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07" r:id="rId1"/>
  </p:sldMasterIdLst>
  <p:notesMasterIdLst>
    <p:notesMasterId r:id="rId17"/>
  </p:notesMasterIdLst>
  <p:sldIdLst>
    <p:sldId id="256" r:id="rId2"/>
    <p:sldId id="282" r:id="rId3"/>
    <p:sldId id="270" r:id="rId4"/>
    <p:sldId id="278" r:id="rId5"/>
    <p:sldId id="271" r:id="rId6"/>
    <p:sldId id="280" r:id="rId7"/>
    <p:sldId id="283" r:id="rId8"/>
    <p:sldId id="281" r:id="rId9"/>
    <p:sldId id="263" r:id="rId10"/>
    <p:sldId id="295" r:id="rId11"/>
    <p:sldId id="274" r:id="rId12"/>
    <p:sldId id="293" r:id="rId13"/>
    <p:sldId id="285" r:id="rId14"/>
    <p:sldId id="286" r:id="rId15"/>
    <p:sldId id="268" r:id="rId16"/>
  </p:sldIdLst>
  <p:sldSz cx="12192000" cy="6858000"/>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ita Metcalf" initials="AM" lastIdx="1" clrIdx="0">
    <p:extLst>
      <p:ext uri="{19B8F6BF-5375-455C-9EA6-DF929625EA0E}">
        <p15:presenceInfo xmlns:p15="http://schemas.microsoft.com/office/powerpoint/2012/main" userId="4cfd2ab77afef78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D8841A-E858-4FE8-9D1E-7012B9A63780}" v="4" dt="2026-10-14T14:15:35.85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860" autoAdjust="0"/>
  </p:normalViewPr>
  <p:slideViewPr>
    <p:cSldViewPr snapToGrid="0">
      <p:cViewPr varScale="1">
        <p:scale>
          <a:sx n="95" d="100"/>
          <a:sy n="95" d="100"/>
        </p:scale>
        <p:origin x="206" y="7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ita Metcalf" userId="4cfd2ab77afef782" providerId="LiveId" clId="{DF113A52-93ED-4BFC-A175-7D1D73577CDC}"/>
    <pc:docChg chg="undo custSel addSld delSld modSld">
      <pc:chgData name="Anita Metcalf" userId="4cfd2ab77afef782" providerId="LiveId" clId="{DF113A52-93ED-4BFC-A175-7D1D73577CDC}" dt="2026-10-14T14:15:35.859" v="523"/>
      <pc:docMkLst>
        <pc:docMk/>
      </pc:docMkLst>
      <pc:sldChg chg="modSp mod">
        <pc:chgData name="Anita Metcalf" userId="4cfd2ab77afef782" providerId="LiveId" clId="{DF113A52-93ED-4BFC-A175-7D1D73577CDC}" dt="2026-10-09T22:42:51.121" v="1" actId="20577"/>
        <pc:sldMkLst>
          <pc:docMk/>
          <pc:sldMk cId="3096004902" sldId="256"/>
        </pc:sldMkLst>
        <pc:spChg chg="mod">
          <ac:chgData name="Anita Metcalf" userId="4cfd2ab77afef782" providerId="LiveId" clId="{DF113A52-93ED-4BFC-A175-7D1D73577CDC}" dt="2026-10-09T22:42:51.121" v="1" actId="20577"/>
          <ac:spMkLst>
            <pc:docMk/>
            <pc:sldMk cId="3096004902" sldId="256"/>
            <ac:spMk id="3" creationId="{00000000-0000-0000-0000-000000000000}"/>
          </ac:spMkLst>
        </pc:spChg>
      </pc:sldChg>
      <pc:sldChg chg="modSp mod">
        <pc:chgData name="Anita Metcalf" userId="4cfd2ab77afef782" providerId="LiveId" clId="{DF113A52-93ED-4BFC-A175-7D1D73577CDC}" dt="2026-10-09T23:39:22.561" v="256" actId="20577"/>
        <pc:sldMkLst>
          <pc:docMk/>
          <pc:sldMk cId="2916850103" sldId="263"/>
        </pc:sldMkLst>
        <pc:spChg chg="mod">
          <ac:chgData name="Anita Metcalf" userId="4cfd2ab77afef782" providerId="LiveId" clId="{DF113A52-93ED-4BFC-A175-7D1D73577CDC}" dt="2026-10-09T23:39:02.737" v="248" actId="20577"/>
          <ac:spMkLst>
            <pc:docMk/>
            <pc:sldMk cId="2916850103" sldId="263"/>
            <ac:spMk id="2" creationId="{4FF3C507-B142-4521-A48D-D27A56843324}"/>
          </ac:spMkLst>
        </pc:spChg>
        <pc:graphicFrameChg chg="modGraphic">
          <ac:chgData name="Anita Metcalf" userId="4cfd2ab77afef782" providerId="LiveId" clId="{DF113A52-93ED-4BFC-A175-7D1D73577CDC}" dt="2026-10-09T23:39:22.561" v="256" actId="20577"/>
          <ac:graphicFrameMkLst>
            <pc:docMk/>
            <pc:sldMk cId="2916850103" sldId="263"/>
            <ac:graphicFrameMk id="123" creationId="{4CAF2316-3234-4AD0-95C6-3B0971977BA4}"/>
          </ac:graphicFrameMkLst>
        </pc:graphicFrameChg>
      </pc:sldChg>
      <pc:sldChg chg="delSp modSp mod">
        <pc:chgData name="Anita Metcalf" userId="4cfd2ab77afef782" providerId="LiveId" clId="{DF113A52-93ED-4BFC-A175-7D1D73577CDC}" dt="2026-10-09T23:28:02.549" v="140" actId="21"/>
        <pc:sldMkLst>
          <pc:docMk/>
          <pc:sldMk cId="2619999193" sldId="270"/>
        </pc:sldMkLst>
        <pc:spChg chg="mod">
          <ac:chgData name="Anita Metcalf" userId="4cfd2ab77afef782" providerId="LiveId" clId="{DF113A52-93ED-4BFC-A175-7D1D73577CDC}" dt="2026-10-09T23:27:42.978" v="135" actId="6549"/>
          <ac:spMkLst>
            <pc:docMk/>
            <pc:sldMk cId="2619999193" sldId="270"/>
            <ac:spMk id="3" creationId="{5BC31D0D-C9E7-4E01-AE9D-55684A67DC4B}"/>
          </ac:spMkLst>
        </pc:spChg>
      </pc:sldChg>
      <pc:sldChg chg="modSp mod">
        <pc:chgData name="Anita Metcalf" userId="4cfd2ab77afef782" providerId="LiveId" clId="{DF113A52-93ED-4BFC-A175-7D1D73577CDC}" dt="2026-10-14T14:15:35.859" v="523"/>
        <pc:sldMkLst>
          <pc:docMk/>
          <pc:sldMk cId="1011205466" sldId="271"/>
        </pc:sldMkLst>
        <pc:spChg chg="mod">
          <ac:chgData name="Anita Metcalf" userId="4cfd2ab77afef782" providerId="LiveId" clId="{DF113A52-93ED-4BFC-A175-7D1D73577CDC}" dt="2026-10-14T14:15:35.859" v="523"/>
          <ac:spMkLst>
            <pc:docMk/>
            <pc:sldMk cId="1011205466" sldId="271"/>
            <ac:spMk id="2" creationId="{44AE452B-08F3-4275-AAC9-1EE1DBE3D141}"/>
          </ac:spMkLst>
        </pc:spChg>
      </pc:sldChg>
      <pc:sldChg chg="modSp mod">
        <pc:chgData name="Anita Metcalf" userId="4cfd2ab77afef782" providerId="LiveId" clId="{DF113A52-93ED-4BFC-A175-7D1D73577CDC}" dt="2026-10-10T16:21:55.659" v="454" actId="20577"/>
        <pc:sldMkLst>
          <pc:docMk/>
          <pc:sldMk cId="3363145731" sldId="274"/>
        </pc:sldMkLst>
        <pc:spChg chg="mod">
          <ac:chgData name="Anita Metcalf" userId="4cfd2ab77afef782" providerId="LiveId" clId="{DF113A52-93ED-4BFC-A175-7D1D73577CDC}" dt="2026-10-09T23:41:10.616" v="270" actId="20577"/>
          <ac:spMkLst>
            <pc:docMk/>
            <pc:sldMk cId="3363145731" sldId="274"/>
            <ac:spMk id="3" creationId="{FEDCD462-4157-4A27-9A38-E3857EAFF337}"/>
          </ac:spMkLst>
        </pc:spChg>
        <pc:spChg chg="mod">
          <ac:chgData name="Anita Metcalf" userId="4cfd2ab77afef782" providerId="LiveId" clId="{DF113A52-93ED-4BFC-A175-7D1D73577CDC}" dt="2026-10-10T16:21:55.659" v="454" actId="20577"/>
          <ac:spMkLst>
            <pc:docMk/>
            <pc:sldMk cId="3363145731" sldId="274"/>
            <ac:spMk id="5" creationId="{446D2B4D-E0B7-4EF9-AA7D-6128FAD5BCE1}"/>
          </ac:spMkLst>
        </pc:spChg>
      </pc:sldChg>
      <pc:sldChg chg="modSp mod">
        <pc:chgData name="Anita Metcalf" userId="4cfd2ab77afef782" providerId="LiveId" clId="{DF113A52-93ED-4BFC-A175-7D1D73577CDC}" dt="2026-10-09T23:35:51.262" v="183" actId="6549"/>
        <pc:sldMkLst>
          <pc:docMk/>
          <pc:sldMk cId="1633223782" sldId="278"/>
        </pc:sldMkLst>
        <pc:spChg chg="mod">
          <ac:chgData name="Anita Metcalf" userId="4cfd2ab77afef782" providerId="LiveId" clId="{DF113A52-93ED-4BFC-A175-7D1D73577CDC}" dt="2026-10-09T23:35:51.262" v="183" actId="6549"/>
          <ac:spMkLst>
            <pc:docMk/>
            <pc:sldMk cId="1633223782" sldId="278"/>
            <ac:spMk id="3" creationId="{5BC31D0D-C9E7-4E01-AE9D-55684A67DC4B}"/>
          </ac:spMkLst>
        </pc:spChg>
      </pc:sldChg>
      <pc:sldChg chg="addSp delSp modSp mod">
        <pc:chgData name="Anita Metcalf" userId="4cfd2ab77afef782" providerId="LiveId" clId="{DF113A52-93ED-4BFC-A175-7D1D73577CDC}" dt="2026-10-10T18:24:39.945" v="501" actId="14734"/>
        <pc:sldMkLst>
          <pc:docMk/>
          <pc:sldMk cId="2951508459" sldId="280"/>
        </pc:sldMkLst>
        <pc:graphicFrameChg chg="add del mod">
          <ac:chgData name="Anita Metcalf" userId="4cfd2ab77afef782" providerId="LiveId" clId="{DF113A52-93ED-4BFC-A175-7D1D73577CDC}" dt="2026-10-10T18:21:17.452" v="490" actId="21"/>
          <ac:graphicFrameMkLst>
            <pc:docMk/>
            <pc:sldMk cId="2951508459" sldId="280"/>
            <ac:graphicFrameMk id="8" creationId="{FDF01291-6183-E08A-C7BB-3CBDF2A4E0D9}"/>
          </ac:graphicFrameMkLst>
        </pc:graphicFrameChg>
        <pc:graphicFrameChg chg="add mod modGraphic">
          <ac:chgData name="Anita Metcalf" userId="4cfd2ab77afef782" providerId="LiveId" clId="{DF113A52-93ED-4BFC-A175-7D1D73577CDC}" dt="2026-10-10T18:24:39.945" v="501" actId="14734"/>
          <ac:graphicFrameMkLst>
            <pc:docMk/>
            <pc:sldMk cId="2951508459" sldId="280"/>
            <ac:graphicFrameMk id="11" creationId="{4AEB070B-B8CB-6F6D-F4CD-36B7612D1D31}"/>
          </ac:graphicFrameMkLst>
        </pc:graphicFrameChg>
      </pc:sldChg>
      <pc:sldChg chg="delSp modSp mod">
        <pc:chgData name="Anita Metcalf" userId="4cfd2ab77afef782" providerId="LiveId" clId="{DF113A52-93ED-4BFC-A175-7D1D73577CDC}" dt="2026-10-10T18:26:44.348" v="516" actId="21"/>
        <pc:sldMkLst>
          <pc:docMk/>
          <pc:sldMk cId="2997409326" sldId="281"/>
        </pc:sldMkLst>
        <pc:spChg chg="mod">
          <ac:chgData name="Anita Metcalf" userId="4cfd2ab77afef782" providerId="LiveId" clId="{DF113A52-93ED-4BFC-A175-7D1D73577CDC}" dt="2026-10-10T18:26:39.300" v="515" actId="20577"/>
          <ac:spMkLst>
            <pc:docMk/>
            <pc:sldMk cId="2997409326" sldId="281"/>
            <ac:spMk id="2" creationId="{F64ED51B-E10F-455C-AA8B-A78F88120D54}"/>
          </ac:spMkLst>
        </pc:spChg>
      </pc:sldChg>
      <pc:sldChg chg="addSp delSp modSp mod">
        <pc:chgData name="Anita Metcalf" userId="4cfd2ab77afef782" providerId="LiveId" clId="{DF113A52-93ED-4BFC-A175-7D1D73577CDC}" dt="2026-10-10T16:18:43.265" v="403" actId="13926"/>
        <pc:sldMkLst>
          <pc:docMk/>
          <pc:sldMk cId="3889817743" sldId="282"/>
        </pc:sldMkLst>
        <pc:spChg chg="mod">
          <ac:chgData name="Anita Metcalf" userId="4cfd2ab77afef782" providerId="LiveId" clId="{DF113A52-93ED-4BFC-A175-7D1D73577CDC}" dt="2026-10-10T16:17:57.939" v="397" actId="13926"/>
          <ac:spMkLst>
            <pc:docMk/>
            <pc:sldMk cId="3889817743" sldId="282"/>
            <ac:spMk id="12" creationId="{E868D25C-EEAC-77D2-C970-3916B9EC5630}"/>
          </ac:spMkLst>
        </pc:spChg>
        <pc:spChg chg="mod">
          <ac:chgData name="Anita Metcalf" userId="4cfd2ab77afef782" providerId="LiveId" clId="{DF113A52-93ED-4BFC-A175-7D1D73577CDC}" dt="2026-10-10T16:18:16.292" v="399" actId="207"/>
          <ac:spMkLst>
            <pc:docMk/>
            <pc:sldMk cId="3889817743" sldId="282"/>
            <ac:spMk id="13" creationId="{64C3AEDD-BD55-F867-C89E-4FEDECCFE9EC}"/>
          </ac:spMkLst>
        </pc:spChg>
        <pc:spChg chg="mod">
          <ac:chgData name="Anita Metcalf" userId="4cfd2ab77afef782" providerId="LiveId" clId="{DF113A52-93ED-4BFC-A175-7D1D73577CDC}" dt="2026-10-10T16:18:35.478" v="402" actId="13926"/>
          <ac:spMkLst>
            <pc:docMk/>
            <pc:sldMk cId="3889817743" sldId="282"/>
            <ac:spMk id="15" creationId="{4BBE58C5-C9D4-6CB8-159D-F3D02A43EA41}"/>
          </ac:spMkLst>
        </pc:spChg>
        <pc:spChg chg="mod">
          <ac:chgData name="Anita Metcalf" userId="4cfd2ab77afef782" providerId="LiveId" clId="{DF113A52-93ED-4BFC-A175-7D1D73577CDC}" dt="2026-10-10T16:18:43.265" v="403" actId="13926"/>
          <ac:spMkLst>
            <pc:docMk/>
            <pc:sldMk cId="3889817743" sldId="282"/>
            <ac:spMk id="16" creationId="{855E8044-0558-6F65-6645-498C2F6DB5F9}"/>
          </ac:spMkLst>
        </pc:spChg>
        <pc:spChg chg="mod">
          <ac:chgData name="Anita Metcalf" userId="4cfd2ab77afef782" providerId="LiveId" clId="{DF113A52-93ED-4BFC-A175-7D1D73577CDC}" dt="2026-10-10T16:18:31.195" v="401" actId="13926"/>
          <ac:spMkLst>
            <pc:docMk/>
            <pc:sldMk cId="3889817743" sldId="282"/>
            <ac:spMk id="23" creationId="{7C18020E-A88C-52A7-B024-BCDC5AA138EF}"/>
          </ac:spMkLst>
        </pc:spChg>
        <pc:picChg chg="mod">
          <ac:chgData name="Anita Metcalf" userId="4cfd2ab77afef782" providerId="LiveId" clId="{DF113A52-93ED-4BFC-A175-7D1D73577CDC}" dt="2026-10-09T23:34:50.763" v="174" actId="1076"/>
          <ac:picMkLst>
            <pc:docMk/>
            <pc:sldMk cId="3889817743" sldId="282"/>
            <ac:picMk id="3" creationId="{44EA2EF8-A74F-F43B-5084-A152AB7D1B23}"/>
          </ac:picMkLst>
        </pc:picChg>
        <pc:picChg chg="mod">
          <ac:chgData name="Anita Metcalf" userId="4cfd2ab77afef782" providerId="LiveId" clId="{DF113A52-93ED-4BFC-A175-7D1D73577CDC}" dt="2026-10-09T23:34:03.034" v="163" actId="1076"/>
          <ac:picMkLst>
            <pc:docMk/>
            <pc:sldMk cId="3889817743" sldId="282"/>
            <ac:picMk id="5" creationId="{11ACBEA7-8B71-0122-1DB6-79DDD1ED4549}"/>
          </ac:picMkLst>
        </pc:picChg>
        <pc:picChg chg="add mod">
          <ac:chgData name="Anita Metcalf" userId="4cfd2ab77afef782" providerId="LiveId" clId="{DF113A52-93ED-4BFC-A175-7D1D73577CDC}" dt="2026-10-09T22:49:02.880" v="20" actId="1076"/>
          <ac:picMkLst>
            <pc:docMk/>
            <pc:sldMk cId="3889817743" sldId="282"/>
            <ac:picMk id="10" creationId="{95478A1D-8A40-ECB5-9C1D-408120F1A60E}"/>
          </ac:picMkLst>
        </pc:picChg>
        <pc:picChg chg="mod">
          <ac:chgData name="Anita Metcalf" userId="4cfd2ab77afef782" providerId="LiveId" clId="{DF113A52-93ED-4BFC-A175-7D1D73577CDC}" dt="2026-10-09T23:34:48.243" v="172" actId="1076"/>
          <ac:picMkLst>
            <pc:docMk/>
            <pc:sldMk cId="3889817743" sldId="282"/>
            <ac:picMk id="18" creationId="{1E4CF3CF-1A57-2244-B99E-F98803A65CA1}"/>
          </ac:picMkLst>
        </pc:picChg>
        <pc:picChg chg="mod">
          <ac:chgData name="Anita Metcalf" userId="4cfd2ab77afef782" providerId="LiveId" clId="{DF113A52-93ED-4BFC-A175-7D1D73577CDC}" dt="2026-10-09T23:34:49.515" v="173" actId="1076"/>
          <ac:picMkLst>
            <pc:docMk/>
            <pc:sldMk cId="3889817743" sldId="282"/>
            <ac:picMk id="25" creationId="{3B1E8DC9-E928-B5EA-D827-FE7FCFD5092E}"/>
          </ac:picMkLst>
        </pc:picChg>
        <pc:picChg chg="add mod">
          <ac:chgData name="Anita Metcalf" userId="4cfd2ab77afef782" providerId="LiveId" clId="{DF113A52-93ED-4BFC-A175-7D1D73577CDC}" dt="2026-10-09T23:28:49.202" v="144" actId="1076"/>
          <ac:picMkLst>
            <pc:docMk/>
            <pc:sldMk cId="3889817743" sldId="282"/>
            <ac:picMk id="28" creationId="{3F2F202E-B1FD-5734-B79A-AAFBC00311CF}"/>
          </ac:picMkLst>
        </pc:picChg>
        <pc:picChg chg="add mod">
          <ac:chgData name="Anita Metcalf" userId="4cfd2ab77afef782" providerId="LiveId" clId="{DF113A52-93ED-4BFC-A175-7D1D73577CDC}" dt="2026-10-09T23:34:53.707" v="176" actId="1076"/>
          <ac:picMkLst>
            <pc:docMk/>
            <pc:sldMk cId="3889817743" sldId="282"/>
            <ac:picMk id="30" creationId="{9E270D73-F221-DDD2-BA6F-E7F73355F2B0}"/>
          </ac:picMkLst>
        </pc:picChg>
        <pc:picChg chg="add mod">
          <ac:chgData name="Anita Metcalf" userId="4cfd2ab77afef782" providerId="LiveId" clId="{DF113A52-93ED-4BFC-A175-7D1D73577CDC}" dt="2026-10-09T23:34:04.574" v="164" actId="1076"/>
          <ac:picMkLst>
            <pc:docMk/>
            <pc:sldMk cId="3889817743" sldId="282"/>
            <ac:picMk id="32" creationId="{4DAE796B-7A6C-98AC-D783-1EFFA18B929A}"/>
          </ac:picMkLst>
        </pc:picChg>
        <pc:picChg chg="add mod">
          <ac:chgData name="Anita Metcalf" userId="4cfd2ab77afef782" providerId="LiveId" clId="{DF113A52-93ED-4BFC-A175-7D1D73577CDC}" dt="2026-10-09T23:34:55.872" v="177" actId="1076"/>
          <ac:picMkLst>
            <pc:docMk/>
            <pc:sldMk cId="3889817743" sldId="282"/>
            <ac:picMk id="34" creationId="{131D8974-9F2B-7A3C-0F34-BA481ADEE677}"/>
          </ac:picMkLst>
        </pc:picChg>
        <pc:picChg chg="mod">
          <ac:chgData name="Anita Metcalf" userId="4cfd2ab77afef782" providerId="LiveId" clId="{DF113A52-93ED-4BFC-A175-7D1D73577CDC}" dt="2026-10-09T23:34:52.202" v="175" actId="1076"/>
          <ac:picMkLst>
            <pc:docMk/>
            <pc:sldMk cId="3889817743" sldId="282"/>
            <ac:picMk id="1028" creationId="{260ACFC0-EE4E-08BA-F639-BC888A85DD14}"/>
          </ac:picMkLst>
        </pc:picChg>
      </pc:sldChg>
      <pc:sldChg chg="addSp delSp modSp mod">
        <pc:chgData name="Anita Metcalf" userId="4cfd2ab77afef782" providerId="LiveId" clId="{DF113A52-93ED-4BFC-A175-7D1D73577CDC}" dt="2026-10-10T16:16:22.803" v="395" actId="1076"/>
        <pc:sldMkLst>
          <pc:docMk/>
          <pc:sldMk cId="3577660093" sldId="283"/>
        </pc:sldMkLst>
        <pc:picChg chg="add mod">
          <ac:chgData name="Anita Metcalf" userId="4cfd2ab77afef782" providerId="LiveId" clId="{DF113A52-93ED-4BFC-A175-7D1D73577CDC}" dt="2026-10-10T16:16:22.803" v="395" actId="1076"/>
          <ac:picMkLst>
            <pc:docMk/>
            <pc:sldMk cId="3577660093" sldId="283"/>
            <ac:picMk id="2" creationId="{255B8BAA-6F88-9C5C-0C5C-FAF1B9D5C2B8}"/>
          </ac:picMkLst>
        </pc:picChg>
        <pc:picChg chg="mod">
          <ac:chgData name="Anita Metcalf" userId="4cfd2ab77afef782" providerId="LiveId" clId="{DF113A52-93ED-4BFC-A175-7D1D73577CDC}" dt="2026-10-10T16:14:09.947" v="390" actId="1076"/>
          <ac:picMkLst>
            <pc:docMk/>
            <pc:sldMk cId="3577660093" sldId="283"/>
            <ac:picMk id="4" creationId="{6172AF6B-67FC-A95B-48B5-B2801FC0D1D9}"/>
          </ac:picMkLst>
        </pc:picChg>
        <pc:picChg chg="add mod">
          <ac:chgData name="Anita Metcalf" userId="4cfd2ab77afef782" providerId="LiveId" clId="{DF113A52-93ED-4BFC-A175-7D1D73577CDC}" dt="2026-10-10T16:14:01.851" v="385" actId="1076"/>
          <ac:picMkLst>
            <pc:docMk/>
            <pc:sldMk cId="3577660093" sldId="283"/>
            <ac:picMk id="5" creationId="{505B791A-17A1-2249-D6E0-158BF5A7E54D}"/>
          </ac:picMkLst>
        </pc:picChg>
        <pc:picChg chg="add mod">
          <ac:chgData name="Anita Metcalf" userId="4cfd2ab77afef782" providerId="LiveId" clId="{DF113A52-93ED-4BFC-A175-7D1D73577CDC}" dt="2026-10-10T16:10:37.847" v="329" actId="1076"/>
          <ac:picMkLst>
            <pc:docMk/>
            <pc:sldMk cId="3577660093" sldId="283"/>
            <ac:picMk id="6" creationId="{6DAD0B0D-2828-36D0-4F97-6D46F2497C0E}"/>
          </ac:picMkLst>
        </pc:picChg>
        <pc:picChg chg="add mod">
          <ac:chgData name="Anita Metcalf" userId="4cfd2ab77afef782" providerId="LiveId" clId="{DF113A52-93ED-4BFC-A175-7D1D73577CDC}" dt="2026-10-10T16:14:08.157" v="389" actId="1076"/>
          <ac:picMkLst>
            <pc:docMk/>
            <pc:sldMk cId="3577660093" sldId="283"/>
            <ac:picMk id="7" creationId="{9EF7A7DF-1448-A254-B1C1-0E88F43811FF}"/>
          </ac:picMkLst>
        </pc:picChg>
        <pc:picChg chg="add mod">
          <ac:chgData name="Anita Metcalf" userId="4cfd2ab77afef782" providerId="LiveId" clId="{DF113A52-93ED-4BFC-A175-7D1D73577CDC}" dt="2026-10-10T16:14:03.568" v="386" actId="1076"/>
          <ac:picMkLst>
            <pc:docMk/>
            <pc:sldMk cId="3577660093" sldId="283"/>
            <ac:picMk id="9" creationId="{7D5841F9-31D4-FE0D-C354-A57EB7793970}"/>
          </ac:picMkLst>
        </pc:picChg>
        <pc:picChg chg="add mod">
          <ac:chgData name="Anita Metcalf" userId="4cfd2ab77afef782" providerId="LiveId" clId="{DF113A52-93ED-4BFC-A175-7D1D73577CDC}" dt="2026-10-10T16:14:04.838" v="387" actId="1076"/>
          <ac:picMkLst>
            <pc:docMk/>
            <pc:sldMk cId="3577660093" sldId="283"/>
            <ac:picMk id="10" creationId="{BDB6644B-6CF8-D072-49AD-AA167B6042A9}"/>
          </ac:picMkLst>
        </pc:picChg>
        <pc:picChg chg="add mod">
          <ac:chgData name="Anita Metcalf" userId="4cfd2ab77afef782" providerId="LiveId" clId="{DF113A52-93ED-4BFC-A175-7D1D73577CDC}" dt="2026-10-10T16:14:05.754" v="388" actId="1076"/>
          <ac:picMkLst>
            <pc:docMk/>
            <pc:sldMk cId="3577660093" sldId="283"/>
            <ac:picMk id="11" creationId="{8BEB02DE-26B9-D802-7E6F-DCCF6E1E66B8}"/>
          </ac:picMkLst>
        </pc:picChg>
        <pc:picChg chg="add mod">
          <ac:chgData name="Anita Metcalf" userId="4cfd2ab77afef782" providerId="LiveId" clId="{DF113A52-93ED-4BFC-A175-7D1D73577CDC}" dt="2026-10-10T16:14:11.232" v="391" actId="1076"/>
          <ac:picMkLst>
            <pc:docMk/>
            <pc:sldMk cId="3577660093" sldId="283"/>
            <ac:picMk id="12" creationId="{9C8BFCD0-463A-3E3A-5F92-9508D6017C87}"/>
          </ac:picMkLst>
        </pc:picChg>
        <pc:picChg chg="add mod">
          <ac:chgData name="Anita Metcalf" userId="4cfd2ab77afef782" providerId="LiveId" clId="{DF113A52-93ED-4BFC-A175-7D1D73577CDC}" dt="2026-10-10T16:13:06.505" v="368" actId="1076"/>
          <ac:picMkLst>
            <pc:docMk/>
            <pc:sldMk cId="3577660093" sldId="283"/>
            <ac:picMk id="14" creationId="{8ABD5388-DE0C-C6C0-BA73-94B8B48569CE}"/>
          </ac:picMkLst>
        </pc:picChg>
        <pc:picChg chg="add mod">
          <ac:chgData name="Anita Metcalf" userId="4cfd2ab77afef782" providerId="LiveId" clId="{DF113A52-93ED-4BFC-A175-7D1D73577CDC}" dt="2026-10-10T16:14:14.893" v="393" actId="1076"/>
          <ac:picMkLst>
            <pc:docMk/>
            <pc:sldMk cId="3577660093" sldId="283"/>
            <ac:picMk id="15" creationId="{2F44513A-6085-9935-DA99-CED6789AFED1}"/>
          </ac:picMkLst>
        </pc:picChg>
        <pc:picChg chg="add mod">
          <ac:chgData name="Anita Metcalf" userId="4cfd2ab77afef782" providerId="LiveId" clId="{DF113A52-93ED-4BFC-A175-7D1D73577CDC}" dt="2026-10-10T16:14:12.576" v="392" actId="1076"/>
          <ac:picMkLst>
            <pc:docMk/>
            <pc:sldMk cId="3577660093" sldId="283"/>
            <ac:picMk id="16" creationId="{6EE4C37B-52FC-EEB4-9F53-14B02E51F96B}"/>
          </ac:picMkLst>
        </pc:picChg>
        <pc:picChg chg="add mod">
          <ac:chgData name="Anita Metcalf" userId="4cfd2ab77afef782" providerId="LiveId" clId="{DF113A52-93ED-4BFC-A175-7D1D73577CDC}" dt="2026-10-10T16:13:55.937" v="383" actId="1076"/>
          <ac:picMkLst>
            <pc:docMk/>
            <pc:sldMk cId="3577660093" sldId="283"/>
            <ac:picMk id="17" creationId="{6242D8F0-D38D-E031-83D2-C7E986AA0844}"/>
          </ac:picMkLst>
        </pc:picChg>
        <pc:picChg chg="mod">
          <ac:chgData name="Anita Metcalf" userId="4cfd2ab77afef782" providerId="LiveId" clId="{DF113A52-93ED-4BFC-A175-7D1D73577CDC}" dt="2026-10-10T16:08:48.611" v="314" actId="1076"/>
          <ac:picMkLst>
            <pc:docMk/>
            <pc:sldMk cId="3577660093" sldId="283"/>
            <ac:picMk id="2050" creationId="{01175FBE-3349-8FCB-8A4E-1F7BC11F654B}"/>
          </ac:picMkLst>
        </pc:picChg>
        <pc:picChg chg="mod">
          <ac:chgData name="Anita Metcalf" userId="4cfd2ab77afef782" providerId="LiveId" clId="{DF113A52-93ED-4BFC-A175-7D1D73577CDC}" dt="2026-10-10T16:08:51.666" v="315" actId="1076"/>
          <ac:picMkLst>
            <pc:docMk/>
            <pc:sldMk cId="3577660093" sldId="283"/>
            <ac:picMk id="2066" creationId="{0FF9B47B-CFCD-8374-20F5-F2BD85A7B9F9}"/>
          </ac:picMkLst>
        </pc:picChg>
      </pc:sldChg>
      <pc:sldChg chg="modSp mod">
        <pc:chgData name="Anita Metcalf" userId="4cfd2ab77afef782" providerId="LiveId" clId="{DF113A52-93ED-4BFC-A175-7D1D73577CDC}" dt="2026-10-09T23:44:44.943" v="304" actId="1076"/>
        <pc:sldMkLst>
          <pc:docMk/>
          <pc:sldMk cId="283688200" sldId="285"/>
        </pc:sldMkLst>
        <pc:spChg chg="mod">
          <ac:chgData name="Anita Metcalf" userId="4cfd2ab77afef782" providerId="LiveId" clId="{DF113A52-93ED-4BFC-A175-7D1D73577CDC}" dt="2026-10-09T23:44:44.943" v="304" actId="1076"/>
          <ac:spMkLst>
            <pc:docMk/>
            <pc:sldMk cId="283688200" sldId="285"/>
            <ac:spMk id="8" creationId="{8CA82F10-D6B2-217B-77DA-410FA924CA67}"/>
          </ac:spMkLst>
        </pc:spChg>
        <pc:spChg chg="mod">
          <ac:chgData name="Anita Metcalf" userId="4cfd2ab77afef782" providerId="LiveId" clId="{DF113A52-93ED-4BFC-A175-7D1D73577CDC}" dt="2026-10-09T23:44:26.998" v="296" actId="1076"/>
          <ac:spMkLst>
            <pc:docMk/>
            <pc:sldMk cId="283688200" sldId="285"/>
            <ac:spMk id="10" creationId="{58659AD5-9530-F046-AE51-84AA4524A7F8}"/>
          </ac:spMkLst>
        </pc:spChg>
        <pc:spChg chg="mod">
          <ac:chgData name="Anita Metcalf" userId="4cfd2ab77afef782" providerId="LiveId" clId="{DF113A52-93ED-4BFC-A175-7D1D73577CDC}" dt="2026-10-09T23:44:29.643" v="297" actId="1076"/>
          <ac:spMkLst>
            <pc:docMk/>
            <pc:sldMk cId="283688200" sldId="285"/>
            <ac:spMk id="12" creationId="{E25C156D-8BA2-1800-6C22-BDCA9A04AE07}"/>
          </ac:spMkLst>
        </pc:spChg>
        <pc:picChg chg="mod">
          <ac:chgData name="Anita Metcalf" userId="4cfd2ab77afef782" providerId="LiveId" clId="{DF113A52-93ED-4BFC-A175-7D1D73577CDC}" dt="2026-10-09T23:44:36.578" v="301" actId="1076"/>
          <ac:picMkLst>
            <pc:docMk/>
            <pc:sldMk cId="283688200" sldId="285"/>
            <ac:picMk id="3" creationId="{6F9CBA43-9A7C-058C-C5F8-07F879B43AE3}"/>
          </ac:picMkLst>
        </pc:picChg>
        <pc:picChg chg="mod">
          <ac:chgData name="Anita Metcalf" userId="4cfd2ab77afef782" providerId="LiveId" clId="{DF113A52-93ED-4BFC-A175-7D1D73577CDC}" dt="2026-10-09T23:44:31.356" v="298" actId="1076"/>
          <ac:picMkLst>
            <pc:docMk/>
            <pc:sldMk cId="283688200" sldId="285"/>
            <ac:picMk id="4" creationId="{BCD88A9C-8868-6C6A-A102-45474F299DB9}"/>
          </ac:picMkLst>
        </pc:picChg>
        <pc:picChg chg="mod">
          <ac:chgData name="Anita Metcalf" userId="4cfd2ab77afef782" providerId="LiveId" clId="{DF113A52-93ED-4BFC-A175-7D1D73577CDC}" dt="2026-10-09T23:44:40.327" v="303" actId="1076"/>
          <ac:picMkLst>
            <pc:docMk/>
            <pc:sldMk cId="283688200" sldId="285"/>
            <ac:picMk id="5" creationId="{E04AAD09-992D-F5E7-8623-8E9A6D2746A7}"/>
          </ac:picMkLst>
        </pc:picChg>
      </pc:sldChg>
      <pc:sldChg chg="modSp mod">
        <pc:chgData name="Anita Metcalf" userId="4cfd2ab77afef782" providerId="LiveId" clId="{DF113A52-93ED-4BFC-A175-7D1D73577CDC}" dt="2026-10-10T16:21:29.824" v="452" actId="20577"/>
        <pc:sldMkLst>
          <pc:docMk/>
          <pc:sldMk cId="1334097512" sldId="286"/>
        </pc:sldMkLst>
        <pc:spChg chg="mod">
          <ac:chgData name="Anita Metcalf" userId="4cfd2ab77afef782" providerId="LiveId" clId="{DF113A52-93ED-4BFC-A175-7D1D73577CDC}" dt="2026-10-10T16:21:29.824" v="452" actId="20577"/>
          <ac:spMkLst>
            <pc:docMk/>
            <pc:sldMk cId="1334097512" sldId="286"/>
            <ac:spMk id="7" creationId="{918736B4-7B48-6CFA-44B2-C1DF94337ECC}"/>
          </ac:spMkLst>
        </pc:spChg>
      </pc:sldChg>
      <pc:sldChg chg="addSp delSp modSp add mod modTransition">
        <pc:chgData name="Anita Metcalf" userId="4cfd2ab77afef782" providerId="LiveId" clId="{DF113A52-93ED-4BFC-A175-7D1D73577CDC}" dt="2026-10-09T23:42:45.179" v="283" actId="1076"/>
        <pc:sldMkLst>
          <pc:docMk/>
          <pc:sldMk cId="2765622791" sldId="293"/>
        </pc:sldMkLst>
        <pc:spChg chg="mod">
          <ac:chgData name="Anita Metcalf" userId="4cfd2ab77afef782" providerId="LiveId" clId="{DF113A52-93ED-4BFC-A175-7D1D73577CDC}" dt="2026-10-09T23:42:42.310" v="281" actId="1076"/>
          <ac:spMkLst>
            <pc:docMk/>
            <pc:sldMk cId="2765622791" sldId="293"/>
            <ac:spMk id="21" creationId="{8D6419E3-3B14-0BB2-930F-9C63E1CF3C48}"/>
          </ac:spMkLst>
        </pc:spChg>
        <pc:picChg chg="mod">
          <ac:chgData name="Anita Metcalf" userId="4cfd2ab77afef782" providerId="LiveId" clId="{DF113A52-93ED-4BFC-A175-7D1D73577CDC}" dt="2026-10-09T23:42:45.179" v="283" actId="1076"/>
          <ac:picMkLst>
            <pc:docMk/>
            <pc:sldMk cId="2765622791" sldId="293"/>
            <ac:picMk id="3" creationId="{F298E040-C806-0DB8-F7A7-D153E8D6F682}"/>
          </ac:picMkLst>
        </pc:picChg>
        <pc:picChg chg="add mod">
          <ac:chgData name="Anita Metcalf" userId="4cfd2ab77afef782" providerId="LiveId" clId="{DF113A52-93ED-4BFC-A175-7D1D73577CDC}" dt="2026-10-09T23:42:38.302" v="280" actId="1076"/>
          <ac:picMkLst>
            <pc:docMk/>
            <pc:sldMk cId="2765622791" sldId="293"/>
            <ac:picMk id="10" creationId="{E344AFB0-B168-5CB7-63EA-57EE22402166}"/>
          </ac:picMkLst>
        </pc:picChg>
        <pc:picChg chg="mod">
          <ac:chgData name="Anita Metcalf" userId="4cfd2ab77afef782" providerId="LiveId" clId="{DF113A52-93ED-4BFC-A175-7D1D73577CDC}" dt="2026-10-09T23:42:43.796" v="282" actId="1076"/>
          <ac:picMkLst>
            <pc:docMk/>
            <pc:sldMk cId="2765622791" sldId="293"/>
            <ac:picMk id="19" creationId="{AA1E6630-A7C1-B353-A234-5A49749CE40D}"/>
          </ac:picMkLst>
        </pc:picChg>
      </pc:sldChg>
      <pc:sldChg chg="modSp add mod">
        <pc:chgData name="Anita Metcalf" userId="4cfd2ab77afef782" providerId="LiveId" clId="{DF113A52-93ED-4BFC-A175-7D1D73577CDC}" dt="2026-10-10T16:32:13.504" v="478" actId="1076"/>
        <pc:sldMkLst>
          <pc:docMk/>
          <pc:sldMk cId="0" sldId="295"/>
        </pc:sldMkLst>
        <pc:spChg chg="mod">
          <ac:chgData name="Anita Metcalf" userId="4cfd2ab77afef782" providerId="LiveId" clId="{DF113A52-93ED-4BFC-A175-7D1D73577CDC}" dt="2026-10-10T16:32:12.312" v="477" actId="1076"/>
          <ac:spMkLst>
            <pc:docMk/>
            <pc:sldMk cId="0" sldId="295"/>
            <ac:spMk id="5307" creationId="{00000000-0000-0000-0000-000000000000}"/>
          </ac:spMkLst>
        </pc:spChg>
        <pc:spChg chg="mod">
          <ac:chgData name="Anita Metcalf" userId="4cfd2ab77afef782" providerId="LiveId" clId="{DF113A52-93ED-4BFC-A175-7D1D73577CDC}" dt="2026-10-10T16:32:13.504" v="478" actId="1076"/>
          <ac:spMkLst>
            <pc:docMk/>
            <pc:sldMk cId="0" sldId="295"/>
            <ac:spMk id="5393" creationId="{00000000-0000-0000-0000-000000000000}"/>
          </ac:spMkLst>
        </pc:spChg>
        <pc:graphicFrameChg chg="mod">
          <ac:chgData name="Anita Metcalf" userId="4cfd2ab77afef782" providerId="LiveId" clId="{DF113A52-93ED-4BFC-A175-7D1D73577CDC}" dt="2026-10-10T16:32:06.008" v="476"/>
          <ac:graphicFrameMkLst>
            <pc:docMk/>
            <pc:sldMk cId="0" sldId="295"/>
            <ac:graphicFrameMk id="4406" creationId="{00000000-0000-0000-0000-000000000000}"/>
          </ac:graphicFrameMkLst>
        </pc:graphicFrameChg>
        <pc:graphicFrameChg chg="mod">
          <ac:chgData name="Anita Metcalf" userId="4cfd2ab77afef782" providerId="LiveId" clId="{DF113A52-93ED-4BFC-A175-7D1D73577CDC}" dt="2026-10-10T16:32:06.008" v="476"/>
          <ac:graphicFrameMkLst>
            <pc:docMk/>
            <pc:sldMk cId="0" sldId="295"/>
            <ac:graphicFrameMk id="5125" creationId="{00000000-0000-0000-0000-000000000000}"/>
          </ac:graphicFrameMkLst>
        </pc:graphicFrameChg>
        <pc:graphicFrameChg chg="mod">
          <ac:chgData name="Anita Metcalf" userId="4cfd2ab77afef782" providerId="LiveId" clId="{DF113A52-93ED-4BFC-A175-7D1D73577CDC}" dt="2026-10-10T16:32:06.008" v="476"/>
          <ac:graphicFrameMkLst>
            <pc:docMk/>
            <pc:sldMk cId="0" sldId="295"/>
            <ac:graphicFrameMk id="5338" creationId="{00000000-0000-0000-0000-000000000000}"/>
          </ac:graphicFrameMkLst>
        </pc:graphicFrameChg>
        <pc:graphicFrameChg chg="mod">
          <ac:chgData name="Anita Metcalf" userId="4cfd2ab77afef782" providerId="LiveId" clId="{DF113A52-93ED-4BFC-A175-7D1D73577CDC}" dt="2026-10-10T16:32:06.008" v="476"/>
          <ac:graphicFrameMkLst>
            <pc:docMk/>
            <pc:sldMk cId="0" sldId="295"/>
            <ac:graphicFrameMk id="5351" creationId="{00000000-0000-0000-0000-000000000000}"/>
          </ac:graphicFrameMkLst>
        </pc:graphicFrameChg>
        <pc:graphicFrameChg chg="mod">
          <ac:chgData name="Anita Metcalf" userId="4cfd2ab77afef782" providerId="LiveId" clId="{DF113A52-93ED-4BFC-A175-7D1D73577CDC}" dt="2026-10-10T16:32:06.008" v="476"/>
          <ac:graphicFrameMkLst>
            <pc:docMk/>
            <pc:sldMk cId="0" sldId="295"/>
            <ac:graphicFrameMk id="5353" creationId="{00000000-0000-0000-0000-000000000000}"/>
          </ac:graphicFrameMkLst>
        </pc:graphicFrameChg>
        <pc:graphicFrameChg chg="mod">
          <ac:chgData name="Anita Metcalf" userId="4cfd2ab77afef782" providerId="LiveId" clId="{DF113A52-93ED-4BFC-A175-7D1D73577CDC}" dt="2026-10-10T16:32:06.008" v="476"/>
          <ac:graphicFrameMkLst>
            <pc:docMk/>
            <pc:sldMk cId="0" sldId="295"/>
            <ac:graphicFrameMk id="5364" creationId="{00000000-0000-0000-0000-000000000000}"/>
          </ac:graphicFrameMkLst>
        </pc:graphicFrameChg>
        <pc:graphicFrameChg chg="mod">
          <ac:chgData name="Anita Metcalf" userId="4cfd2ab77afef782" providerId="LiveId" clId="{DF113A52-93ED-4BFC-A175-7D1D73577CDC}" dt="2026-10-10T16:32:06.008" v="476"/>
          <ac:graphicFrameMkLst>
            <pc:docMk/>
            <pc:sldMk cId="0" sldId="295"/>
            <ac:graphicFrameMk id="5373" creationId="{00000000-0000-0000-0000-000000000000}"/>
          </ac:graphicFrameMkLst>
        </pc:graphicFrameChg>
        <pc:graphicFrameChg chg="mod">
          <ac:chgData name="Anita Metcalf" userId="4cfd2ab77afef782" providerId="LiveId" clId="{DF113A52-93ED-4BFC-A175-7D1D73577CDC}" dt="2026-10-10T16:32:06.008" v="476"/>
          <ac:graphicFrameMkLst>
            <pc:docMk/>
            <pc:sldMk cId="0" sldId="295"/>
            <ac:graphicFrameMk id="5381" creationId="{00000000-0000-0000-0000-000000000000}"/>
          </ac:graphicFrameMkLst>
        </pc:graphicFrameChg>
        <pc:graphicFrameChg chg="mod">
          <ac:chgData name="Anita Metcalf" userId="4cfd2ab77afef782" providerId="LiveId" clId="{DF113A52-93ED-4BFC-A175-7D1D73577CDC}" dt="2026-10-10T16:32:06.008" v="476"/>
          <ac:graphicFrameMkLst>
            <pc:docMk/>
            <pc:sldMk cId="0" sldId="295"/>
            <ac:graphicFrameMk id="5383" creationId="{00000000-0000-0000-0000-000000000000}"/>
          </ac:graphicFrameMkLst>
        </pc:graphicFrameChg>
        <pc:graphicFrameChg chg="mod">
          <ac:chgData name="Anita Metcalf" userId="4cfd2ab77afef782" providerId="LiveId" clId="{DF113A52-93ED-4BFC-A175-7D1D73577CDC}" dt="2026-10-10T16:32:06.008" v="476"/>
          <ac:graphicFrameMkLst>
            <pc:docMk/>
            <pc:sldMk cId="0" sldId="295"/>
            <ac:graphicFrameMk id="5392" creationId="{00000000-0000-0000-0000-000000000000}"/>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9E44-4504-BE27-20ACEFE91DAA}"/>
            </c:ext>
          </c:extLst>
        </c:ser>
        <c:dLbls>
          <c:showLegendKey val="0"/>
          <c:showVal val="0"/>
          <c:showCatName val="0"/>
          <c:showSerName val="0"/>
          <c:showPercent val="0"/>
          <c:showBubbleSize val="0"/>
        </c:dLbls>
        <c:gapWidth val="182"/>
        <c:axId val="1847816959"/>
        <c:axId val="1847829919"/>
      </c:barChart>
      <c:catAx>
        <c:axId val="184781695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47829919"/>
        <c:crosses val="autoZero"/>
        <c:auto val="1"/>
        <c:lblAlgn val="ctr"/>
        <c:lblOffset val="100"/>
        <c:noMultiLvlLbl val="0"/>
      </c:catAx>
      <c:valAx>
        <c:axId val="184782991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47816959"/>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E8F6594-C1D6-40C9-A3EB-9A47D3AAB91D}" type="doc">
      <dgm:prSet loTypeId="urn:microsoft.com/office/officeart/2016/7/layout/BasicTimeline" loCatId="process" qsTypeId="urn:microsoft.com/office/officeart/2005/8/quickstyle/simple4" qsCatId="simple" csTypeId="urn:microsoft.com/office/officeart/2005/8/colors/accent5_2" csCatId="accent5" phldr="1"/>
      <dgm:spPr/>
      <dgm:t>
        <a:bodyPr/>
        <a:lstStyle/>
        <a:p>
          <a:endParaRPr lang="en-US"/>
        </a:p>
      </dgm:t>
    </dgm:pt>
    <dgm:pt modelId="{5310FF78-F255-4ABE-8C19-53A0440FA5A6}">
      <dgm:prSet custT="1"/>
      <dgm:spPr/>
      <dgm:t>
        <a:bodyPr/>
        <a:lstStyle/>
        <a:p>
          <a:pPr>
            <a:defRPr b="1"/>
          </a:pPr>
          <a:r>
            <a:rPr lang="en-US" sz="1800" b="1" dirty="0">
              <a:solidFill>
                <a:srgbClr val="FF0000"/>
              </a:solidFill>
            </a:rPr>
            <a:t>October 2026</a:t>
          </a:r>
        </a:p>
      </dgm:t>
    </dgm:pt>
    <dgm:pt modelId="{322D2C40-5EAC-470C-80DF-809B4F8F8A0D}" type="parTrans" cxnId="{9F1C6222-0185-46B7-9147-666474E4A5DD}">
      <dgm:prSet/>
      <dgm:spPr/>
      <dgm:t>
        <a:bodyPr/>
        <a:lstStyle/>
        <a:p>
          <a:endParaRPr lang="en-US"/>
        </a:p>
      </dgm:t>
    </dgm:pt>
    <dgm:pt modelId="{A0D8EF0A-7A9B-459E-B016-69CD05AB88D9}" type="sibTrans" cxnId="{9F1C6222-0185-46B7-9147-666474E4A5DD}">
      <dgm:prSet/>
      <dgm:spPr/>
      <dgm:t>
        <a:bodyPr/>
        <a:lstStyle/>
        <a:p>
          <a:endParaRPr lang="en-US"/>
        </a:p>
      </dgm:t>
    </dgm:pt>
    <dgm:pt modelId="{F0EBB54C-874F-4058-9A96-CFC7E02A0109}">
      <dgm:prSet/>
      <dgm:spPr/>
      <dgm:t>
        <a:bodyPr/>
        <a:lstStyle/>
        <a:p>
          <a:r>
            <a:rPr lang="en-US" b="1" dirty="0"/>
            <a:t>$1795 per booth </a:t>
          </a:r>
        </a:p>
      </dgm:t>
    </dgm:pt>
    <dgm:pt modelId="{7BC246CD-0F63-4555-8AC6-C738EE19F40C}" type="parTrans" cxnId="{D5AAFBB8-FCC0-4D40-B76E-655C2A7597F1}">
      <dgm:prSet/>
      <dgm:spPr/>
      <dgm:t>
        <a:bodyPr/>
        <a:lstStyle/>
        <a:p>
          <a:endParaRPr lang="en-US"/>
        </a:p>
      </dgm:t>
    </dgm:pt>
    <dgm:pt modelId="{D32C9D7A-4CCA-4F09-8663-5C58C4966917}" type="sibTrans" cxnId="{D5AAFBB8-FCC0-4D40-B76E-655C2A7597F1}">
      <dgm:prSet/>
      <dgm:spPr/>
      <dgm:t>
        <a:bodyPr/>
        <a:lstStyle/>
        <a:p>
          <a:endParaRPr lang="en-US"/>
        </a:p>
      </dgm:t>
    </dgm:pt>
    <dgm:pt modelId="{08B224EA-20E8-49A1-9703-887D48B97D49}">
      <dgm:prSet/>
      <dgm:spPr/>
      <dgm:t>
        <a:bodyPr/>
        <a:lstStyle/>
        <a:p>
          <a:r>
            <a:rPr lang="en-US" b="1" dirty="0"/>
            <a:t>Plus 10 VIP passes per booth</a:t>
          </a:r>
        </a:p>
      </dgm:t>
    </dgm:pt>
    <dgm:pt modelId="{FD0B9C12-00D3-4017-B5CC-DC8D349276C2}" type="parTrans" cxnId="{D75077D1-2574-4D50-BEEF-86B42B36CCE9}">
      <dgm:prSet/>
      <dgm:spPr/>
      <dgm:t>
        <a:bodyPr/>
        <a:lstStyle/>
        <a:p>
          <a:endParaRPr lang="en-US"/>
        </a:p>
      </dgm:t>
    </dgm:pt>
    <dgm:pt modelId="{9CB47B7F-B13E-4367-866F-07C6ACFC259E}" type="sibTrans" cxnId="{D75077D1-2574-4D50-BEEF-86B42B36CCE9}">
      <dgm:prSet/>
      <dgm:spPr/>
      <dgm:t>
        <a:bodyPr/>
        <a:lstStyle/>
        <a:p>
          <a:endParaRPr lang="en-US"/>
        </a:p>
      </dgm:t>
    </dgm:pt>
    <dgm:pt modelId="{FAEAFD6E-A300-4D33-A25B-B5A8DD032560}">
      <dgm:prSet/>
      <dgm:spPr/>
      <dgm:t>
        <a:bodyPr/>
        <a:lstStyle/>
        <a:p>
          <a:r>
            <a:rPr lang="en-US" b="1" dirty="0"/>
            <a:t>May retain current booth space or move to new location if not currently retained by exhibitor from this year.</a:t>
          </a:r>
        </a:p>
      </dgm:t>
    </dgm:pt>
    <dgm:pt modelId="{1001DA73-4024-45E1-A84A-CDA247A08B55}" type="parTrans" cxnId="{4B0D99B1-F96A-4DE4-8356-F4C39ECCCECE}">
      <dgm:prSet/>
      <dgm:spPr/>
      <dgm:t>
        <a:bodyPr/>
        <a:lstStyle/>
        <a:p>
          <a:endParaRPr lang="en-US"/>
        </a:p>
      </dgm:t>
    </dgm:pt>
    <dgm:pt modelId="{E09CAC1F-024F-4CCE-8614-52B6F2BB990F}" type="sibTrans" cxnId="{4B0D99B1-F96A-4DE4-8356-F4C39ECCCECE}">
      <dgm:prSet/>
      <dgm:spPr/>
      <dgm:t>
        <a:bodyPr/>
        <a:lstStyle/>
        <a:p>
          <a:endParaRPr lang="en-US"/>
        </a:p>
      </dgm:t>
    </dgm:pt>
    <dgm:pt modelId="{188C13D0-707A-4AA1-9495-A9470475F233}">
      <dgm:prSet custT="1"/>
      <dgm:spPr/>
      <dgm:t>
        <a:bodyPr/>
        <a:lstStyle/>
        <a:p>
          <a:pPr>
            <a:defRPr b="1"/>
          </a:pPr>
          <a:r>
            <a:rPr lang="en-US" sz="1800" b="1" dirty="0">
              <a:solidFill>
                <a:srgbClr val="FF0000"/>
              </a:solidFill>
            </a:rPr>
            <a:t>December 2026</a:t>
          </a:r>
        </a:p>
      </dgm:t>
    </dgm:pt>
    <dgm:pt modelId="{104A88FD-7E15-44F0-B0C2-F88E9DA7FBBC}" type="parTrans" cxnId="{5296E5C3-EF41-4328-A53B-BF80E7635BCA}">
      <dgm:prSet/>
      <dgm:spPr/>
      <dgm:t>
        <a:bodyPr/>
        <a:lstStyle/>
        <a:p>
          <a:endParaRPr lang="en-US"/>
        </a:p>
      </dgm:t>
    </dgm:pt>
    <dgm:pt modelId="{856A4373-2822-423D-9FC1-981F61D943AC}" type="sibTrans" cxnId="{5296E5C3-EF41-4328-A53B-BF80E7635BCA}">
      <dgm:prSet/>
      <dgm:spPr/>
      <dgm:t>
        <a:bodyPr/>
        <a:lstStyle/>
        <a:p>
          <a:endParaRPr lang="en-US"/>
        </a:p>
      </dgm:t>
    </dgm:pt>
    <dgm:pt modelId="{4F22455E-4DB1-4040-B647-CBB42D5AA399}">
      <dgm:prSet/>
      <dgm:spPr/>
      <dgm:t>
        <a:bodyPr/>
        <a:lstStyle/>
        <a:p>
          <a:r>
            <a:rPr lang="en-US" b="1" dirty="0"/>
            <a:t>$1895 per  booth </a:t>
          </a:r>
        </a:p>
      </dgm:t>
    </dgm:pt>
    <dgm:pt modelId="{51BB431E-2172-4B94-B2C1-AF7063158DD8}" type="parTrans" cxnId="{8ABE1509-CD37-4618-94F6-EEA80895B120}">
      <dgm:prSet/>
      <dgm:spPr/>
      <dgm:t>
        <a:bodyPr/>
        <a:lstStyle/>
        <a:p>
          <a:endParaRPr lang="en-US"/>
        </a:p>
      </dgm:t>
    </dgm:pt>
    <dgm:pt modelId="{792B6D49-0454-412A-BC36-8A4849A497D2}" type="sibTrans" cxnId="{8ABE1509-CD37-4618-94F6-EEA80895B120}">
      <dgm:prSet/>
      <dgm:spPr/>
      <dgm:t>
        <a:bodyPr/>
        <a:lstStyle/>
        <a:p>
          <a:endParaRPr lang="en-US"/>
        </a:p>
      </dgm:t>
    </dgm:pt>
    <dgm:pt modelId="{8CD2308C-E22A-4FBF-BE7F-666329D291D4}">
      <dgm:prSet/>
      <dgm:spPr/>
      <dgm:t>
        <a:bodyPr/>
        <a:lstStyle/>
        <a:p>
          <a:r>
            <a:rPr lang="en-US" b="1" dirty="0"/>
            <a:t>Plus 5 VIP passes per booth</a:t>
          </a:r>
        </a:p>
      </dgm:t>
    </dgm:pt>
    <dgm:pt modelId="{CB330D6F-BF87-46CA-BB1E-C39EE6E49F5F}" type="parTrans" cxnId="{FE3EF96B-94A0-4C45-B088-003239CD760A}">
      <dgm:prSet/>
      <dgm:spPr/>
      <dgm:t>
        <a:bodyPr/>
        <a:lstStyle/>
        <a:p>
          <a:endParaRPr lang="en-US"/>
        </a:p>
      </dgm:t>
    </dgm:pt>
    <dgm:pt modelId="{89285F69-E807-4EA4-A2E0-9D0C4584722D}" type="sibTrans" cxnId="{FE3EF96B-94A0-4C45-B088-003239CD760A}">
      <dgm:prSet/>
      <dgm:spPr/>
      <dgm:t>
        <a:bodyPr/>
        <a:lstStyle/>
        <a:p>
          <a:endParaRPr lang="en-US"/>
        </a:p>
      </dgm:t>
    </dgm:pt>
    <dgm:pt modelId="{D4EF7300-AAEC-4281-B8DA-D68F6DC5D7D9}">
      <dgm:prSet custT="1"/>
      <dgm:spPr/>
      <dgm:t>
        <a:bodyPr/>
        <a:lstStyle/>
        <a:p>
          <a:pPr>
            <a:defRPr b="1"/>
          </a:pPr>
          <a:r>
            <a:rPr lang="en-US" sz="1800" b="1" dirty="0">
              <a:solidFill>
                <a:srgbClr val="FF0000"/>
              </a:solidFill>
            </a:rPr>
            <a:t>November 2026</a:t>
          </a:r>
        </a:p>
      </dgm:t>
    </dgm:pt>
    <dgm:pt modelId="{C90439B4-C4D4-445E-BCA0-2FA3A8BB4320}" type="parTrans" cxnId="{0C6DBBC3-9874-4ECF-A37E-E3B8A8175684}">
      <dgm:prSet/>
      <dgm:spPr/>
      <dgm:t>
        <a:bodyPr/>
        <a:lstStyle/>
        <a:p>
          <a:endParaRPr lang="en-US"/>
        </a:p>
      </dgm:t>
    </dgm:pt>
    <dgm:pt modelId="{9A7CFAD9-3870-4698-9EF3-779937D7292C}" type="sibTrans" cxnId="{0C6DBBC3-9874-4ECF-A37E-E3B8A8175684}">
      <dgm:prSet/>
      <dgm:spPr/>
      <dgm:t>
        <a:bodyPr/>
        <a:lstStyle/>
        <a:p>
          <a:endParaRPr lang="en-US"/>
        </a:p>
      </dgm:t>
    </dgm:pt>
    <dgm:pt modelId="{9A2F7CA3-418A-40A9-BABF-741B2D99007A}">
      <dgm:prSet/>
      <dgm:spPr/>
      <dgm:t>
        <a:bodyPr/>
        <a:lstStyle/>
        <a:p>
          <a:r>
            <a:rPr lang="en-US" b="1" dirty="0"/>
            <a:t>$1995 per booth</a:t>
          </a:r>
        </a:p>
      </dgm:t>
    </dgm:pt>
    <dgm:pt modelId="{EB3B6969-ABA4-4E7A-B69D-6AB2DBACBFB0}" type="parTrans" cxnId="{9152939F-C5C8-4B9E-92DF-D1D29F5ECD3D}">
      <dgm:prSet/>
      <dgm:spPr/>
      <dgm:t>
        <a:bodyPr/>
        <a:lstStyle/>
        <a:p>
          <a:endParaRPr lang="en-US"/>
        </a:p>
      </dgm:t>
    </dgm:pt>
    <dgm:pt modelId="{049A1FD1-1120-4369-8447-18841DD13FDE}" type="sibTrans" cxnId="{9152939F-C5C8-4B9E-92DF-D1D29F5ECD3D}">
      <dgm:prSet/>
      <dgm:spPr/>
      <dgm:t>
        <a:bodyPr/>
        <a:lstStyle/>
        <a:p>
          <a:endParaRPr lang="en-US"/>
        </a:p>
      </dgm:t>
    </dgm:pt>
    <dgm:pt modelId="{9BE06EFA-B630-490C-8E3B-012368A200B8}">
      <dgm:prSet custT="1"/>
      <dgm:spPr/>
      <dgm:t>
        <a:bodyPr/>
        <a:lstStyle/>
        <a:p>
          <a:pPr>
            <a:defRPr b="1"/>
          </a:pPr>
          <a:r>
            <a:rPr lang="en-US" sz="1800" b="1" dirty="0">
              <a:solidFill>
                <a:srgbClr val="FF0000"/>
              </a:solidFill>
            </a:rPr>
            <a:t>Jan. – Oct. 2027</a:t>
          </a:r>
        </a:p>
      </dgm:t>
    </dgm:pt>
    <dgm:pt modelId="{50BFACB3-D9DF-4A7C-A144-5A14D14BEC87}" type="parTrans" cxnId="{869FE132-CEB4-4769-B375-26B83C91560E}">
      <dgm:prSet/>
      <dgm:spPr/>
      <dgm:t>
        <a:bodyPr/>
        <a:lstStyle/>
        <a:p>
          <a:endParaRPr lang="en-US"/>
        </a:p>
      </dgm:t>
    </dgm:pt>
    <dgm:pt modelId="{8ED64CCD-3D3A-4439-800F-159DAED835F8}" type="sibTrans" cxnId="{869FE132-CEB4-4769-B375-26B83C91560E}">
      <dgm:prSet/>
      <dgm:spPr/>
      <dgm:t>
        <a:bodyPr/>
        <a:lstStyle/>
        <a:p>
          <a:endParaRPr lang="en-US"/>
        </a:p>
      </dgm:t>
    </dgm:pt>
    <dgm:pt modelId="{2527AD1F-C711-4D1F-9AA5-E57589D9BEA4}">
      <dgm:prSet/>
      <dgm:spPr/>
      <dgm:t>
        <a:bodyPr/>
        <a:lstStyle/>
        <a:p>
          <a:r>
            <a:rPr lang="en-US" b="1" dirty="0"/>
            <a:t>$2095 per booth</a:t>
          </a:r>
        </a:p>
      </dgm:t>
    </dgm:pt>
    <dgm:pt modelId="{AFE85B96-07AF-45C0-8158-9ABC7B22B64D}" type="parTrans" cxnId="{CC8A9A61-CB09-4C0D-BAC2-59E6BD33E69E}">
      <dgm:prSet/>
      <dgm:spPr/>
      <dgm:t>
        <a:bodyPr/>
        <a:lstStyle/>
        <a:p>
          <a:endParaRPr lang="en-US"/>
        </a:p>
      </dgm:t>
    </dgm:pt>
    <dgm:pt modelId="{2B89E3D5-2479-4B2B-ABC2-979091393F26}" type="sibTrans" cxnId="{CC8A9A61-CB09-4C0D-BAC2-59E6BD33E69E}">
      <dgm:prSet/>
      <dgm:spPr/>
      <dgm:t>
        <a:bodyPr/>
        <a:lstStyle/>
        <a:p>
          <a:endParaRPr lang="en-US"/>
        </a:p>
      </dgm:t>
    </dgm:pt>
    <dgm:pt modelId="{B777F8CE-29EB-4352-A6F2-C12005ED0FAD}" type="pres">
      <dgm:prSet presAssocID="{FE8F6594-C1D6-40C9-A3EB-9A47D3AAB91D}" presName="root" presStyleCnt="0">
        <dgm:presLayoutVars>
          <dgm:chMax/>
          <dgm:chPref/>
          <dgm:animLvl val="lvl"/>
        </dgm:presLayoutVars>
      </dgm:prSet>
      <dgm:spPr/>
    </dgm:pt>
    <dgm:pt modelId="{9D92675C-06C7-47D5-BC1C-ED2C2291BCDD}" type="pres">
      <dgm:prSet presAssocID="{FE8F6594-C1D6-40C9-A3EB-9A47D3AAB91D}" presName="divider" presStyleLbl="fgAccFollowNode1" presStyleIdx="0" presStyleCnt="1"/>
      <dgm:spPr>
        <a:solidFill>
          <a:schemeClr val="accent5">
            <a:alpha val="90000"/>
            <a:tint val="40000"/>
            <a:hueOff val="0"/>
            <a:satOff val="0"/>
            <a:lumOff val="0"/>
            <a:alphaOff val="0"/>
          </a:schemeClr>
        </a:solidFill>
        <a:ln w="9525" cap="flat" cmpd="sng" algn="ctr">
          <a:solidFill>
            <a:schemeClr val="accent5">
              <a:alpha val="90000"/>
              <a:tint val="40000"/>
              <a:hueOff val="0"/>
              <a:satOff val="0"/>
              <a:lumOff val="0"/>
              <a:alphaOff val="0"/>
            </a:schemeClr>
          </a:solidFill>
          <a:prstDash val="solid"/>
          <a:tailEnd type="triangle" w="lg" len="lg"/>
        </a:ln>
        <a:effectLst/>
      </dgm:spPr>
    </dgm:pt>
    <dgm:pt modelId="{5D71C560-66F9-4EA0-A047-3E8BE2977B88}" type="pres">
      <dgm:prSet presAssocID="{FE8F6594-C1D6-40C9-A3EB-9A47D3AAB91D}" presName="nodes" presStyleCnt="0">
        <dgm:presLayoutVars>
          <dgm:chMax/>
          <dgm:chPref/>
          <dgm:animLvl val="lvl"/>
        </dgm:presLayoutVars>
      </dgm:prSet>
      <dgm:spPr/>
    </dgm:pt>
    <dgm:pt modelId="{C42F4B19-C3B6-4295-B68C-540BE4B421D9}" type="pres">
      <dgm:prSet presAssocID="{5310FF78-F255-4ABE-8C19-53A0440FA5A6}" presName="composite" presStyleCnt="0"/>
      <dgm:spPr/>
    </dgm:pt>
    <dgm:pt modelId="{F276CE92-BE33-4CD6-ADC7-11EE15B10ECD}" type="pres">
      <dgm:prSet presAssocID="{5310FF78-F255-4ABE-8C19-53A0440FA5A6}" presName="L1TextContainer" presStyleLbl="revTx" presStyleIdx="0" presStyleCnt="4" custLinFactY="-37584" custLinFactNeighborX="-1330" custLinFactNeighborY="-100000">
        <dgm:presLayoutVars>
          <dgm:chMax val="1"/>
          <dgm:chPref val="1"/>
          <dgm:bulletEnabled val="1"/>
        </dgm:presLayoutVars>
      </dgm:prSet>
      <dgm:spPr/>
    </dgm:pt>
    <dgm:pt modelId="{F2B50E31-5C7D-4A5E-B29E-67721267C10B}" type="pres">
      <dgm:prSet presAssocID="{5310FF78-F255-4ABE-8C19-53A0440FA5A6}" presName="L2TextContainerWrapper" presStyleCnt="0">
        <dgm:presLayoutVars>
          <dgm:chMax val="0"/>
          <dgm:chPref val="0"/>
          <dgm:bulletEnabled val="1"/>
        </dgm:presLayoutVars>
      </dgm:prSet>
      <dgm:spPr/>
    </dgm:pt>
    <dgm:pt modelId="{338E1281-2FDA-47EC-BD8A-D297ED5B8CCB}" type="pres">
      <dgm:prSet presAssocID="{5310FF78-F255-4ABE-8C19-53A0440FA5A6}" presName="L2TextContainer" presStyleLbl="bgAcc1" presStyleIdx="0" presStyleCnt="4"/>
      <dgm:spPr/>
    </dgm:pt>
    <dgm:pt modelId="{D6234718-4ECC-459A-9E30-6DE889D4DFB7}" type="pres">
      <dgm:prSet presAssocID="{5310FF78-F255-4ABE-8C19-53A0440FA5A6}" presName="FlexibleEmptyPlaceHolder" presStyleCnt="0"/>
      <dgm:spPr/>
    </dgm:pt>
    <dgm:pt modelId="{BB29D787-AD2E-4BE4-A5A6-0D146A3C036B}" type="pres">
      <dgm:prSet presAssocID="{5310FF78-F255-4ABE-8C19-53A0440FA5A6}" presName="ConnectLine" presStyleLbl="sibTrans1D1" presStyleIdx="0" presStyleCnt="4" custLinFactNeighborX="85739" custLinFactNeighborY="-48268"/>
      <dgm:spPr>
        <a:noFill/>
        <a:ln w="9525" cap="flat" cmpd="sng" algn="ctr">
          <a:solidFill>
            <a:schemeClr val="accent5">
              <a:hueOff val="0"/>
              <a:satOff val="0"/>
              <a:lumOff val="0"/>
              <a:alphaOff val="0"/>
            </a:schemeClr>
          </a:solidFill>
          <a:prstDash val="dash"/>
        </a:ln>
        <a:effectLst/>
      </dgm:spPr>
    </dgm:pt>
    <dgm:pt modelId="{4E22F9D6-DEB2-4A0E-AD42-0720FF19BBC1}" type="pres">
      <dgm:prSet presAssocID="{5310FF78-F255-4ABE-8C19-53A0440FA5A6}" presName="ConnectorPoint" presStyleLbl="alignNode1" presStyleIdx="0" presStyleCnt="4"/>
      <dgm:spPr/>
    </dgm:pt>
    <dgm:pt modelId="{9952BFA8-C1D3-4F93-979D-E0CC434A531A}" type="pres">
      <dgm:prSet presAssocID="{5310FF78-F255-4ABE-8C19-53A0440FA5A6}" presName="EmptyPlaceHolder" presStyleCnt="0"/>
      <dgm:spPr/>
    </dgm:pt>
    <dgm:pt modelId="{69B13450-524A-427B-92C8-34F0231810B8}" type="pres">
      <dgm:prSet presAssocID="{A0D8EF0A-7A9B-459E-B016-69CD05AB88D9}" presName="spaceBetweenRectangles" presStyleCnt="0"/>
      <dgm:spPr/>
    </dgm:pt>
    <dgm:pt modelId="{804BEFFA-408A-4662-A7F2-DCCB2FBF6E16}" type="pres">
      <dgm:prSet presAssocID="{188C13D0-707A-4AA1-9495-A9470475F233}" presName="composite" presStyleCnt="0"/>
      <dgm:spPr/>
    </dgm:pt>
    <dgm:pt modelId="{DB999F35-C9CC-4076-B14F-98E187DAD4B4}" type="pres">
      <dgm:prSet presAssocID="{188C13D0-707A-4AA1-9495-A9470475F233}" presName="L1TextContainer" presStyleLbl="revTx" presStyleIdx="1" presStyleCnt="4" custLinFactY="46816" custLinFactNeighborX="5290" custLinFactNeighborY="100000">
        <dgm:presLayoutVars>
          <dgm:chMax val="1"/>
          <dgm:chPref val="1"/>
          <dgm:bulletEnabled val="1"/>
        </dgm:presLayoutVars>
      </dgm:prSet>
      <dgm:spPr/>
    </dgm:pt>
    <dgm:pt modelId="{DADD887B-9BCF-4D9E-872C-F382AB674D13}" type="pres">
      <dgm:prSet presAssocID="{188C13D0-707A-4AA1-9495-A9470475F233}" presName="L2TextContainerWrapper" presStyleCnt="0">
        <dgm:presLayoutVars>
          <dgm:chMax val="0"/>
          <dgm:chPref val="0"/>
          <dgm:bulletEnabled val="1"/>
        </dgm:presLayoutVars>
      </dgm:prSet>
      <dgm:spPr/>
    </dgm:pt>
    <dgm:pt modelId="{DB0AF36E-7729-493E-B4C9-29B9517514E4}" type="pres">
      <dgm:prSet presAssocID="{188C13D0-707A-4AA1-9495-A9470475F233}" presName="L2TextContainer" presStyleLbl="bgAcc1" presStyleIdx="1" presStyleCnt="4" custScaleX="88218" custLinFactY="-200000" custLinFactNeighborX="76497" custLinFactNeighborY="-200515"/>
      <dgm:spPr/>
    </dgm:pt>
    <dgm:pt modelId="{E38D9078-4E2A-4AD2-B085-EC64459A2035}" type="pres">
      <dgm:prSet presAssocID="{188C13D0-707A-4AA1-9495-A9470475F233}" presName="FlexibleEmptyPlaceHolder" presStyleCnt="0"/>
      <dgm:spPr/>
    </dgm:pt>
    <dgm:pt modelId="{5C328263-F056-49BB-91BE-EEEA1504C787}" type="pres">
      <dgm:prSet presAssocID="{188C13D0-707A-4AA1-9495-A9470475F233}" presName="ConnectLine" presStyleLbl="sibTrans1D1" presStyleIdx="1" presStyleCnt="4"/>
      <dgm:spPr>
        <a:noFill/>
        <a:ln w="9525" cap="flat" cmpd="sng" algn="ctr">
          <a:solidFill>
            <a:schemeClr val="accent5">
              <a:hueOff val="0"/>
              <a:satOff val="0"/>
              <a:lumOff val="0"/>
              <a:alphaOff val="0"/>
            </a:schemeClr>
          </a:solidFill>
          <a:prstDash val="dash"/>
        </a:ln>
        <a:effectLst/>
      </dgm:spPr>
    </dgm:pt>
    <dgm:pt modelId="{522CF71C-79D4-415F-9FC9-1A4F37E1EFDC}" type="pres">
      <dgm:prSet presAssocID="{188C13D0-707A-4AA1-9495-A9470475F233}" presName="ConnectorPoint" presStyleLbl="alignNode1" presStyleIdx="1" presStyleCnt="4"/>
      <dgm:spPr/>
    </dgm:pt>
    <dgm:pt modelId="{C08F0A31-A696-4648-8253-3C4A3F04399B}" type="pres">
      <dgm:prSet presAssocID="{188C13D0-707A-4AA1-9495-A9470475F233}" presName="EmptyPlaceHolder" presStyleCnt="0"/>
      <dgm:spPr/>
    </dgm:pt>
    <dgm:pt modelId="{CFDD1E7C-52C9-419C-843B-79E6F0035926}" type="pres">
      <dgm:prSet presAssocID="{856A4373-2822-423D-9FC1-981F61D943AC}" presName="spaceBetweenRectangles" presStyleCnt="0"/>
      <dgm:spPr/>
    </dgm:pt>
    <dgm:pt modelId="{0EB109AE-DAFA-44E5-8115-DFF4201EEF5D}" type="pres">
      <dgm:prSet presAssocID="{D4EF7300-AAEC-4281-B8DA-D68F6DC5D7D9}" presName="composite" presStyleCnt="0"/>
      <dgm:spPr/>
    </dgm:pt>
    <dgm:pt modelId="{8CE17747-9FBD-41F8-B68E-D07769375E14}" type="pres">
      <dgm:prSet presAssocID="{D4EF7300-AAEC-4281-B8DA-D68F6DC5D7D9}" presName="L1TextContainer" presStyleLbl="revTx" presStyleIdx="2" presStyleCnt="4" custLinFactY="-100000" custLinFactNeighborX="12210" custLinFactNeighborY="-192540">
        <dgm:presLayoutVars>
          <dgm:chMax val="1"/>
          <dgm:chPref val="1"/>
          <dgm:bulletEnabled val="1"/>
        </dgm:presLayoutVars>
      </dgm:prSet>
      <dgm:spPr/>
    </dgm:pt>
    <dgm:pt modelId="{E0FF1EE7-D024-445A-91A6-1A89CF948586}" type="pres">
      <dgm:prSet presAssocID="{D4EF7300-AAEC-4281-B8DA-D68F6DC5D7D9}" presName="L2TextContainerWrapper" presStyleCnt="0">
        <dgm:presLayoutVars>
          <dgm:chMax val="0"/>
          <dgm:chPref val="0"/>
          <dgm:bulletEnabled val="1"/>
        </dgm:presLayoutVars>
      </dgm:prSet>
      <dgm:spPr/>
    </dgm:pt>
    <dgm:pt modelId="{635780BD-B42E-47F3-ADB4-21199B56E5EA}" type="pres">
      <dgm:prSet presAssocID="{D4EF7300-AAEC-4281-B8DA-D68F6DC5D7D9}" presName="L2TextContainer" presStyleLbl="bgAcc1" presStyleIdx="2" presStyleCnt="4" custScaleX="79860" custLinFactY="111474" custLinFactNeighborX="-53385" custLinFactNeighborY="200000"/>
      <dgm:spPr/>
    </dgm:pt>
    <dgm:pt modelId="{BCE1A0AB-0F3F-49AB-815D-E85EA0A0E7A8}" type="pres">
      <dgm:prSet presAssocID="{D4EF7300-AAEC-4281-B8DA-D68F6DC5D7D9}" presName="FlexibleEmptyPlaceHolder" presStyleCnt="0"/>
      <dgm:spPr/>
    </dgm:pt>
    <dgm:pt modelId="{415EF370-6C3C-4188-B648-0F6306CEA534}" type="pres">
      <dgm:prSet presAssocID="{D4EF7300-AAEC-4281-B8DA-D68F6DC5D7D9}" presName="ConnectLine" presStyleLbl="sibTrans1D1" presStyleIdx="2" presStyleCnt="4"/>
      <dgm:spPr>
        <a:noFill/>
        <a:ln w="9525" cap="flat" cmpd="sng" algn="ctr">
          <a:solidFill>
            <a:schemeClr val="accent5">
              <a:hueOff val="0"/>
              <a:satOff val="0"/>
              <a:lumOff val="0"/>
              <a:alphaOff val="0"/>
            </a:schemeClr>
          </a:solidFill>
          <a:prstDash val="dash"/>
        </a:ln>
        <a:effectLst/>
      </dgm:spPr>
    </dgm:pt>
    <dgm:pt modelId="{3BF343AA-A374-40C2-9B0F-E45AC815B208}" type="pres">
      <dgm:prSet presAssocID="{D4EF7300-AAEC-4281-B8DA-D68F6DC5D7D9}" presName="ConnectorPoint" presStyleLbl="alignNode1" presStyleIdx="2" presStyleCnt="4"/>
      <dgm:spPr/>
    </dgm:pt>
    <dgm:pt modelId="{DB1CC66B-A931-4976-8466-406FC8B58F64}" type="pres">
      <dgm:prSet presAssocID="{D4EF7300-AAEC-4281-B8DA-D68F6DC5D7D9}" presName="EmptyPlaceHolder" presStyleCnt="0"/>
      <dgm:spPr/>
    </dgm:pt>
    <dgm:pt modelId="{E68A8A57-158D-4D46-ABE5-EEDAFCF5877A}" type="pres">
      <dgm:prSet presAssocID="{9A7CFAD9-3870-4698-9EF3-779937D7292C}" presName="spaceBetweenRectangles" presStyleCnt="0"/>
      <dgm:spPr/>
    </dgm:pt>
    <dgm:pt modelId="{61FF0431-1740-4E9D-B5BB-225B011AD4A5}" type="pres">
      <dgm:prSet presAssocID="{9BE06EFA-B630-490C-8E3B-012368A200B8}" presName="composite" presStyleCnt="0"/>
      <dgm:spPr/>
    </dgm:pt>
    <dgm:pt modelId="{E6FC9E36-E523-4D77-B5B5-49646507B28C}" type="pres">
      <dgm:prSet presAssocID="{9BE06EFA-B630-490C-8E3B-012368A200B8}" presName="L1TextContainer" presStyleLbl="revTx" presStyleIdx="3" presStyleCnt="4" custLinFactY="100000" custLinFactNeighborX="-27946" custLinFactNeighborY="165500">
        <dgm:presLayoutVars>
          <dgm:chMax val="1"/>
          <dgm:chPref val="1"/>
          <dgm:bulletEnabled val="1"/>
        </dgm:presLayoutVars>
      </dgm:prSet>
      <dgm:spPr/>
    </dgm:pt>
    <dgm:pt modelId="{E4DEF137-68E7-4D84-9E71-8BF3A4065675}" type="pres">
      <dgm:prSet presAssocID="{9BE06EFA-B630-490C-8E3B-012368A200B8}" presName="L2TextContainerWrapper" presStyleCnt="0">
        <dgm:presLayoutVars>
          <dgm:chMax val="0"/>
          <dgm:chPref val="0"/>
          <dgm:bulletEnabled val="1"/>
        </dgm:presLayoutVars>
      </dgm:prSet>
      <dgm:spPr/>
    </dgm:pt>
    <dgm:pt modelId="{DFD8EED7-F10C-40D4-89F0-3610E8481D0D}" type="pres">
      <dgm:prSet presAssocID="{9BE06EFA-B630-490C-8E3B-012368A200B8}" presName="L2TextContainer" presStyleLbl="bgAcc1" presStyleIdx="3" presStyleCnt="4" custLinFactNeighborX="-23778" custLinFactNeighborY="71330"/>
      <dgm:spPr/>
    </dgm:pt>
    <dgm:pt modelId="{2568C2FB-9F3D-4745-86A1-64E5DED5B544}" type="pres">
      <dgm:prSet presAssocID="{9BE06EFA-B630-490C-8E3B-012368A200B8}" presName="FlexibleEmptyPlaceHolder" presStyleCnt="0"/>
      <dgm:spPr/>
    </dgm:pt>
    <dgm:pt modelId="{82C16DD2-8240-467A-A1C8-777C730E6A77}" type="pres">
      <dgm:prSet presAssocID="{9BE06EFA-B630-490C-8E3B-012368A200B8}" presName="ConnectLine" presStyleLbl="sibTrans1D1" presStyleIdx="3" presStyleCnt="4"/>
      <dgm:spPr>
        <a:noFill/>
        <a:ln w="9525" cap="flat" cmpd="sng" algn="ctr">
          <a:solidFill>
            <a:schemeClr val="accent5">
              <a:hueOff val="0"/>
              <a:satOff val="0"/>
              <a:lumOff val="0"/>
              <a:alphaOff val="0"/>
            </a:schemeClr>
          </a:solidFill>
          <a:prstDash val="dash"/>
        </a:ln>
        <a:effectLst/>
      </dgm:spPr>
    </dgm:pt>
    <dgm:pt modelId="{2FBB6F5E-D037-4643-921E-BCC87EB7BA36}" type="pres">
      <dgm:prSet presAssocID="{9BE06EFA-B630-490C-8E3B-012368A200B8}" presName="ConnectorPoint" presStyleLbl="alignNode1" presStyleIdx="3" presStyleCnt="4"/>
      <dgm:spPr/>
    </dgm:pt>
    <dgm:pt modelId="{3C44E0B4-1FDA-4947-AFB7-EF898BBA1614}" type="pres">
      <dgm:prSet presAssocID="{9BE06EFA-B630-490C-8E3B-012368A200B8}" presName="EmptyPlaceHolder" presStyleCnt="0"/>
      <dgm:spPr/>
    </dgm:pt>
  </dgm:ptLst>
  <dgm:cxnLst>
    <dgm:cxn modelId="{8ABE1509-CD37-4618-94F6-EEA80895B120}" srcId="{188C13D0-707A-4AA1-9495-A9470475F233}" destId="{4F22455E-4DB1-4040-B647-CBB42D5AA399}" srcOrd="0" destOrd="0" parTransId="{51BB431E-2172-4B94-B2C1-AF7063158DD8}" sibTransId="{792B6D49-0454-412A-BC36-8A4849A497D2}"/>
    <dgm:cxn modelId="{0CD30C21-6F2E-4FCC-8B33-58C97E42A82B}" type="presOf" srcId="{188C13D0-707A-4AA1-9495-A9470475F233}" destId="{DB999F35-C9CC-4076-B14F-98E187DAD4B4}" srcOrd="0" destOrd="0" presId="urn:microsoft.com/office/officeart/2016/7/layout/BasicTimeline"/>
    <dgm:cxn modelId="{9F1C6222-0185-46B7-9147-666474E4A5DD}" srcId="{FE8F6594-C1D6-40C9-A3EB-9A47D3AAB91D}" destId="{5310FF78-F255-4ABE-8C19-53A0440FA5A6}" srcOrd="0" destOrd="0" parTransId="{322D2C40-5EAC-470C-80DF-809B4F8F8A0D}" sibTransId="{A0D8EF0A-7A9B-459E-B016-69CD05AB88D9}"/>
    <dgm:cxn modelId="{FD54D42A-0AD9-4AEF-A918-A3389CF65369}" type="presOf" srcId="{F0EBB54C-874F-4058-9A96-CFC7E02A0109}" destId="{338E1281-2FDA-47EC-BD8A-D297ED5B8CCB}" srcOrd="0" destOrd="0" presId="urn:microsoft.com/office/officeart/2016/7/layout/BasicTimeline"/>
    <dgm:cxn modelId="{869FE132-CEB4-4769-B375-26B83C91560E}" srcId="{FE8F6594-C1D6-40C9-A3EB-9A47D3AAB91D}" destId="{9BE06EFA-B630-490C-8E3B-012368A200B8}" srcOrd="3" destOrd="0" parTransId="{50BFACB3-D9DF-4A7C-A144-5A14D14BEC87}" sibTransId="{8ED64CCD-3D3A-4439-800F-159DAED835F8}"/>
    <dgm:cxn modelId="{D6B85B34-2DCE-4C86-97DF-249B775E219E}" type="presOf" srcId="{08B224EA-20E8-49A1-9703-887D48B97D49}" destId="{338E1281-2FDA-47EC-BD8A-D297ED5B8CCB}" srcOrd="0" destOrd="1" presId="urn:microsoft.com/office/officeart/2016/7/layout/BasicTimeline"/>
    <dgm:cxn modelId="{D8527734-65BC-408C-B793-4521D7B4D06F}" type="presOf" srcId="{4F22455E-4DB1-4040-B647-CBB42D5AA399}" destId="{DB0AF36E-7729-493E-B4C9-29B9517514E4}" srcOrd="0" destOrd="0" presId="urn:microsoft.com/office/officeart/2016/7/layout/BasicTimeline"/>
    <dgm:cxn modelId="{CC8A9A61-CB09-4C0D-BAC2-59E6BD33E69E}" srcId="{9BE06EFA-B630-490C-8E3B-012368A200B8}" destId="{2527AD1F-C711-4D1F-9AA5-E57589D9BEA4}" srcOrd="0" destOrd="0" parTransId="{AFE85B96-07AF-45C0-8158-9ABC7B22B64D}" sibTransId="{2B89E3D5-2479-4B2B-ABC2-979091393F26}"/>
    <dgm:cxn modelId="{0FFAC945-332C-470E-9EAC-23C0C680E76A}" type="presOf" srcId="{8CD2308C-E22A-4FBF-BE7F-666329D291D4}" destId="{DB0AF36E-7729-493E-B4C9-29B9517514E4}" srcOrd="0" destOrd="1" presId="urn:microsoft.com/office/officeart/2016/7/layout/BasicTimeline"/>
    <dgm:cxn modelId="{BC027566-251F-4E29-BCBE-EB4B55A34C25}" type="presOf" srcId="{D4EF7300-AAEC-4281-B8DA-D68F6DC5D7D9}" destId="{8CE17747-9FBD-41F8-B68E-D07769375E14}" srcOrd="0" destOrd="0" presId="urn:microsoft.com/office/officeart/2016/7/layout/BasicTimeline"/>
    <dgm:cxn modelId="{FE3EF96B-94A0-4C45-B088-003239CD760A}" srcId="{188C13D0-707A-4AA1-9495-A9470475F233}" destId="{8CD2308C-E22A-4FBF-BE7F-666329D291D4}" srcOrd="1" destOrd="0" parTransId="{CB330D6F-BF87-46CA-BB1E-C39EE6E49F5F}" sibTransId="{89285F69-E807-4EA4-A2E0-9D0C4584722D}"/>
    <dgm:cxn modelId="{CA4F6974-B472-4489-8648-EA342948578D}" type="presOf" srcId="{9A2F7CA3-418A-40A9-BABF-741B2D99007A}" destId="{635780BD-B42E-47F3-ADB4-21199B56E5EA}" srcOrd="0" destOrd="0" presId="urn:microsoft.com/office/officeart/2016/7/layout/BasicTimeline"/>
    <dgm:cxn modelId="{AA02C685-8F4E-40B9-9171-0FAC709C3274}" type="presOf" srcId="{FE8F6594-C1D6-40C9-A3EB-9A47D3AAB91D}" destId="{B777F8CE-29EB-4352-A6F2-C12005ED0FAD}" srcOrd="0" destOrd="0" presId="urn:microsoft.com/office/officeart/2016/7/layout/BasicTimeline"/>
    <dgm:cxn modelId="{9152939F-C5C8-4B9E-92DF-D1D29F5ECD3D}" srcId="{D4EF7300-AAEC-4281-B8DA-D68F6DC5D7D9}" destId="{9A2F7CA3-418A-40A9-BABF-741B2D99007A}" srcOrd="0" destOrd="0" parTransId="{EB3B6969-ABA4-4E7A-B69D-6AB2DBACBFB0}" sibTransId="{049A1FD1-1120-4369-8447-18841DD13FDE}"/>
    <dgm:cxn modelId="{4B0D99B1-F96A-4DE4-8356-F4C39ECCCECE}" srcId="{5310FF78-F255-4ABE-8C19-53A0440FA5A6}" destId="{FAEAFD6E-A300-4D33-A25B-B5A8DD032560}" srcOrd="2" destOrd="0" parTransId="{1001DA73-4024-45E1-A84A-CDA247A08B55}" sibTransId="{E09CAC1F-024F-4CCE-8614-52B6F2BB990F}"/>
    <dgm:cxn modelId="{D5AAFBB8-FCC0-4D40-B76E-655C2A7597F1}" srcId="{5310FF78-F255-4ABE-8C19-53A0440FA5A6}" destId="{F0EBB54C-874F-4058-9A96-CFC7E02A0109}" srcOrd="0" destOrd="0" parTransId="{7BC246CD-0F63-4555-8AC6-C738EE19F40C}" sibTransId="{D32C9D7A-4CCA-4F09-8663-5C58C4966917}"/>
    <dgm:cxn modelId="{0C6DBBC3-9874-4ECF-A37E-E3B8A8175684}" srcId="{FE8F6594-C1D6-40C9-A3EB-9A47D3AAB91D}" destId="{D4EF7300-AAEC-4281-B8DA-D68F6DC5D7D9}" srcOrd="2" destOrd="0" parTransId="{C90439B4-C4D4-445E-BCA0-2FA3A8BB4320}" sibTransId="{9A7CFAD9-3870-4698-9EF3-779937D7292C}"/>
    <dgm:cxn modelId="{5296E5C3-EF41-4328-A53B-BF80E7635BCA}" srcId="{FE8F6594-C1D6-40C9-A3EB-9A47D3AAB91D}" destId="{188C13D0-707A-4AA1-9495-A9470475F233}" srcOrd="1" destOrd="0" parTransId="{104A88FD-7E15-44F0-B0C2-F88E9DA7FBBC}" sibTransId="{856A4373-2822-423D-9FC1-981F61D943AC}"/>
    <dgm:cxn modelId="{3112CDCA-2D77-4387-8408-1EB038EA86F8}" type="presOf" srcId="{9BE06EFA-B630-490C-8E3B-012368A200B8}" destId="{E6FC9E36-E523-4D77-B5B5-49646507B28C}" srcOrd="0" destOrd="0" presId="urn:microsoft.com/office/officeart/2016/7/layout/BasicTimeline"/>
    <dgm:cxn modelId="{D75077D1-2574-4D50-BEEF-86B42B36CCE9}" srcId="{5310FF78-F255-4ABE-8C19-53A0440FA5A6}" destId="{08B224EA-20E8-49A1-9703-887D48B97D49}" srcOrd="1" destOrd="0" parTransId="{FD0B9C12-00D3-4017-B5CC-DC8D349276C2}" sibTransId="{9CB47B7F-B13E-4367-866F-07C6ACFC259E}"/>
    <dgm:cxn modelId="{727718ED-58BD-4CD4-B789-93B4E7579277}" type="presOf" srcId="{2527AD1F-C711-4D1F-9AA5-E57589D9BEA4}" destId="{DFD8EED7-F10C-40D4-89F0-3610E8481D0D}" srcOrd="0" destOrd="0" presId="urn:microsoft.com/office/officeart/2016/7/layout/BasicTimeline"/>
    <dgm:cxn modelId="{370B41FA-B5B7-4374-9D76-E8B6E5A5802D}" type="presOf" srcId="{FAEAFD6E-A300-4D33-A25B-B5A8DD032560}" destId="{338E1281-2FDA-47EC-BD8A-D297ED5B8CCB}" srcOrd="0" destOrd="2" presId="urn:microsoft.com/office/officeart/2016/7/layout/BasicTimeline"/>
    <dgm:cxn modelId="{C5B53EFB-44B1-4D93-BCAE-5DA98691F8D3}" type="presOf" srcId="{5310FF78-F255-4ABE-8C19-53A0440FA5A6}" destId="{F276CE92-BE33-4CD6-ADC7-11EE15B10ECD}" srcOrd="0" destOrd="0" presId="urn:microsoft.com/office/officeart/2016/7/layout/BasicTimeline"/>
    <dgm:cxn modelId="{10EDA2DB-7DD7-4253-9A2B-3E3E3981EBEE}" type="presParOf" srcId="{B777F8CE-29EB-4352-A6F2-C12005ED0FAD}" destId="{9D92675C-06C7-47D5-BC1C-ED2C2291BCDD}" srcOrd="0" destOrd="0" presId="urn:microsoft.com/office/officeart/2016/7/layout/BasicTimeline"/>
    <dgm:cxn modelId="{53961930-9891-4F6E-81F6-F014346F70A5}" type="presParOf" srcId="{B777F8CE-29EB-4352-A6F2-C12005ED0FAD}" destId="{5D71C560-66F9-4EA0-A047-3E8BE2977B88}" srcOrd="1" destOrd="0" presId="urn:microsoft.com/office/officeart/2016/7/layout/BasicTimeline"/>
    <dgm:cxn modelId="{78CC1EFC-A888-48B0-8548-6115FA25ABCE}" type="presParOf" srcId="{5D71C560-66F9-4EA0-A047-3E8BE2977B88}" destId="{C42F4B19-C3B6-4295-B68C-540BE4B421D9}" srcOrd="0" destOrd="0" presId="urn:microsoft.com/office/officeart/2016/7/layout/BasicTimeline"/>
    <dgm:cxn modelId="{CA82E1B6-A29C-4AEB-8907-CA1F80B19073}" type="presParOf" srcId="{C42F4B19-C3B6-4295-B68C-540BE4B421D9}" destId="{F276CE92-BE33-4CD6-ADC7-11EE15B10ECD}" srcOrd="0" destOrd="0" presId="urn:microsoft.com/office/officeart/2016/7/layout/BasicTimeline"/>
    <dgm:cxn modelId="{C24C153E-2430-46E0-80C5-D750F6B79273}" type="presParOf" srcId="{C42F4B19-C3B6-4295-B68C-540BE4B421D9}" destId="{F2B50E31-5C7D-4A5E-B29E-67721267C10B}" srcOrd="1" destOrd="0" presId="urn:microsoft.com/office/officeart/2016/7/layout/BasicTimeline"/>
    <dgm:cxn modelId="{576EFFC4-EBCB-48DD-B477-B3BEA2D4C2D8}" type="presParOf" srcId="{F2B50E31-5C7D-4A5E-B29E-67721267C10B}" destId="{338E1281-2FDA-47EC-BD8A-D297ED5B8CCB}" srcOrd="0" destOrd="0" presId="urn:microsoft.com/office/officeart/2016/7/layout/BasicTimeline"/>
    <dgm:cxn modelId="{BCDF8B9C-2B69-4C12-BFCF-43EDAE205AEE}" type="presParOf" srcId="{F2B50E31-5C7D-4A5E-B29E-67721267C10B}" destId="{D6234718-4ECC-459A-9E30-6DE889D4DFB7}" srcOrd="1" destOrd="0" presId="urn:microsoft.com/office/officeart/2016/7/layout/BasicTimeline"/>
    <dgm:cxn modelId="{66A1BBF1-07E8-4DCB-A331-B543AF6E90EB}" type="presParOf" srcId="{C42F4B19-C3B6-4295-B68C-540BE4B421D9}" destId="{BB29D787-AD2E-4BE4-A5A6-0D146A3C036B}" srcOrd="2" destOrd="0" presId="urn:microsoft.com/office/officeart/2016/7/layout/BasicTimeline"/>
    <dgm:cxn modelId="{189E80C9-C37A-46D7-A676-564A9B2A6B58}" type="presParOf" srcId="{C42F4B19-C3B6-4295-B68C-540BE4B421D9}" destId="{4E22F9D6-DEB2-4A0E-AD42-0720FF19BBC1}" srcOrd="3" destOrd="0" presId="urn:microsoft.com/office/officeart/2016/7/layout/BasicTimeline"/>
    <dgm:cxn modelId="{E6EAB3A9-FF45-4571-AFD5-5B52CF439B81}" type="presParOf" srcId="{C42F4B19-C3B6-4295-B68C-540BE4B421D9}" destId="{9952BFA8-C1D3-4F93-979D-E0CC434A531A}" srcOrd="4" destOrd="0" presId="urn:microsoft.com/office/officeart/2016/7/layout/BasicTimeline"/>
    <dgm:cxn modelId="{0D938F10-132A-4B99-9122-21C1E49DBC2F}" type="presParOf" srcId="{5D71C560-66F9-4EA0-A047-3E8BE2977B88}" destId="{69B13450-524A-427B-92C8-34F0231810B8}" srcOrd="1" destOrd="0" presId="urn:microsoft.com/office/officeart/2016/7/layout/BasicTimeline"/>
    <dgm:cxn modelId="{A8D65B4A-3E04-47E0-9645-C82569F2BF75}" type="presParOf" srcId="{5D71C560-66F9-4EA0-A047-3E8BE2977B88}" destId="{804BEFFA-408A-4662-A7F2-DCCB2FBF6E16}" srcOrd="2" destOrd="0" presId="urn:microsoft.com/office/officeart/2016/7/layout/BasicTimeline"/>
    <dgm:cxn modelId="{87B64647-67E9-4DC5-A915-DD9C52A95817}" type="presParOf" srcId="{804BEFFA-408A-4662-A7F2-DCCB2FBF6E16}" destId="{DB999F35-C9CC-4076-B14F-98E187DAD4B4}" srcOrd="0" destOrd="0" presId="urn:microsoft.com/office/officeart/2016/7/layout/BasicTimeline"/>
    <dgm:cxn modelId="{03BD45A4-84D6-4FDC-8FA3-2D88952F350E}" type="presParOf" srcId="{804BEFFA-408A-4662-A7F2-DCCB2FBF6E16}" destId="{DADD887B-9BCF-4D9E-872C-F382AB674D13}" srcOrd="1" destOrd="0" presId="urn:microsoft.com/office/officeart/2016/7/layout/BasicTimeline"/>
    <dgm:cxn modelId="{9EB26AD0-6491-4215-A69D-C70E7AC65FF6}" type="presParOf" srcId="{DADD887B-9BCF-4D9E-872C-F382AB674D13}" destId="{DB0AF36E-7729-493E-B4C9-29B9517514E4}" srcOrd="0" destOrd="0" presId="urn:microsoft.com/office/officeart/2016/7/layout/BasicTimeline"/>
    <dgm:cxn modelId="{A8497EC6-F222-408B-815E-59B5E82D450D}" type="presParOf" srcId="{DADD887B-9BCF-4D9E-872C-F382AB674D13}" destId="{E38D9078-4E2A-4AD2-B085-EC64459A2035}" srcOrd="1" destOrd="0" presId="urn:microsoft.com/office/officeart/2016/7/layout/BasicTimeline"/>
    <dgm:cxn modelId="{D5982057-84B4-4CB1-9218-2DF5BB5C33B3}" type="presParOf" srcId="{804BEFFA-408A-4662-A7F2-DCCB2FBF6E16}" destId="{5C328263-F056-49BB-91BE-EEEA1504C787}" srcOrd="2" destOrd="0" presId="urn:microsoft.com/office/officeart/2016/7/layout/BasicTimeline"/>
    <dgm:cxn modelId="{9BD03535-A89B-44FC-974C-2007AE1FFE36}" type="presParOf" srcId="{804BEFFA-408A-4662-A7F2-DCCB2FBF6E16}" destId="{522CF71C-79D4-415F-9FC9-1A4F37E1EFDC}" srcOrd="3" destOrd="0" presId="urn:microsoft.com/office/officeart/2016/7/layout/BasicTimeline"/>
    <dgm:cxn modelId="{3C06F89A-6905-482B-A38C-6552A0F685C7}" type="presParOf" srcId="{804BEFFA-408A-4662-A7F2-DCCB2FBF6E16}" destId="{C08F0A31-A696-4648-8253-3C4A3F04399B}" srcOrd="4" destOrd="0" presId="urn:microsoft.com/office/officeart/2016/7/layout/BasicTimeline"/>
    <dgm:cxn modelId="{CA25268C-71BE-4305-A399-301FF637EA8B}" type="presParOf" srcId="{5D71C560-66F9-4EA0-A047-3E8BE2977B88}" destId="{CFDD1E7C-52C9-419C-843B-79E6F0035926}" srcOrd="3" destOrd="0" presId="urn:microsoft.com/office/officeart/2016/7/layout/BasicTimeline"/>
    <dgm:cxn modelId="{199CB463-F974-4B4F-9913-108F3C1C5C51}" type="presParOf" srcId="{5D71C560-66F9-4EA0-A047-3E8BE2977B88}" destId="{0EB109AE-DAFA-44E5-8115-DFF4201EEF5D}" srcOrd="4" destOrd="0" presId="urn:microsoft.com/office/officeart/2016/7/layout/BasicTimeline"/>
    <dgm:cxn modelId="{0E14E0E3-DDF5-4D78-93C0-06B9066EB7DD}" type="presParOf" srcId="{0EB109AE-DAFA-44E5-8115-DFF4201EEF5D}" destId="{8CE17747-9FBD-41F8-B68E-D07769375E14}" srcOrd="0" destOrd="0" presId="urn:microsoft.com/office/officeart/2016/7/layout/BasicTimeline"/>
    <dgm:cxn modelId="{2CC67BBD-5240-4C95-BA2E-5A42863C18C6}" type="presParOf" srcId="{0EB109AE-DAFA-44E5-8115-DFF4201EEF5D}" destId="{E0FF1EE7-D024-445A-91A6-1A89CF948586}" srcOrd="1" destOrd="0" presId="urn:microsoft.com/office/officeart/2016/7/layout/BasicTimeline"/>
    <dgm:cxn modelId="{8CB5817B-B90D-4FEE-9F00-F0774443A92A}" type="presParOf" srcId="{E0FF1EE7-D024-445A-91A6-1A89CF948586}" destId="{635780BD-B42E-47F3-ADB4-21199B56E5EA}" srcOrd="0" destOrd="0" presId="urn:microsoft.com/office/officeart/2016/7/layout/BasicTimeline"/>
    <dgm:cxn modelId="{E1E195B3-5648-4F8A-A82D-3F288E68CA8E}" type="presParOf" srcId="{E0FF1EE7-D024-445A-91A6-1A89CF948586}" destId="{BCE1A0AB-0F3F-49AB-815D-E85EA0A0E7A8}" srcOrd="1" destOrd="0" presId="urn:microsoft.com/office/officeart/2016/7/layout/BasicTimeline"/>
    <dgm:cxn modelId="{D6CB3850-4916-4EF3-A018-0B695FFDF604}" type="presParOf" srcId="{0EB109AE-DAFA-44E5-8115-DFF4201EEF5D}" destId="{415EF370-6C3C-4188-B648-0F6306CEA534}" srcOrd="2" destOrd="0" presId="urn:microsoft.com/office/officeart/2016/7/layout/BasicTimeline"/>
    <dgm:cxn modelId="{795B6708-6536-4B5F-B7A3-DD36F9141D4C}" type="presParOf" srcId="{0EB109AE-DAFA-44E5-8115-DFF4201EEF5D}" destId="{3BF343AA-A374-40C2-9B0F-E45AC815B208}" srcOrd="3" destOrd="0" presId="urn:microsoft.com/office/officeart/2016/7/layout/BasicTimeline"/>
    <dgm:cxn modelId="{03FFE77B-16D9-4795-BE8F-07697BA7BA75}" type="presParOf" srcId="{0EB109AE-DAFA-44E5-8115-DFF4201EEF5D}" destId="{DB1CC66B-A931-4976-8466-406FC8B58F64}" srcOrd="4" destOrd="0" presId="urn:microsoft.com/office/officeart/2016/7/layout/BasicTimeline"/>
    <dgm:cxn modelId="{B1674FE7-492D-46D6-A347-39AEF8F74A9E}" type="presParOf" srcId="{5D71C560-66F9-4EA0-A047-3E8BE2977B88}" destId="{E68A8A57-158D-4D46-ABE5-EEDAFCF5877A}" srcOrd="5" destOrd="0" presId="urn:microsoft.com/office/officeart/2016/7/layout/BasicTimeline"/>
    <dgm:cxn modelId="{A7DB6DFF-F27F-4FC6-B0A5-16D2C93BA577}" type="presParOf" srcId="{5D71C560-66F9-4EA0-A047-3E8BE2977B88}" destId="{61FF0431-1740-4E9D-B5BB-225B011AD4A5}" srcOrd="6" destOrd="0" presId="urn:microsoft.com/office/officeart/2016/7/layout/BasicTimeline"/>
    <dgm:cxn modelId="{430909BE-BCBE-462B-925D-0F959A0C4EC0}" type="presParOf" srcId="{61FF0431-1740-4E9D-B5BB-225B011AD4A5}" destId="{E6FC9E36-E523-4D77-B5B5-49646507B28C}" srcOrd="0" destOrd="0" presId="urn:microsoft.com/office/officeart/2016/7/layout/BasicTimeline"/>
    <dgm:cxn modelId="{8B339B15-0C56-4354-BCC3-69D201386D78}" type="presParOf" srcId="{61FF0431-1740-4E9D-B5BB-225B011AD4A5}" destId="{E4DEF137-68E7-4D84-9E71-8BF3A4065675}" srcOrd="1" destOrd="0" presId="urn:microsoft.com/office/officeart/2016/7/layout/BasicTimeline"/>
    <dgm:cxn modelId="{898BD540-132E-46DA-B962-67ECD7CFDEC6}" type="presParOf" srcId="{E4DEF137-68E7-4D84-9E71-8BF3A4065675}" destId="{DFD8EED7-F10C-40D4-89F0-3610E8481D0D}" srcOrd="0" destOrd="0" presId="urn:microsoft.com/office/officeart/2016/7/layout/BasicTimeline"/>
    <dgm:cxn modelId="{733C26AF-FA6E-4336-8C07-681646E35218}" type="presParOf" srcId="{E4DEF137-68E7-4D84-9E71-8BF3A4065675}" destId="{2568C2FB-9F3D-4745-86A1-64E5DED5B544}" srcOrd="1" destOrd="0" presId="urn:microsoft.com/office/officeart/2016/7/layout/BasicTimeline"/>
    <dgm:cxn modelId="{1E4E2A44-12C7-40F3-916C-82A6EA89697B}" type="presParOf" srcId="{61FF0431-1740-4E9D-B5BB-225B011AD4A5}" destId="{82C16DD2-8240-467A-A1C8-777C730E6A77}" srcOrd="2" destOrd="0" presId="urn:microsoft.com/office/officeart/2016/7/layout/BasicTimeline"/>
    <dgm:cxn modelId="{F2E99A82-0460-417F-8934-ACC663389ADE}" type="presParOf" srcId="{61FF0431-1740-4E9D-B5BB-225B011AD4A5}" destId="{2FBB6F5E-D037-4643-921E-BCC87EB7BA36}" srcOrd="3" destOrd="0" presId="urn:microsoft.com/office/officeart/2016/7/layout/BasicTimeline"/>
    <dgm:cxn modelId="{EBF3AE09-DF9B-4F81-A72F-6409B308C787}" type="presParOf" srcId="{61FF0431-1740-4E9D-B5BB-225B011AD4A5}" destId="{3C44E0B4-1FDA-4947-AFB7-EF898BBA1614}" srcOrd="4" destOrd="0" presId="urn:microsoft.com/office/officeart/2016/7/layout/Basic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92675C-06C7-47D5-BC1C-ED2C2291BCDD}">
      <dsp:nvSpPr>
        <dsp:cNvPr id="0" name=""/>
        <dsp:cNvSpPr/>
      </dsp:nvSpPr>
      <dsp:spPr>
        <a:xfrm>
          <a:off x="0" y="1941879"/>
          <a:ext cx="10451939" cy="0"/>
        </a:xfrm>
        <a:prstGeom prst="line">
          <a:avLst/>
        </a:prstGeom>
        <a:solidFill>
          <a:schemeClr val="accent5">
            <a:alpha val="90000"/>
            <a:tint val="40000"/>
            <a:hueOff val="0"/>
            <a:satOff val="0"/>
            <a:lumOff val="0"/>
            <a:alphaOff val="0"/>
          </a:schemeClr>
        </a:solidFill>
        <a:ln w="9525" cap="flat" cmpd="sng" algn="ctr">
          <a:solidFill>
            <a:schemeClr val="accent5">
              <a:alpha val="90000"/>
              <a:tint val="40000"/>
              <a:hueOff val="0"/>
              <a:satOff val="0"/>
              <a:lumOff val="0"/>
              <a:alphaOff val="0"/>
            </a:schemeClr>
          </a:solidFill>
          <a:prstDash val="solid"/>
          <a:tailEnd type="triangle" w="lg" len="lg"/>
        </a:ln>
        <a:effectLst/>
      </dsp:spPr>
      <dsp:style>
        <a:lnRef idx="1">
          <a:scrgbClr r="0" g="0" b="0"/>
        </a:lnRef>
        <a:fillRef idx="1">
          <a:scrgbClr r="0" g="0" b="0"/>
        </a:fillRef>
        <a:effectRef idx="0">
          <a:scrgbClr r="0" g="0" b="0"/>
        </a:effectRef>
        <a:fontRef idx="minor"/>
      </dsp:style>
    </dsp:sp>
    <dsp:sp modelId="{F276CE92-BE33-4CD6-ADC7-11EE15B10ECD}">
      <dsp:nvSpPr>
        <dsp:cNvPr id="0" name=""/>
        <dsp:cNvSpPr/>
      </dsp:nvSpPr>
      <dsp:spPr>
        <a:xfrm>
          <a:off x="187232" y="1481770"/>
          <a:ext cx="3354827" cy="4388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00100">
            <a:lnSpc>
              <a:spcPct val="90000"/>
            </a:lnSpc>
            <a:spcBef>
              <a:spcPct val="0"/>
            </a:spcBef>
            <a:spcAft>
              <a:spcPct val="35000"/>
            </a:spcAft>
            <a:buNone/>
            <a:defRPr b="1"/>
          </a:pPr>
          <a:r>
            <a:rPr lang="en-US" sz="1800" b="1" kern="1200" dirty="0">
              <a:solidFill>
                <a:srgbClr val="FF0000"/>
              </a:solidFill>
            </a:rPr>
            <a:t>October 2026</a:t>
          </a:r>
        </a:p>
      </dsp:txBody>
      <dsp:txXfrm>
        <a:off x="187232" y="1481770"/>
        <a:ext cx="3354827" cy="438864"/>
      </dsp:txXfrm>
    </dsp:sp>
    <dsp:sp modelId="{338E1281-2FDA-47EC-BD8A-D297ED5B8CCB}">
      <dsp:nvSpPr>
        <dsp:cNvPr id="0" name=""/>
        <dsp:cNvSpPr/>
      </dsp:nvSpPr>
      <dsp:spPr>
        <a:xfrm>
          <a:off x="3113" y="0"/>
          <a:ext cx="3812303" cy="1203964"/>
        </a:xfrm>
        <a:prstGeom prst="roundRect">
          <a:avLst/>
        </a:prstGeom>
        <a:solidFill>
          <a:schemeClr val="lt1">
            <a:alpha val="90000"/>
            <a:hueOff val="0"/>
            <a:satOff val="0"/>
            <a:lumOff val="0"/>
            <a:alphaOff val="0"/>
          </a:schemeClr>
        </a:solidFill>
        <a:ln w="12700" cap="rnd"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b="1" kern="1200" dirty="0"/>
            <a:t>$1795 per booth </a:t>
          </a:r>
        </a:p>
        <a:p>
          <a:pPr marL="0" lvl="0" indent="0" algn="l" defTabSz="533400">
            <a:lnSpc>
              <a:spcPct val="90000"/>
            </a:lnSpc>
            <a:spcBef>
              <a:spcPct val="0"/>
            </a:spcBef>
            <a:spcAft>
              <a:spcPct val="35000"/>
            </a:spcAft>
            <a:buNone/>
          </a:pPr>
          <a:r>
            <a:rPr lang="en-US" sz="1200" b="1" kern="1200" dirty="0"/>
            <a:t>Plus 10 VIP passes per booth</a:t>
          </a:r>
        </a:p>
        <a:p>
          <a:pPr marL="0" lvl="0" indent="0" algn="l" defTabSz="533400">
            <a:lnSpc>
              <a:spcPct val="90000"/>
            </a:lnSpc>
            <a:spcBef>
              <a:spcPct val="0"/>
            </a:spcBef>
            <a:spcAft>
              <a:spcPct val="35000"/>
            </a:spcAft>
            <a:buNone/>
          </a:pPr>
          <a:r>
            <a:rPr lang="en-US" sz="1200" b="1" kern="1200" dirty="0"/>
            <a:t>May retain current booth space or move to new location if not currently retained by exhibitor from this year.</a:t>
          </a:r>
        </a:p>
      </dsp:txBody>
      <dsp:txXfrm>
        <a:off x="61886" y="58773"/>
        <a:ext cx="3694757" cy="1086418"/>
      </dsp:txXfrm>
    </dsp:sp>
    <dsp:sp modelId="{BB29D787-AD2E-4BE4-A5A6-0D146A3C036B}">
      <dsp:nvSpPr>
        <dsp:cNvPr id="0" name=""/>
        <dsp:cNvSpPr/>
      </dsp:nvSpPr>
      <dsp:spPr>
        <a:xfrm>
          <a:off x="1940131" y="847788"/>
          <a:ext cx="0" cy="737914"/>
        </a:xfrm>
        <a:prstGeom prst="line">
          <a:avLst/>
        </a:prstGeom>
        <a:noFill/>
        <a:ln w="9525" cap="flat" cmpd="sng" algn="ctr">
          <a:solidFill>
            <a:schemeClr val="accent5">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DB999F35-C9CC-4076-B14F-98E187DAD4B4}">
      <dsp:nvSpPr>
        <dsp:cNvPr id="0" name=""/>
        <dsp:cNvSpPr/>
      </dsp:nvSpPr>
      <dsp:spPr>
        <a:xfrm>
          <a:off x="2620458" y="2003638"/>
          <a:ext cx="3354827" cy="4388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00100">
            <a:lnSpc>
              <a:spcPct val="90000"/>
            </a:lnSpc>
            <a:spcBef>
              <a:spcPct val="0"/>
            </a:spcBef>
            <a:spcAft>
              <a:spcPct val="35000"/>
            </a:spcAft>
            <a:buNone/>
            <a:defRPr b="1"/>
          </a:pPr>
          <a:r>
            <a:rPr lang="en-US" sz="1800" b="1" kern="1200" dirty="0">
              <a:solidFill>
                <a:srgbClr val="FF0000"/>
              </a:solidFill>
            </a:rPr>
            <a:t>December 2026</a:t>
          </a:r>
        </a:p>
      </dsp:txBody>
      <dsp:txXfrm>
        <a:off x="2620458" y="2003638"/>
        <a:ext cx="3354827" cy="438864"/>
      </dsp:txXfrm>
    </dsp:sp>
    <dsp:sp modelId="{4E22F9D6-DEB2-4A0E-AD42-0720FF19BBC1}">
      <dsp:nvSpPr>
        <dsp:cNvPr id="0" name=""/>
        <dsp:cNvSpPr/>
      </dsp:nvSpPr>
      <dsp:spPr>
        <a:xfrm>
          <a:off x="1880136" y="1912750"/>
          <a:ext cx="58256" cy="58256"/>
        </a:xfrm>
        <a:prstGeom prst="ellipse">
          <a:avLst/>
        </a:prstGeom>
        <a:gradFill rotWithShape="0">
          <a:gsLst>
            <a:gs pos="0">
              <a:schemeClr val="accent5">
                <a:hueOff val="0"/>
                <a:satOff val="0"/>
                <a:lumOff val="0"/>
                <a:alphaOff val="0"/>
                <a:tint val="96000"/>
                <a:lumMod val="100000"/>
              </a:schemeClr>
            </a:gs>
            <a:gs pos="78000">
              <a:schemeClr val="accent5">
                <a:hueOff val="0"/>
                <a:satOff val="0"/>
                <a:lumOff val="0"/>
                <a:alphaOff val="0"/>
                <a:shade val="94000"/>
                <a:lumMod val="94000"/>
              </a:schemeClr>
            </a:gs>
          </a:gsLst>
          <a:lin ang="5400000" scaled="0"/>
        </a:gradFill>
        <a:ln w="12700" cap="rnd" cmpd="sng" algn="ctr">
          <a:solidFill>
            <a:schemeClr val="accent5">
              <a:hueOff val="0"/>
              <a:satOff val="0"/>
              <a:lumOff val="0"/>
              <a:alphaOff val="0"/>
            </a:schemeClr>
          </a:solidFill>
          <a:prstDash val="solid"/>
        </a:ln>
        <a:effectLst>
          <a:outerShdw blurRad="38100" dist="254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DB0AF36E-7729-493E-B4C9-29B9517514E4}">
      <dsp:nvSpPr>
        <dsp:cNvPr id="0" name=""/>
        <dsp:cNvSpPr/>
      </dsp:nvSpPr>
      <dsp:spPr>
        <a:xfrm>
          <a:off x="4985071" y="27659"/>
          <a:ext cx="2966893" cy="662180"/>
        </a:xfrm>
        <a:prstGeom prst="roundRect">
          <a:avLst/>
        </a:prstGeom>
        <a:solidFill>
          <a:schemeClr val="lt1">
            <a:alpha val="90000"/>
            <a:hueOff val="0"/>
            <a:satOff val="0"/>
            <a:lumOff val="0"/>
            <a:alphaOff val="0"/>
          </a:schemeClr>
        </a:solidFill>
        <a:ln w="12700" cap="rnd"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b="1" kern="1200" dirty="0"/>
            <a:t>$1895 per  booth </a:t>
          </a:r>
        </a:p>
        <a:p>
          <a:pPr marL="0" lvl="0" indent="0" algn="l" defTabSz="533400">
            <a:lnSpc>
              <a:spcPct val="90000"/>
            </a:lnSpc>
            <a:spcBef>
              <a:spcPct val="0"/>
            </a:spcBef>
            <a:spcAft>
              <a:spcPct val="35000"/>
            </a:spcAft>
            <a:buNone/>
          </a:pPr>
          <a:r>
            <a:rPr lang="en-US" sz="1200" b="1" kern="1200" dirty="0"/>
            <a:t>Plus 5 VIP passes per booth</a:t>
          </a:r>
        </a:p>
      </dsp:txBody>
      <dsp:txXfrm>
        <a:off x="5017396" y="59984"/>
        <a:ext cx="2902243" cy="597530"/>
      </dsp:txXfrm>
    </dsp:sp>
    <dsp:sp modelId="{5C328263-F056-49BB-91BE-EEEA1504C787}">
      <dsp:nvSpPr>
        <dsp:cNvPr id="0" name=""/>
        <dsp:cNvSpPr/>
      </dsp:nvSpPr>
      <dsp:spPr>
        <a:xfrm>
          <a:off x="4120401" y="1941878"/>
          <a:ext cx="0" cy="737914"/>
        </a:xfrm>
        <a:prstGeom prst="line">
          <a:avLst/>
        </a:prstGeom>
        <a:noFill/>
        <a:ln w="9525" cap="flat" cmpd="sng" algn="ctr">
          <a:solidFill>
            <a:schemeClr val="accent5">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8CE17747-9FBD-41F8-B68E-D07769375E14}">
      <dsp:nvSpPr>
        <dsp:cNvPr id="0" name=""/>
        <dsp:cNvSpPr/>
      </dsp:nvSpPr>
      <dsp:spPr>
        <a:xfrm>
          <a:off x="5063748" y="801723"/>
          <a:ext cx="3354827" cy="4388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00100">
            <a:lnSpc>
              <a:spcPct val="90000"/>
            </a:lnSpc>
            <a:spcBef>
              <a:spcPct val="0"/>
            </a:spcBef>
            <a:spcAft>
              <a:spcPct val="35000"/>
            </a:spcAft>
            <a:buNone/>
            <a:defRPr b="1"/>
          </a:pPr>
          <a:r>
            <a:rPr lang="en-US" sz="1800" b="1" kern="1200" dirty="0">
              <a:solidFill>
                <a:srgbClr val="FF0000"/>
              </a:solidFill>
            </a:rPr>
            <a:t>November 2026</a:t>
          </a:r>
        </a:p>
      </dsp:txBody>
      <dsp:txXfrm>
        <a:off x="5063748" y="801723"/>
        <a:ext cx="3354827" cy="438864"/>
      </dsp:txXfrm>
    </dsp:sp>
    <dsp:sp modelId="{522CF71C-79D4-415F-9FC9-1A4F37E1EFDC}">
      <dsp:nvSpPr>
        <dsp:cNvPr id="0" name=""/>
        <dsp:cNvSpPr/>
      </dsp:nvSpPr>
      <dsp:spPr>
        <a:xfrm>
          <a:off x="4091273" y="1912750"/>
          <a:ext cx="58256" cy="58256"/>
        </a:xfrm>
        <a:prstGeom prst="ellipse">
          <a:avLst/>
        </a:prstGeom>
        <a:gradFill rotWithShape="0">
          <a:gsLst>
            <a:gs pos="0">
              <a:schemeClr val="accent5">
                <a:hueOff val="0"/>
                <a:satOff val="0"/>
                <a:lumOff val="0"/>
                <a:alphaOff val="0"/>
                <a:tint val="96000"/>
                <a:lumMod val="100000"/>
              </a:schemeClr>
            </a:gs>
            <a:gs pos="78000">
              <a:schemeClr val="accent5">
                <a:hueOff val="0"/>
                <a:satOff val="0"/>
                <a:lumOff val="0"/>
                <a:alphaOff val="0"/>
                <a:shade val="94000"/>
                <a:lumMod val="94000"/>
              </a:schemeClr>
            </a:gs>
          </a:gsLst>
          <a:lin ang="5400000" scaled="0"/>
        </a:gradFill>
        <a:ln w="12700" cap="rnd" cmpd="sng" algn="ctr">
          <a:solidFill>
            <a:schemeClr val="accent5">
              <a:hueOff val="0"/>
              <a:satOff val="0"/>
              <a:lumOff val="0"/>
              <a:alphaOff val="0"/>
            </a:schemeClr>
          </a:solidFill>
          <a:prstDash val="solid"/>
        </a:ln>
        <a:effectLst>
          <a:outerShdw blurRad="38100" dist="254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635780BD-B42E-47F3-ADB4-21199B56E5EA}">
      <dsp:nvSpPr>
        <dsp:cNvPr id="0" name=""/>
        <dsp:cNvSpPr/>
      </dsp:nvSpPr>
      <dsp:spPr>
        <a:xfrm>
          <a:off x="3106657" y="2604305"/>
          <a:ext cx="2431342" cy="662180"/>
        </a:xfrm>
        <a:prstGeom prst="roundRect">
          <a:avLst/>
        </a:prstGeom>
        <a:solidFill>
          <a:schemeClr val="lt1">
            <a:alpha val="90000"/>
            <a:hueOff val="0"/>
            <a:satOff val="0"/>
            <a:lumOff val="0"/>
            <a:alphaOff val="0"/>
          </a:schemeClr>
        </a:solidFill>
        <a:ln w="12700" cap="rnd"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b="1" kern="1200" dirty="0"/>
            <a:t>$1995 per booth</a:t>
          </a:r>
        </a:p>
      </dsp:txBody>
      <dsp:txXfrm>
        <a:off x="3138982" y="2636630"/>
        <a:ext cx="2366692" cy="597530"/>
      </dsp:txXfrm>
    </dsp:sp>
    <dsp:sp modelId="{415EF370-6C3C-4188-B648-0F6306CEA534}">
      <dsp:nvSpPr>
        <dsp:cNvPr id="0" name=""/>
        <dsp:cNvSpPr/>
      </dsp:nvSpPr>
      <dsp:spPr>
        <a:xfrm>
          <a:off x="6331537" y="1203964"/>
          <a:ext cx="0" cy="737914"/>
        </a:xfrm>
        <a:prstGeom prst="line">
          <a:avLst/>
        </a:prstGeom>
        <a:noFill/>
        <a:ln w="9525" cap="flat" cmpd="sng" algn="ctr">
          <a:solidFill>
            <a:schemeClr val="accent5">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E6FC9E36-E523-4D77-B5B5-49646507B28C}">
      <dsp:nvSpPr>
        <dsp:cNvPr id="0" name=""/>
        <dsp:cNvSpPr/>
      </dsp:nvSpPr>
      <dsp:spPr>
        <a:xfrm>
          <a:off x="5927720" y="2524500"/>
          <a:ext cx="3354827" cy="4388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00100">
            <a:lnSpc>
              <a:spcPct val="90000"/>
            </a:lnSpc>
            <a:spcBef>
              <a:spcPct val="0"/>
            </a:spcBef>
            <a:spcAft>
              <a:spcPct val="35000"/>
            </a:spcAft>
            <a:buNone/>
            <a:defRPr b="1"/>
          </a:pPr>
          <a:r>
            <a:rPr lang="en-US" sz="1800" b="1" kern="1200" dirty="0">
              <a:solidFill>
                <a:srgbClr val="FF0000"/>
              </a:solidFill>
            </a:rPr>
            <a:t>Jan. – Oct. 2027</a:t>
          </a:r>
        </a:p>
      </dsp:txBody>
      <dsp:txXfrm>
        <a:off x="5927720" y="2524500"/>
        <a:ext cx="3354827" cy="438864"/>
      </dsp:txXfrm>
    </dsp:sp>
    <dsp:sp modelId="{3BF343AA-A374-40C2-9B0F-E45AC815B208}">
      <dsp:nvSpPr>
        <dsp:cNvPr id="0" name=""/>
        <dsp:cNvSpPr/>
      </dsp:nvSpPr>
      <dsp:spPr>
        <a:xfrm>
          <a:off x="6302409" y="1912750"/>
          <a:ext cx="58256" cy="58256"/>
        </a:xfrm>
        <a:prstGeom prst="ellipse">
          <a:avLst/>
        </a:prstGeom>
        <a:gradFill rotWithShape="0">
          <a:gsLst>
            <a:gs pos="0">
              <a:schemeClr val="accent5">
                <a:hueOff val="0"/>
                <a:satOff val="0"/>
                <a:lumOff val="0"/>
                <a:alphaOff val="0"/>
                <a:tint val="96000"/>
                <a:lumMod val="100000"/>
              </a:schemeClr>
            </a:gs>
            <a:gs pos="78000">
              <a:schemeClr val="accent5">
                <a:hueOff val="0"/>
                <a:satOff val="0"/>
                <a:lumOff val="0"/>
                <a:alphaOff val="0"/>
                <a:shade val="94000"/>
                <a:lumMod val="94000"/>
              </a:schemeClr>
            </a:gs>
          </a:gsLst>
          <a:lin ang="5400000" scaled="0"/>
        </a:gradFill>
        <a:ln w="12700" cap="rnd" cmpd="sng" algn="ctr">
          <a:solidFill>
            <a:schemeClr val="accent5">
              <a:hueOff val="0"/>
              <a:satOff val="0"/>
              <a:lumOff val="0"/>
              <a:alphaOff val="0"/>
            </a:schemeClr>
          </a:solidFill>
          <a:prstDash val="solid"/>
        </a:ln>
        <a:effectLst>
          <a:outerShdw blurRad="38100" dist="254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DFD8EED7-F10C-40D4-89F0-3610E8481D0D}">
      <dsp:nvSpPr>
        <dsp:cNvPr id="0" name=""/>
        <dsp:cNvSpPr/>
      </dsp:nvSpPr>
      <dsp:spPr>
        <a:xfrm>
          <a:off x="5730032" y="3152126"/>
          <a:ext cx="3812303" cy="662180"/>
        </a:xfrm>
        <a:prstGeom prst="roundRect">
          <a:avLst/>
        </a:prstGeom>
        <a:solidFill>
          <a:schemeClr val="lt1">
            <a:alpha val="90000"/>
            <a:hueOff val="0"/>
            <a:satOff val="0"/>
            <a:lumOff val="0"/>
            <a:alphaOff val="0"/>
          </a:schemeClr>
        </a:solidFill>
        <a:ln w="12700" cap="rnd"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b="1" kern="1200" dirty="0"/>
            <a:t>$2095 per booth</a:t>
          </a:r>
        </a:p>
      </dsp:txBody>
      <dsp:txXfrm>
        <a:off x="5762357" y="3184451"/>
        <a:ext cx="3747653" cy="597530"/>
      </dsp:txXfrm>
    </dsp:sp>
    <dsp:sp modelId="{82C16DD2-8240-467A-A1C8-777C730E6A77}">
      <dsp:nvSpPr>
        <dsp:cNvPr id="0" name=""/>
        <dsp:cNvSpPr/>
      </dsp:nvSpPr>
      <dsp:spPr>
        <a:xfrm>
          <a:off x="8542673" y="1941878"/>
          <a:ext cx="0" cy="737914"/>
        </a:xfrm>
        <a:prstGeom prst="line">
          <a:avLst/>
        </a:prstGeom>
        <a:noFill/>
        <a:ln w="9525" cap="flat" cmpd="sng" algn="ctr">
          <a:solidFill>
            <a:schemeClr val="accent5">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2FBB6F5E-D037-4643-921E-BCC87EB7BA36}">
      <dsp:nvSpPr>
        <dsp:cNvPr id="0" name=""/>
        <dsp:cNvSpPr/>
      </dsp:nvSpPr>
      <dsp:spPr>
        <a:xfrm>
          <a:off x="8513545" y="1912750"/>
          <a:ext cx="58256" cy="58256"/>
        </a:xfrm>
        <a:prstGeom prst="ellipse">
          <a:avLst/>
        </a:prstGeom>
        <a:gradFill rotWithShape="0">
          <a:gsLst>
            <a:gs pos="0">
              <a:schemeClr val="accent5">
                <a:hueOff val="0"/>
                <a:satOff val="0"/>
                <a:lumOff val="0"/>
                <a:alphaOff val="0"/>
                <a:tint val="96000"/>
                <a:lumMod val="100000"/>
              </a:schemeClr>
            </a:gs>
            <a:gs pos="78000">
              <a:schemeClr val="accent5">
                <a:hueOff val="0"/>
                <a:satOff val="0"/>
                <a:lumOff val="0"/>
                <a:alphaOff val="0"/>
                <a:shade val="94000"/>
                <a:lumMod val="94000"/>
              </a:schemeClr>
            </a:gs>
          </a:gsLst>
          <a:lin ang="5400000" scaled="0"/>
        </a:gradFill>
        <a:ln w="12700" cap="rnd" cmpd="sng" algn="ctr">
          <a:solidFill>
            <a:schemeClr val="accent5">
              <a:hueOff val="0"/>
              <a:satOff val="0"/>
              <a:lumOff val="0"/>
              <a:alphaOff val="0"/>
            </a:schemeClr>
          </a:solidFill>
          <a:prstDash val="solid"/>
        </a:ln>
        <a:effectLst>
          <a:outerShdw blurRad="38100" dist="254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BasicTimeline">
  <dgm:title val="Basic Timeline"/>
  <dgm:desc val="Use to show a list of events in chronological order. The rounded rectangular shape contains the description while the date is shown below on the time line. It's the perfect SmartArt for displaying large amount of text with a medium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dgm:constrLst>
    <dgm:layoutNode name="divider" styleLbl="fgAccFollowNode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presOf/>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16"/>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42"/>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8"/>
                <dgm:constr type="l" for="ch" forName="L1TextContainer" refType="w" fact="0.06"/>
                <dgm:constr type="t" for="ch" forName="L1TextContainer" refType="h" fact="0.537"/>
                <dgm:constr type="h" for="ch" forName="L1TextContainer" refType="h" fact="0.113"/>
                <dgm:constr type="w" for="ch" forName="L2TextContainerWrapper" refType="w"/>
                <dgm:constr type="h" for="ch" forName="L2TextContainerWrapper" refType="h" fact="0.31"/>
                <dgm:constr type="b" for="ch" forName="L2TextContainerWrapper" refType="h" fact="0.31"/>
                <dgm:constr type="w" for="ch" forName="ConnectLine"/>
                <dgm:constr type="l" for="ch" forName="ConnectLine" refType="w" fact="0.5"/>
                <dgm:constr type="h" for="ch" forName="ConnectLine" refType="h" fact="0.19"/>
                <dgm:constr type="t" for="ch" forName="ConnectLine" refType="h" fact="0.31"/>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8"/>
                <dgm:constr type="l" for="ch" forName="L1TextContainer" refType="w" fact="0.06"/>
                <dgm:constr type="t" for="ch" forName="L1TextContainer" refType="h" fact="0.35"/>
                <dgm:constr type="h" for="ch" forName="L1TextContainer" refType="h" fact="0.113"/>
                <dgm:constr type="w" for="ch" forName="L2TextContainerWrapper" refType="w"/>
                <dgm:constr type="h" for="ch" forName="L2TextContainerWrapper" refType="h" fact="0.31"/>
                <dgm:constr type="t" for="ch" forName="L2TextContainerWrapper" refType="h" fact="0.69"/>
                <dgm:constr type="w" for="ch" forName="ConnectLine"/>
                <dgm:constr type="l" for="ch" forName="ConnectLine" refType="w" fact="0.5"/>
                <dgm:constr type="h" for="ch" forName="ConnectLine" refType="h" fact="0.19"/>
                <dgm:constr type="t" for="ch" forName="ConnectLine" refType="h" fact="0.5"/>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55"/>
                  <dgm:constr type="b" for="ch" forName="L2TextContainer" refType="h"/>
                  <dgm:constr type="h" for="ch" forName="FlexibleEmptyPlaceHolder" refType="h" fact="0.45"/>
                </dgm:constrLst>
              </dgm:if>
              <dgm:else name="CaseForPlacingL2TextContaineBelowDivider">
                <dgm:constrLst>
                  <dgm:constr type="h" for="ch" forName="L2TextContainer" refType="h" fact="0.55"/>
                  <dgm:constr type="h" for="ch" forName="FlexibleEmptyPlaceHolder" refType="h" fact="0.45"/>
                  <dgm:constr type="b" for="ch" forName="FlexibleEmptyPlaceHolder" refType="h"/>
                </dgm:constrLst>
              </dgm:else>
            </dgm:choose>
            <dgm:layoutNode name="L2TextContainer" styleLbl="bgAcc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oundRect" r:blip="">
                <dgm:adjLst/>
              </dgm:shape>
              <dgm:presOf axis="des" ptType="node"/>
              <dgm:constrLst>
                <dgm:constr type="primFontSz" val="17"/>
                <dgm:constr type="lMarg" refType="primFontSz" fact="0.7"/>
                <dgm:constr type="rMarg" refType="primFontSz" fact="0.7"/>
                <dgm:constr type="tMarg" refType="primFontSz" fact="0.7"/>
                <dgm:constr type="bMarg" refType="primFontSz" fact="0.7"/>
              </dgm:constrLst>
              <dgm:ruleLst>
                <dgm:rule type="primFontSz" val="12" fact="NaN" max="NaN"/>
                <dgm:rule type="secFontSz" val="10" fact="NaN" max="NaN"/>
                <dgm:rule type="h" val="INF"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sibTrans1D1" moveWith="L2TextContainer">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orPoint" styleLbl="alignNode1" moveWith="L2TextContainer">
            <dgm:alg type="sp"/>
            <dgm:shape xmlns:r="http://schemas.openxmlformats.org/officeDocument/2006/relationships" type="ellipse" r:blip="" zOrderOff="1">
              <dgm:adj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3DF4E964-AC0D-41D4-B3A3-2FFFE7F13CEE}" type="datetimeFigureOut">
              <a:rPr lang="en-US" smtClean="0"/>
              <a:t>10/14/2026</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103B2E48-BE82-4DA0-9660-F9538A7E3DA1}" type="slidenum">
              <a:rPr lang="en-US" smtClean="0"/>
              <a:t>‹#›</a:t>
            </a:fld>
            <a:endParaRPr lang="en-US"/>
          </a:p>
        </p:txBody>
      </p:sp>
    </p:spTree>
    <p:extLst>
      <p:ext uri="{BB962C8B-B14F-4D97-AF65-F5344CB8AC3E}">
        <p14:creationId xmlns:p14="http://schemas.microsoft.com/office/powerpoint/2010/main" val="1982551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370654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073998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31904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10/14/2026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729448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10/14/2026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25295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10/14/2026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584138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10/14/2026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07693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171700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413250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32453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0905725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026293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5295125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023267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28363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072992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10/14/2026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63915901"/>
      </p:ext>
    </p:extLst>
  </p:cSld>
  <p:clrMap bg1="lt1" tx1="dk1" bg2="lt2" tx2="dk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 id="2147483819" r:id="rId12"/>
    <p:sldLayoutId id="2147483820" r:id="rId13"/>
    <p:sldLayoutId id="2147483821" r:id="rId14"/>
    <p:sldLayoutId id="2147483822" r:id="rId15"/>
    <p:sldLayoutId id="214748382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jpg"/><Relationship Id="rId3" Type="http://schemas.openxmlformats.org/officeDocument/2006/relationships/image" Target="../media/image3.jpeg"/><Relationship Id="rId7" Type="http://schemas.openxmlformats.org/officeDocument/2006/relationships/image" Target="../media/image7.jpeg"/><Relationship Id="rId12" Type="http://schemas.openxmlformats.org/officeDocument/2006/relationships/image" Target="../media/image12.png"/><Relationship Id="rId17" Type="http://schemas.openxmlformats.org/officeDocument/2006/relationships/image" Target="../media/image17.jpg"/><Relationship Id="rId2" Type="http://schemas.openxmlformats.org/officeDocument/2006/relationships/image" Target="../media/image2.jpg"/><Relationship Id="rId16" Type="http://schemas.openxmlformats.org/officeDocument/2006/relationships/image" Target="../media/image16.jpg"/><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jpe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s/_rels/slide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5.jpg"/><Relationship Id="rId13" Type="http://schemas.openxmlformats.org/officeDocument/2006/relationships/image" Target="../media/image30.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9.jpg"/><Relationship Id="rId2" Type="http://schemas.openxmlformats.org/officeDocument/2006/relationships/image" Target="../media/image2.jpg"/><Relationship Id="rId16"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23.jpeg"/><Relationship Id="rId11" Type="http://schemas.openxmlformats.org/officeDocument/2006/relationships/image" Target="../media/image28.png"/><Relationship Id="rId5" Type="http://schemas.openxmlformats.org/officeDocument/2006/relationships/image" Target="../media/image22.jpeg"/><Relationship Id="rId15" Type="http://schemas.openxmlformats.org/officeDocument/2006/relationships/image" Target="../media/image32.png"/><Relationship Id="rId10" Type="http://schemas.openxmlformats.org/officeDocument/2006/relationships/image" Target="../media/image27.jpg"/><Relationship Id="rId4" Type="http://schemas.openxmlformats.org/officeDocument/2006/relationships/image" Target="../media/image21.jpeg"/><Relationship Id="rId9" Type="http://schemas.openxmlformats.org/officeDocument/2006/relationships/image" Target="../media/image26.png"/><Relationship Id="rId14" Type="http://schemas.openxmlformats.org/officeDocument/2006/relationships/image" Target="../media/image3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3" Type="http://schemas.openxmlformats.org/officeDocument/2006/relationships/image" Target="../media/image45.png"/><Relationship Id="rId18" Type="http://schemas.openxmlformats.org/officeDocument/2006/relationships/image" Target="../media/image50.png"/><Relationship Id="rId26" Type="http://schemas.openxmlformats.org/officeDocument/2006/relationships/image" Target="../media/image58.png"/><Relationship Id="rId39" Type="http://schemas.openxmlformats.org/officeDocument/2006/relationships/image" Target="../media/image71.png"/><Relationship Id="rId21" Type="http://schemas.openxmlformats.org/officeDocument/2006/relationships/image" Target="../media/image53.png"/><Relationship Id="rId34" Type="http://schemas.openxmlformats.org/officeDocument/2006/relationships/image" Target="../media/image66.png"/><Relationship Id="rId42" Type="http://schemas.openxmlformats.org/officeDocument/2006/relationships/image" Target="../media/image74.png"/><Relationship Id="rId47" Type="http://schemas.openxmlformats.org/officeDocument/2006/relationships/image" Target="../media/image79.png"/><Relationship Id="rId50" Type="http://schemas.openxmlformats.org/officeDocument/2006/relationships/image" Target="../media/image82.png"/><Relationship Id="rId55" Type="http://schemas.openxmlformats.org/officeDocument/2006/relationships/image" Target="../media/image87.png"/><Relationship Id="rId7" Type="http://schemas.openxmlformats.org/officeDocument/2006/relationships/image" Target="../media/image39.png"/><Relationship Id="rId2" Type="http://schemas.openxmlformats.org/officeDocument/2006/relationships/image" Target="../media/image34.png"/><Relationship Id="rId16" Type="http://schemas.openxmlformats.org/officeDocument/2006/relationships/image" Target="../media/image48.png"/><Relationship Id="rId29" Type="http://schemas.openxmlformats.org/officeDocument/2006/relationships/image" Target="../media/image61.png"/><Relationship Id="rId11" Type="http://schemas.openxmlformats.org/officeDocument/2006/relationships/image" Target="../media/image43.png"/><Relationship Id="rId24" Type="http://schemas.openxmlformats.org/officeDocument/2006/relationships/image" Target="../media/image56.png"/><Relationship Id="rId32" Type="http://schemas.openxmlformats.org/officeDocument/2006/relationships/image" Target="../media/image64.png"/><Relationship Id="rId37" Type="http://schemas.openxmlformats.org/officeDocument/2006/relationships/image" Target="../media/image69.png"/><Relationship Id="rId40" Type="http://schemas.openxmlformats.org/officeDocument/2006/relationships/image" Target="../media/image72.png"/><Relationship Id="rId45" Type="http://schemas.openxmlformats.org/officeDocument/2006/relationships/image" Target="../media/image77.png"/><Relationship Id="rId53" Type="http://schemas.openxmlformats.org/officeDocument/2006/relationships/image" Target="../media/image85.png"/><Relationship Id="rId5" Type="http://schemas.openxmlformats.org/officeDocument/2006/relationships/image" Target="../media/image37.png"/><Relationship Id="rId19" Type="http://schemas.openxmlformats.org/officeDocument/2006/relationships/image" Target="../media/image51.png"/><Relationship Id="rId4" Type="http://schemas.openxmlformats.org/officeDocument/2006/relationships/image" Target="../media/image36.png"/><Relationship Id="rId9" Type="http://schemas.openxmlformats.org/officeDocument/2006/relationships/image" Target="../media/image41.png"/><Relationship Id="rId14" Type="http://schemas.openxmlformats.org/officeDocument/2006/relationships/image" Target="../media/image46.png"/><Relationship Id="rId22" Type="http://schemas.openxmlformats.org/officeDocument/2006/relationships/image" Target="../media/image54.png"/><Relationship Id="rId27" Type="http://schemas.openxmlformats.org/officeDocument/2006/relationships/image" Target="../media/image59.png"/><Relationship Id="rId30" Type="http://schemas.openxmlformats.org/officeDocument/2006/relationships/image" Target="../media/image62.png"/><Relationship Id="rId35" Type="http://schemas.openxmlformats.org/officeDocument/2006/relationships/image" Target="../media/image67.png"/><Relationship Id="rId43" Type="http://schemas.openxmlformats.org/officeDocument/2006/relationships/image" Target="../media/image75.png"/><Relationship Id="rId48" Type="http://schemas.openxmlformats.org/officeDocument/2006/relationships/image" Target="../media/image80.png"/><Relationship Id="rId56" Type="http://schemas.openxmlformats.org/officeDocument/2006/relationships/image" Target="../media/image88.png"/><Relationship Id="rId8" Type="http://schemas.openxmlformats.org/officeDocument/2006/relationships/image" Target="../media/image40.png"/><Relationship Id="rId51" Type="http://schemas.openxmlformats.org/officeDocument/2006/relationships/image" Target="../media/image83.png"/><Relationship Id="rId3" Type="http://schemas.openxmlformats.org/officeDocument/2006/relationships/image" Target="../media/image35.png"/><Relationship Id="rId12" Type="http://schemas.openxmlformats.org/officeDocument/2006/relationships/image" Target="../media/image44.png"/><Relationship Id="rId17" Type="http://schemas.openxmlformats.org/officeDocument/2006/relationships/image" Target="../media/image49.png"/><Relationship Id="rId25" Type="http://schemas.openxmlformats.org/officeDocument/2006/relationships/image" Target="../media/image57.png"/><Relationship Id="rId33" Type="http://schemas.openxmlformats.org/officeDocument/2006/relationships/image" Target="../media/image65.png"/><Relationship Id="rId38" Type="http://schemas.openxmlformats.org/officeDocument/2006/relationships/image" Target="../media/image70.png"/><Relationship Id="rId46" Type="http://schemas.openxmlformats.org/officeDocument/2006/relationships/image" Target="../media/image78.png"/><Relationship Id="rId20" Type="http://schemas.openxmlformats.org/officeDocument/2006/relationships/image" Target="../media/image52.png"/><Relationship Id="rId41" Type="http://schemas.openxmlformats.org/officeDocument/2006/relationships/image" Target="../media/image73.png"/><Relationship Id="rId54" Type="http://schemas.openxmlformats.org/officeDocument/2006/relationships/image" Target="../media/image86.png"/><Relationship Id="rId1" Type="http://schemas.openxmlformats.org/officeDocument/2006/relationships/slideLayout" Target="../slideLayouts/slideLayout7.xml"/><Relationship Id="rId6" Type="http://schemas.openxmlformats.org/officeDocument/2006/relationships/image" Target="../media/image38.png"/><Relationship Id="rId15" Type="http://schemas.openxmlformats.org/officeDocument/2006/relationships/image" Target="../media/image47.png"/><Relationship Id="rId23" Type="http://schemas.openxmlformats.org/officeDocument/2006/relationships/image" Target="../media/image55.png"/><Relationship Id="rId28" Type="http://schemas.openxmlformats.org/officeDocument/2006/relationships/image" Target="../media/image60.png"/><Relationship Id="rId36" Type="http://schemas.openxmlformats.org/officeDocument/2006/relationships/image" Target="../media/image68.png"/><Relationship Id="rId49" Type="http://schemas.openxmlformats.org/officeDocument/2006/relationships/image" Target="../media/image81.png"/><Relationship Id="rId57" Type="http://schemas.openxmlformats.org/officeDocument/2006/relationships/image" Target="../media/image89.png"/><Relationship Id="rId10" Type="http://schemas.openxmlformats.org/officeDocument/2006/relationships/image" Target="../media/image42.png"/><Relationship Id="rId31" Type="http://schemas.openxmlformats.org/officeDocument/2006/relationships/image" Target="../media/image63.png"/><Relationship Id="rId44" Type="http://schemas.openxmlformats.org/officeDocument/2006/relationships/image" Target="../media/image76.png"/><Relationship Id="rId52" Type="http://schemas.openxmlformats.org/officeDocument/2006/relationships/image" Target="../media/image84.png"/></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13.jpg"/><Relationship Id="rId13" Type="http://schemas.openxmlformats.org/officeDocument/2006/relationships/image" Target="../media/image97.png"/><Relationship Id="rId3" Type="http://schemas.openxmlformats.org/officeDocument/2006/relationships/image" Target="../media/image90.png"/><Relationship Id="rId7" Type="http://schemas.openxmlformats.org/officeDocument/2006/relationships/image" Target="../media/image94.jpeg"/><Relationship Id="rId12" Type="http://schemas.openxmlformats.org/officeDocument/2006/relationships/image" Target="../media/image96.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93.svg"/><Relationship Id="rId11" Type="http://schemas.openxmlformats.org/officeDocument/2006/relationships/image" Target="../media/image95.png"/><Relationship Id="rId5" Type="http://schemas.openxmlformats.org/officeDocument/2006/relationships/image" Target="../media/image92.png"/><Relationship Id="rId10" Type="http://schemas.openxmlformats.org/officeDocument/2006/relationships/image" Target="../media/image14.png"/><Relationship Id="rId4" Type="http://schemas.openxmlformats.org/officeDocument/2006/relationships/image" Target="../media/image91.emf"/><Relationship Id="rId9" Type="http://schemas.openxmlformats.org/officeDocument/2006/relationships/image" Target="../media/image15.png"/><Relationship Id="rId1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8.png"/><Relationship Id="rId1" Type="http://schemas.openxmlformats.org/officeDocument/2006/relationships/slideLayout" Target="../slideLayouts/slideLayout7.xml"/><Relationship Id="rId5" Type="http://schemas.openxmlformats.org/officeDocument/2006/relationships/image" Target="../media/image100.png"/><Relationship Id="rId4" Type="http://schemas.openxmlformats.org/officeDocument/2006/relationships/image" Target="../media/image99.png"/></Relationships>
</file>

<file path=ppt/slides/_rels/slide14.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069986" y="4418900"/>
            <a:ext cx="2220352" cy="1587451"/>
          </a:xfrm>
        </p:spPr>
        <p:txBody>
          <a:bodyPr>
            <a:noAutofit/>
          </a:bodyPr>
          <a:lstStyle/>
          <a:p>
            <a:r>
              <a:rPr lang="en-US" sz="3600" b="1" dirty="0">
                <a:solidFill>
                  <a:schemeClr val="tx1"/>
                </a:solidFill>
              </a:rPr>
              <a:t>2026 Exhibitor Meeting</a:t>
            </a:r>
          </a:p>
        </p:txBody>
      </p:sp>
      <p:pic>
        <p:nvPicPr>
          <p:cNvPr id="4" name="Picture 3">
            <a:extLst>
              <a:ext uri="{FF2B5EF4-FFF2-40B4-BE49-F238E27FC236}">
                <a16:creationId xmlns:a16="http://schemas.microsoft.com/office/drawing/2014/main" id="{89B6D216-C342-4FBC-9A98-3B5AFEAA476B}"/>
              </a:ext>
            </a:extLst>
          </p:cNvPr>
          <p:cNvPicPr>
            <a:picLocks noChangeAspect="1"/>
          </p:cNvPicPr>
          <p:nvPr/>
        </p:nvPicPr>
        <p:blipFill>
          <a:blip r:embed="rId2"/>
          <a:stretch>
            <a:fillRect/>
          </a:stretch>
        </p:blipFill>
        <p:spPr>
          <a:xfrm>
            <a:off x="3457945" y="1112109"/>
            <a:ext cx="5696461" cy="2848232"/>
          </a:xfrm>
          <a:prstGeom prst="rect">
            <a:avLst/>
          </a:prstGeom>
        </p:spPr>
      </p:pic>
    </p:spTree>
    <p:extLst>
      <p:ext uri="{BB962C8B-B14F-4D97-AF65-F5344CB8AC3E}">
        <p14:creationId xmlns:p14="http://schemas.microsoft.com/office/powerpoint/2010/main" val="3096004902"/>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F2F33-EC6A-E78D-11A7-E6573612FBE9}"/>
              </a:ext>
            </a:extLst>
          </p:cNvPr>
          <p:cNvSpPr>
            <a:spLocks noGrp="1"/>
          </p:cNvSpPr>
          <p:nvPr>
            <p:ph type="title"/>
          </p:nvPr>
        </p:nvSpPr>
        <p:spPr>
          <a:xfrm>
            <a:off x="5502497" y="199449"/>
            <a:ext cx="3520720" cy="1320800"/>
          </a:xfrm>
        </p:spPr>
        <p:txBody>
          <a:bodyPr>
            <a:normAutofit/>
          </a:bodyPr>
          <a:lstStyle/>
          <a:p>
            <a:r>
              <a:rPr lang="en-US" sz="3600" b="1" dirty="0">
                <a:solidFill>
                  <a:schemeClr val="tx1"/>
                </a:solidFill>
              </a:rPr>
              <a:t>   </a:t>
            </a:r>
            <a:br>
              <a:rPr lang="en-US" sz="3600" b="1" dirty="0">
                <a:solidFill>
                  <a:schemeClr val="tx1"/>
                </a:solidFill>
              </a:rPr>
            </a:br>
            <a:endParaRPr lang="en-US" dirty="0">
              <a:solidFill>
                <a:schemeClr val="tx1"/>
              </a:solidFill>
            </a:endParaRPr>
          </a:p>
        </p:txBody>
      </p:sp>
      <p:pic>
        <p:nvPicPr>
          <p:cNvPr id="5" name="Content Placeholder 8">
            <a:extLst>
              <a:ext uri="{FF2B5EF4-FFF2-40B4-BE49-F238E27FC236}">
                <a16:creationId xmlns:a16="http://schemas.microsoft.com/office/drawing/2014/main" id="{11ACBEA7-8B71-0122-1DB6-79DDD1ED45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1892" y="3654071"/>
            <a:ext cx="2448278" cy="514139"/>
          </a:xfrm>
          <a:prstGeom prst="rect">
            <a:avLst/>
          </a:prstGeom>
        </p:spPr>
      </p:pic>
      <p:pic>
        <p:nvPicPr>
          <p:cNvPr id="6" name="Picture 2" descr="Agilent Technologies Logo">
            <a:extLst>
              <a:ext uri="{FF2B5EF4-FFF2-40B4-BE49-F238E27FC236}">
                <a16:creationId xmlns:a16="http://schemas.microsoft.com/office/drawing/2014/main" id="{84E52C13-025A-EF74-4996-A4EA6CAC77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660" y="2768800"/>
            <a:ext cx="1572333" cy="73992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picture containing object&#10;&#10;Description automatically generated">
            <a:extLst>
              <a:ext uri="{FF2B5EF4-FFF2-40B4-BE49-F238E27FC236}">
                <a16:creationId xmlns:a16="http://schemas.microsoft.com/office/drawing/2014/main" id="{6308FDCB-429F-3305-D25A-A02C3D24AF1D}"/>
              </a:ext>
            </a:extLst>
          </p:cNvPr>
          <p:cNvPicPr>
            <a:picLocks noChangeAspect="1"/>
          </p:cNvPicPr>
          <p:nvPr/>
        </p:nvPicPr>
        <p:blipFill>
          <a:blip r:embed="rId4"/>
          <a:stretch>
            <a:fillRect/>
          </a:stretch>
        </p:blipFill>
        <p:spPr>
          <a:xfrm>
            <a:off x="3560566" y="2897658"/>
            <a:ext cx="1377605" cy="580536"/>
          </a:xfrm>
          <a:prstGeom prst="rect">
            <a:avLst/>
          </a:prstGeom>
        </p:spPr>
      </p:pic>
      <p:pic>
        <p:nvPicPr>
          <p:cNvPr id="9" name="Picture 16" descr="Anton Paar">
            <a:extLst>
              <a:ext uri="{FF2B5EF4-FFF2-40B4-BE49-F238E27FC236}">
                <a16:creationId xmlns:a16="http://schemas.microsoft.com/office/drawing/2014/main" id="{2E976CA4-DF49-27E3-D90F-754ECC6899E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63950" y="5871372"/>
            <a:ext cx="1978222" cy="530245"/>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E868D25C-EEAC-77D2-C970-3916B9EC5630}"/>
              </a:ext>
            </a:extLst>
          </p:cNvPr>
          <p:cNvSpPr txBox="1"/>
          <p:nvPr/>
        </p:nvSpPr>
        <p:spPr>
          <a:xfrm>
            <a:off x="1086811" y="236317"/>
            <a:ext cx="2918349" cy="461665"/>
          </a:xfrm>
          <a:prstGeom prst="rect">
            <a:avLst/>
          </a:prstGeom>
          <a:noFill/>
        </p:spPr>
        <p:txBody>
          <a:bodyPr wrap="square">
            <a:spAutoFit/>
          </a:bodyPr>
          <a:lstStyle/>
          <a:p>
            <a:r>
              <a:rPr lang="en-US" sz="2400" b="1" dirty="0">
                <a:solidFill>
                  <a:schemeClr val="accent4">
                    <a:lumMod val="75000"/>
                  </a:schemeClr>
                </a:solidFill>
                <a:highlight>
                  <a:srgbClr val="FFFF00"/>
                </a:highlight>
              </a:rPr>
              <a:t>DIAMOND SPONSOR</a:t>
            </a:r>
          </a:p>
        </p:txBody>
      </p:sp>
      <p:sp>
        <p:nvSpPr>
          <p:cNvPr id="13" name="TextBox 12">
            <a:extLst>
              <a:ext uri="{FF2B5EF4-FFF2-40B4-BE49-F238E27FC236}">
                <a16:creationId xmlns:a16="http://schemas.microsoft.com/office/drawing/2014/main" id="{64C3AEDD-BD55-F867-C89E-4FEDECCFE9EC}"/>
              </a:ext>
            </a:extLst>
          </p:cNvPr>
          <p:cNvSpPr txBox="1"/>
          <p:nvPr/>
        </p:nvSpPr>
        <p:spPr>
          <a:xfrm>
            <a:off x="1463950" y="2301666"/>
            <a:ext cx="2366682" cy="369332"/>
          </a:xfrm>
          <a:prstGeom prst="rect">
            <a:avLst/>
          </a:prstGeom>
          <a:noFill/>
        </p:spPr>
        <p:txBody>
          <a:bodyPr wrap="square" rtlCol="0">
            <a:spAutoFit/>
          </a:bodyPr>
          <a:lstStyle/>
          <a:p>
            <a:r>
              <a:rPr lang="en-US" b="1" dirty="0">
                <a:highlight>
                  <a:srgbClr val="FFFF00"/>
                </a:highlight>
              </a:rPr>
              <a:t>GOLD SPONSORS</a:t>
            </a:r>
          </a:p>
        </p:txBody>
      </p:sp>
      <p:sp>
        <p:nvSpPr>
          <p:cNvPr id="15" name="TextBox 14">
            <a:extLst>
              <a:ext uri="{FF2B5EF4-FFF2-40B4-BE49-F238E27FC236}">
                <a16:creationId xmlns:a16="http://schemas.microsoft.com/office/drawing/2014/main" id="{4BBE58C5-C9D4-6CB8-159D-F3D02A43EA41}"/>
              </a:ext>
            </a:extLst>
          </p:cNvPr>
          <p:cNvSpPr txBox="1"/>
          <p:nvPr/>
        </p:nvSpPr>
        <p:spPr>
          <a:xfrm>
            <a:off x="7203726" y="2931387"/>
            <a:ext cx="2082410" cy="369332"/>
          </a:xfrm>
          <a:prstGeom prst="rect">
            <a:avLst/>
          </a:prstGeom>
          <a:noFill/>
        </p:spPr>
        <p:txBody>
          <a:bodyPr wrap="square">
            <a:spAutoFit/>
          </a:bodyPr>
          <a:lstStyle/>
          <a:p>
            <a:pPr algn="ctr" fontAlgn="base"/>
            <a:r>
              <a:rPr lang="en-US" b="1" i="0" dirty="0">
                <a:solidFill>
                  <a:srgbClr val="112D69"/>
                </a:solidFill>
                <a:effectLst/>
                <a:highlight>
                  <a:srgbClr val="FFFF00"/>
                </a:highlight>
                <a:latin typeface="Trebuchet MS" panose="020B0603020202020204" pitchFamily="34" charset="0"/>
              </a:rPr>
              <a:t>SILVER SPONSORS</a:t>
            </a:r>
          </a:p>
        </p:txBody>
      </p:sp>
      <p:sp>
        <p:nvSpPr>
          <p:cNvPr id="16" name="TextBox 15">
            <a:extLst>
              <a:ext uri="{FF2B5EF4-FFF2-40B4-BE49-F238E27FC236}">
                <a16:creationId xmlns:a16="http://schemas.microsoft.com/office/drawing/2014/main" id="{855E8044-0558-6F65-6645-498C2F6DB5F9}"/>
              </a:ext>
            </a:extLst>
          </p:cNvPr>
          <p:cNvSpPr txBox="1"/>
          <p:nvPr/>
        </p:nvSpPr>
        <p:spPr>
          <a:xfrm>
            <a:off x="1718563" y="5284782"/>
            <a:ext cx="3558425" cy="338554"/>
          </a:xfrm>
          <a:prstGeom prst="rect">
            <a:avLst/>
          </a:prstGeom>
          <a:noFill/>
        </p:spPr>
        <p:txBody>
          <a:bodyPr wrap="square">
            <a:spAutoFit/>
          </a:bodyPr>
          <a:lstStyle/>
          <a:p>
            <a:r>
              <a:rPr lang="en-US" sz="1600" b="1" dirty="0">
                <a:solidFill>
                  <a:schemeClr val="accent6">
                    <a:lumMod val="75000"/>
                  </a:schemeClr>
                </a:solidFill>
                <a:highlight>
                  <a:srgbClr val="FFFF00"/>
                </a:highlight>
              </a:rPr>
              <a:t>BRONZE COFFEE BREAK SPONSORS</a:t>
            </a:r>
          </a:p>
        </p:txBody>
      </p:sp>
      <p:pic>
        <p:nvPicPr>
          <p:cNvPr id="11" name="Picture 10">
            <a:extLst>
              <a:ext uri="{FF2B5EF4-FFF2-40B4-BE49-F238E27FC236}">
                <a16:creationId xmlns:a16="http://schemas.microsoft.com/office/drawing/2014/main" id="{48748272-20BC-6E27-1821-CBCECC822389}"/>
              </a:ext>
            </a:extLst>
          </p:cNvPr>
          <p:cNvPicPr>
            <a:picLocks noChangeAspect="1"/>
          </p:cNvPicPr>
          <p:nvPr/>
        </p:nvPicPr>
        <p:blipFill>
          <a:blip r:embed="rId6"/>
          <a:stretch>
            <a:fillRect/>
          </a:stretch>
        </p:blipFill>
        <p:spPr>
          <a:xfrm>
            <a:off x="2009119" y="2676927"/>
            <a:ext cx="1094906" cy="1095271"/>
          </a:xfrm>
          <a:prstGeom prst="rect">
            <a:avLst/>
          </a:prstGeom>
        </p:spPr>
      </p:pic>
      <p:pic>
        <p:nvPicPr>
          <p:cNvPr id="3" name="Picture 2">
            <a:extLst>
              <a:ext uri="{FF2B5EF4-FFF2-40B4-BE49-F238E27FC236}">
                <a16:creationId xmlns:a16="http://schemas.microsoft.com/office/drawing/2014/main" id="{44EA2EF8-A74F-F43B-5084-A152AB7D1B2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05412" y="4382214"/>
            <a:ext cx="1580724" cy="68561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A blue and green text on a black background&#10;&#10;Description automatically generated">
            <a:extLst>
              <a:ext uri="{FF2B5EF4-FFF2-40B4-BE49-F238E27FC236}">
                <a16:creationId xmlns:a16="http://schemas.microsoft.com/office/drawing/2014/main" id="{2DD4A2E9-0692-1D57-C3F9-730F7456E96B}"/>
              </a:ext>
            </a:extLst>
          </p:cNvPr>
          <p:cNvPicPr>
            <a:picLocks noChangeAspect="1"/>
          </p:cNvPicPr>
          <p:nvPr/>
        </p:nvPicPr>
        <p:blipFill>
          <a:blip r:embed="rId8"/>
          <a:stretch>
            <a:fillRect/>
          </a:stretch>
        </p:blipFill>
        <p:spPr>
          <a:xfrm>
            <a:off x="5426171" y="1364778"/>
            <a:ext cx="4333156" cy="1451831"/>
          </a:xfrm>
          <a:prstGeom prst="rect">
            <a:avLst/>
          </a:prstGeom>
        </p:spPr>
      </p:pic>
      <p:sp>
        <p:nvSpPr>
          <p:cNvPr id="23" name="TextBox 22">
            <a:extLst>
              <a:ext uri="{FF2B5EF4-FFF2-40B4-BE49-F238E27FC236}">
                <a16:creationId xmlns:a16="http://schemas.microsoft.com/office/drawing/2014/main" id="{7C18020E-A88C-52A7-B024-BCDC5AA138EF}"/>
              </a:ext>
            </a:extLst>
          </p:cNvPr>
          <p:cNvSpPr txBox="1"/>
          <p:nvPr/>
        </p:nvSpPr>
        <p:spPr>
          <a:xfrm>
            <a:off x="6609488" y="840852"/>
            <a:ext cx="2781784" cy="369332"/>
          </a:xfrm>
          <a:prstGeom prst="rect">
            <a:avLst/>
          </a:prstGeom>
          <a:noFill/>
        </p:spPr>
        <p:txBody>
          <a:bodyPr wrap="square">
            <a:spAutoFit/>
          </a:bodyPr>
          <a:lstStyle/>
          <a:p>
            <a:r>
              <a:rPr lang="en-US" b="1" dirty="0">
                <a:solidFill>
                  <a:schemeClr val="bg1">
                    <a:lumMod val="65000"/>
                  </a:schemeClr>
                </a:solidFill>
                <a:highlight>
                  <a:srgbClr val="FFFF00"/>
                </a:highlight>
              </a:rPr>
              <a:t>PLATINUM</a:t>
            </a:r>
            <a:r>
              <a:rPr lang="en-US" sz="1800" b="1" dirty="0">
                <a:solidFill>
                  <a:schemeClr val="bg1">
                    <a:lumMod val="65000"/>
                  </a:schemeClr>
                </a:solidFill>
                <a:highlight>
                  <a:srgbClr val="FFFF00"/>
                </a:highlight>
              </a:rPr>
              <a:t> SPONSOR</a:t>
            </a:r>
          </a:p>
        </p:txBody>
      </p:sp>
      <p:pic>
        <p:nvPicPr>
          <p:cNvPr id="25" name="Picture 24" descr="A black and red logo&#10;&#10;Description automatically generated">
            <a:extLst>
              <a:ext uri="{FF2B5EF4-FFF2-40B4-BE49-F238E27FC236}">
                <a16:creationId xmlns:a16="http://schemas.microsoft.com/office/drawing/2014/main" id="{3B1E8DC9-E928-B5EA-D827-FE7FCFD5092E}"/>
              </a:ext>
            </a:extLst>
          </p:cNvPr>
          <p:cNvPicPr>
            <a:picLocks noChangeAspect="1"/>
          </p:cNvPicPr>
          <p:nvPr/>
        </p:nvPicPr>
        <p:blipFill>
          <a:blip r:embed="rId9"/>
          <a:stretch>
            <a:fillRect/>
          </a:stretch>
        </p:blipFill>
        <p:spPr>
          <a:xfrm>
            <a:off x="6740246" y="3418490"/>
            <a:ext cx="1027169" cy="681117"/>
          </a:xfrm>
          <a:prstGeom prst="rect">
            <a:avLst/>
          </a:prstGeom>
        </p:spPr>
      </p:pic>
      <p:pic>
        <p:nvPicPr>
          <p:cNvPr id="18" name="Picture 4" descr="Texas Scientific Products">
            <a:extLst>
              <a:ext uri="{FF2B5EF4-FFF2-40B4-BE49-F238E27FC236}">
                <a16:creationId xmlns:a16="http://schemas.microsoft.com/office/drawing/2014/main" id="{1E4CF3CF-1A57-2244-B99E-F98803A65CA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065823" y="3409567"/>
            <a:ext cx="1938940" cy="633387"/>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descr="XOS better analysis counts">
            <a:extLst>
              <a:ext uri="{FF2B5EF4-FFF2-40B4-BE49-F238E27FC236}">
                <a16:creationId xmlns:a16="http://schemas.microsoft.com/office/drawing/2014/main" id="{9919E102-8D78-278D-02EE-A7A11B55D27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830632" y="5824144"/>
            <a:ext cx="1405576" cy="6247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Joel USA">
            <a:extLst>
              <a:ext uri="{FF2B5EF4-FFF2-40B4-BE49-F238E27FC236}">
                <a16:creationId xmlns:a16="http://schemas.microsoft.com/office/drawing/2014/main" id="{260ACFC0-EE4E-08BA-F639-BC888A85DD14}"/>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667746" y="4300846"/>
            <a:ext cx="1428750" cy="59055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95478A1D-8A40-ECB5-9C1D-408120F1A60E}"/>
              </a:ext>
            </a:extLst>
          </p:cNvPr>
          <p:cNvPicPr>
            <a:picLocks noChangeAspect="1"/>
          </p:cNvPicPr>
          <p:nvPr/>
        </p:nvPicPr>
        <p:blipFill>
          <a:blip r:embed="rId13"/>
          <a:stretch>
            <a:fillRect/>
          </a:stretch>
        </p:blipFill>
        <p:spPr>
          <a:xfrm>
            <a:off x="280991" y="785921"/>
            <a:ext cx="4303364" cy="1289085"/>
          </a:xfrm>
          <a:prstGeom prst="rect">
            <a:avLst/>
          </a:prstGeom>
        </p:spPr>
      </p:pic>
      <p:pic>
        <p:nvPicPr>
          <p:cNvPr id="28" name="Picture 27" descr="PAC">
            <a:extLst>
              <a:ext uri="{FF2B5EF4-FFF2-40B4-BE49-F238E27FC236}">
                <a16:creationId xmlns:a16="http://schemas.microsoft.com/office/drawing/2014/main" id="{3F2F202E-B1FD-5734-B79A-AAFBC00311CF}"/>
              </a:ext>
            </a:extLst>
          </p:cNvPr>
          <p:cNvPicPr>
            <a:picLocks noChangeAspect="1"/>
          </p:cNvPicPr>
          <p:nvPr/>
        </p:nvPicPr>
        <p:blipFill>
          <a:blip r:embed="rId14"/>
          <a:stretch>
            <a:fillRect/>
          </a:stretch>
        </p:blipFill>
        <p:spPr>
          <a:xfrm>
            <a:off x="449576" y="3759785"/>
            <a:ext cx="1846605" cy="760367"/>
          </a:xfrm>
          <a:prstGeom prst="rect">
            <a:avLst/>
          </a:prstGeom>
        </p:spPr>
      </p:pic>
      <p:pic>
        <p:nvPicPr>
          <p:cNvPr id="30" name="Picture 29" descr="Grabner Instruments Ametek">
            <a:extLst>
              <a:ext uri="{FF2B5EF4-FFF2-40B4-BE49-F238E27FC236}">
                <a16:creationId xmlns:a16="http://schemas.microsoft.com/office/drawing/2014/main" id="{9E270D73-F221-DDD2-BA6F-E7F73355F2B0}"/>
              </a:ext>
            </a:extLst>
          </p:cNvPr>
          <p:cNvPicPr>
            <a:picLocks noChangeAspect="1"/>
          </p:cNvPicPr>
          <p:nvPr/>
        </p:nvPicPr>
        <p:blipFill>
          <a:blip r:embed="rId15"/>
          <a:stretch>
            <a:fillRect/>
          </a:stretch>
        </p:blipFill>
        <p:spPr>
          <a:xfrm>
            <a:off x="6057728" y="4427579"/>
            <a:ext cx="1321045" cy="1065643"/>
          </a:xfrm>
          <a:prstGeom prst="rect">
            <a:avLst/>
          </a:prstGeom>
        </p:spPr>
      </p:pic>
      <p:pic>
        <p:nvPicPr>
          <p:cNvPr id="32" name="Picture 31" descr="Thermo Fisher Scientific">
            <a:extLst>
              <a:ext uri="{FF2B5EF4-FFF2-40B4-BE49-F238E27FC236}">
                <a16:creationId xmlns:a16="http://schemas.microsoft.com/office/drawing/2014/main" id="{4DAE796B-7A6C-98AC-D783-1EFFA18B929A}"/>
              </a:ext>
            </a:extLst>
          </p:cNvPr>
          <p:cNvPicPr>
            <a:picLocks noChangeAspect="1"/>
          </p:cNvPicPr>
          <p:nvPr/>
        </p:nvPicPr>
        <p:blipFill>
          <a:blip r:embed="rId16"/>
          <a:stretch>
            <a:fillRect/>
          </a:stretch>
        </p:blipFill>
        <p:spPr>
          <a:xfrm>
            <a:off x="2717137" y="4300846"/>
            <a:ext cx="2221034" cy="681117"/>
          </a:xfrm>
          <a:prstGeom prst="rect">
            <a:avLst/>
          </a:prstGeom>
        </p:spPr>
      </p:pic>
      <p:pic>
        <p:nvPicPr>
          <p:cNvPr id="34" name="Picture 33" descr="PerkinElmer Science with Purpose">
            <a:extLst>
              <a:ext uri="{FF2B5EF4-FFF2-40B4-BE49-F238E27FC236}">
                <a16:creationId xmlns:a16="http://schemas.microsoft.com/office/drawing/2014/main" id="{131D8974-9F2B-7A3C-0F34-BA481ADEE677}"/>
              </a:ext>
            </a:extLst>
          </p:cNvPr>
          <p:cNvPicPr>
            <a:picLocks noChangeAspect="1"/>
          </p:cNvPicPr>
          <p:nvPr/>
        </p:nvPicPr>
        <p:blipFill>
          <a:blip r:embed="rId17"/>
          <a:stretch>
            <a:fillRect/>
          </a:stretch>
        </p:blipFill>
        <p:spPr>
          <a:xfrm>
            <a:off x="7887706" y="5454059"/>
            <a:ext cx="1580724" cy="864749"/>
          </a:xfrm>
          <a:prstGeom prst="rect">
            <a:avLst/>
          </a:prstGeom>
        </p:spPr>
      </p:pic>
    </p:spTree>
    <p:extLst>
      <p:ext uri="{BB962C8B-B14F-4D97-AF65-F5344CB8AC3E}">
        <p14:creationId xmlns:p14="http://schemas.microsoft.com/office/powerpoint/2010/main" val="38898177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1" name="Rectangle 10">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1313"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0979"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2568"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534"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Isosceles Triangle 20">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3425"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5592"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Isosceles Triangle 24">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2758"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Freeform: Shape 26">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7631" y="-8467"/>
            <a:ext cx="5994369"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A black background with yellow circles&#10;&#10;Description automatically generated">
            <a:extLst>
              <a:ext uri="{FF2B5EF4-FFF2-40B4-BE49-F238E27FC236}">
                <a16:creationId xmlns:a16="http://schemas.microsoft.com/office/drawing/2014/main" id="{4299A4B9-62DD-4901-9A2C-9DEE9E54EF69}"/>
              </a:ext>
            </a:extLst>
          </p:cNvPr>
          <p:cNvPicPr>
            <a:picLocks noChangeAspect="1"/>
          </p:cNvPicPr>
          <p:nvPr/>
        </p:nvPicPr>
        <p:blipFill>
          <a:blip r:embed="rId2"/>
          <a:stretch>
            <a:fillRect/>
          </a:stretch>
        </p:blipFill>
        <p:spPr>
          <a:xfrm>
            <a:off x="757251" y="2509256"/>
            <a:ext cx="3856774" cy="1928387"/>
          </a:xfrm>
          <a:prstGeom prst="rect">
            <a:avLst/>
          </a:prstGeom>
        </p:spPr>
      </p:pic>
      <p:sp>
        <p:nvSpPr>
          <p:cNvPr id="3" name="Content Placeholder 2">
            <a:extLst>
              <a:ext uri="{FF2B5EF4-FFF2-40B4-BE49-F238E27FC236}">
                <a16:creationId xmlns:a16="http://schemas.microsoft.com/office/drawing/2014/main" id="{5BC31D0D-C9E7-4E01-AE9D-55684A67DC4B}"/>
              </a:ext>
            </a:extLst>
          </p:cNvPr>
          <p:cNvSpPr>
            <a:spLocks noGrp="1"/>
          </p:cNvSpPr>
          <p:nvPr>
            <p:ph idx="1"/>
          </p:nvPr>
        </p:nvSpPr>
        <p:spPr>
          <a:xfrm>
            <a:off x="7181725" y="2837329"/>
            <a:ext cx="4512988" cy="3317938"/>
          </a:xfrm>
        </p:spPr>
        <p:txBody>
          <a:bodyPr anchor="t">
            <a:normAutofit/>
          </a:bodyPr>
          <a:lstStyle/>
          <a:p>
            <a:pPr marL="0" lvl="0" indent="0">
              <a:buNone/>
            </a:pPr>
            <a:r>
              <a:rPr lang="en-US" b="1" dirty="0">
                <a:solidFill>
                  <a:srgbClr val="FFFFFF"/>
                </a:solidFill>
              </a:rPr>
              <a:t>    </a:t>
            </a:r>
            <a:r>
              <a:rPr lang="en-US" sz="2800" b="1" dirty="0">
                <a:solidFill>
                  <a:srgbClr val="FFFFFF"/>
                </a:solidFill>
              </a:rPr>
              <a:t>2026 Keynote Speaker</a:t>
            </a:r>
          </a:p>
          <a:p>
            <a:pPr marL="0" lvl="0" indent="0">
              <a:buNone/>
            </a:pPr>
            <a:endParaRPr lang="en-US" sz="2800" b="1" dirty="0">
              <a:solidFill>
                <a:srgbClr val="FFFFFF"/>
              </a:solidFill>
            </a:endParaRPr>
          </a:p>
          <a:p>
            <a:pPr fontAlgn="base"/>
            <a:r>
              <a:rPr lang="en-US" b="1" dirty="0">
                <a:solidFill>
                  <a:srgbClr val="FFFFFF"/>
                </a:solidFill>
                <a:latin typeface="Verdana" panose="020B0604030504040204" pitchFamily="34" charset="0"/>
              </a:rPr>
              <a:t>James Tour</a:t>
            </a:r>
            <a:endParaRPr lang="en-US" b="1" i="0" dirty="0">
              <a:solidFill>
                <a:schemeClr val="bg1"/>
              </a:solidFill>
              <a:effectLst/>
              <a:latin typeface="Verdana" panose="020B0604030504040204" pitchFamily="34" charset="0"/>
            </a:endParaRPr>
          </a:p>
          <a:p>
            <a:pPr fontAlgn="base"/>
            <a:r>
              <a:rPr lang="en-US" b="1" dirty="0">
                <a:solidFill>
                  <a:schemeClr val="bg1"/>
                </a:solidFill>
              </a:rPr>
              <a:t>Ph.D., FRSC, NAI, NAE </a:t>
            </a:r>
          </a:p>
          <a:p>
            <a:pPr fontAlgn="base"/>
            <a:r>
              <a:rPr lang="en-US" b="1" dirty="0">
                <a:solidFill>
                  <a:schemeClr val="bg1"/>
                </a:solidFill>
                <a:highlight>
                  <a:srgbClr val="008000"/>
                </a:highlight>
              </a:rPr>
              <a:t>Rice University</a:t>
            </a:r>
            <a:endParaRPr lang="en-US" dirty="0">
              <a:solidFill>
                <a:srgbClr val="FFFFFF"/>
              </a:solidFill>
              <a:effectLst/>
              <a:highlight>
                <a:srgbClr val="008000"/>
              </a:highlight>
              <a:latin typeface="Verdana" panose="020B0604030504040204" pitchFamily="34" charset="0"/>
            </a:endParaRPr>
          </a:p>
        </p:txBody>
      </p:sp>
    </p:spTree>
    <p:extLst>
      <p:ext uri="{BB962C8B-B14F-4D97-AF65-F5344CB8AC3E}">
        <p14:creationId xmlns:p14="http://schemas.microsoft.com/office/powerpoint/2010/main" val="26199991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3000"/>
            <a:duotone>
              <a:schemeClr val="bg2">
                <a:shade val="28000"/>
                <a:satMod val="94000"/>
                <a:lumMod val="20000"/>
              </a:schemeClr>
              <a:schemeClr val="bg2">
                <a:tint val="94000"/>
                <a:shade val="84000"/>
                <a:satMod val="148000"/>
                <a:lumMod val="114000"/>
              </a:schemeClr>
            </a:duotone>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BC31D0D-C9E7-4E01-AE9D-55684A67DC4B}"/>
              </a:ext>
            </a:extLst>
          </p:cNvPr>
          <p:cNvSpPr>
            <a:spLocks noGrp="1"/>
          </p:cNvSpPr>
          <p:nvPr>
            <p:ph idx="1"/>
          </p:nvPr>
        </p:nvSpPr>
        <p:spPr>
          <a:xfrm>
            <a:off x="323759" y="2344830"/>
            <a:ext cx="9489634" cy="4443168"/>
          </a:xfrm>
        </p:spPr>
        <p:txBody>
          <a:bodyPr>
            <a:normAutofit/>
          </a:bodyPr>
          <a:lstStyle/>
          <a:p>
            <a:pPr marL="0" lvl="0" indent="0">
              <a:buNone/>
            </a:pPr>
            <a:r>
              <a:rPr lang="en-US" sz="4400" b="1" dirty="0"/>
              <a:t>            </a:t>
            </a:r>
            <a:r>
              <a:rPr lang="en-US" sz="4400" b="1" dirty="0">
                <a:solidFill>
                  <a:schemeClr val="tx1">
                    <a:lumMod val="95000"/>
                    <a:lumOff val="5000"/>
                  </a:schemeClr>
                </a:solidFill>
              </a:rPr>
              <a:t>2027 Conference Dates</a:t>
            </a:r>
          </a:p>
          <a:p>
            <a:pPr marL="0" lvl="0" indent="0" algn="ctr">
              <a:buNone/>
            </a:pPr>
            <a:r>
              <a:rPr lang="en-US" sz="2400" b="1" dirty="0">
                <a:solidFill>
                  <a:schemeClr val="tx1">
                    <a:lumMod val="95000"/>
                    <a:lumOff val="5000"/>
                  </a:schemeClr>
                </a:solidFill>
              </a:rPr>
              <a:t>	</a:t>
            </a:r>
            <a:r>
              <a:rPr lang="en-US" sz="4000" b="1" dirty="0">
                <a:solidFill>
                  <a:schemeClr val="tx1">
                    <a:lumMod val="95000"/>
                    <a:lumOff val="5000"/>
                  </a:schemeClr>
                </a:solidFill>
              </a:rPr>
              <a:t>October 12-13</a:t>
            </a:r>
            <a:r>
              <a:rPr lang="en-US" sz="4000" b="1" baseline="30000" dirty="0">
                <a:solidFill>
                  <a:schemeClr val="tx1">
                    <a:lumMod val="95000"/>
                    <a:lumOff val="5000"/>
                  </a:schemeClr>
                </a:solidFill>
              </a:rPr>
              <a:t>th</a:t>
            </a:r>
            <a:endParaRPr lang="en-US" sz="4000" b="1" dirty="0">
              <a:solidFill>
                <a:schemeClr val="tx1">
                  <a:lumMod val="95000"/>
                  <a:lumOff val="5000"/>
                </a:schemeClr>
              </a:solidFill>
            </a:endParaRPr>
          </a:p>
          <a:p>
            <a:pPr marL="0" lvl="0" indent="0" algn="ctr">
              <a:buNone/>
            </a:pPr>
            <a:r>
              <a:rPr lang="en-US" sz="4000" b="1" dirty="0">
                <a:solidFill>
                  <a:schemeClr val="tx1">
                    <a:lumMod val="95000"/>
                    <a:lumOff val="5000"/>
                  </a:schemeClr>
                </a:solidFill>
              </a:rPr>
              <a:t>	Moody Gardens Convention Ctr</a:t>
            </a:r>
          </a:p>
          <a:p>
            <a:pPr marL="0" indent="0" algn="ctr">
              <a:buNone/>
            </a:pPr>
            <a:r>
              <a:rPr lang="en-US" sz="4000" b="1" dirty="0">
                <a:solidFill>
                  <a:schemeClr val="tx1">
                    <a:lumMod val="95000"/>
                    <a:lumOff val="5000"/>
                  </a:schemeClr>
                </a:solidFill>
              </a:rPr>
              <a:t>	Galveston, TX 77554</a:t>
            </a:r>
          </a:p>
          <a:p>
            <a:pPr marL="0" indent="0">
              <a:buNone/>
            </a:pPr>
            <a:endParaRPr lang="en-US" dirty="0"/>
          </a:p>
        </p:txBody>
      </p:sp>
      <p:pic>
        <p:nvPicPr>
          <p:cNvPr id="4" name="Picture 3">
            <a:extLst>
              <a:ext uri="{FF2B5EF4-FFF2-40B4-BE49-F238E27FC236}">
                <a16:creationId xmlns:a16="http://schemas.microsoft.com/office/drawing/2014/main" id="{4299A4B9-62DD-4901-9A2C-9DEE9E54EF69}"/>
              </a:ext>
            </a:extLst>
          </p:cNvPr>
          <p:cNvPicPr>
            <a:picLocks noChangeAspect="1"/>
          </p:cNvPicPr>
          <p:nvPr/>
        </p:nvPicPr>
        <p:blipFill>
          <a:blip r:embed="rId3"/>
          <a:stretch>
            <a:fillRect/>
          </a:stretch>
        </p:blipFill>
        <p:spPr>
          <a:xfrm>
            <a:off x="4326904" y="122548"/>
            <a:ext cx="4044648" cy="1852367"/>
          </a:xfrm>
          <a:prstGeom prst="rect">
            <a:avLst/>
          </a:prstGeom>
        </p:spPr>
      </p:pic>
    </p:spTree>
    <p:extLst>
      <p:ext uri="{BB962C8B-B14F-4D97-AF65-F5344CB8AC3E}">
        <p14:creationId xmlns:p14="http://schemas.microsoft.com/office/powerpoint/2010/main" val="16332237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2000"/>
            <a:duotone>
              <a:schemeClr val="bg2">
                <a:shade val="28000"/>
                <a:satMod val="94000"/>
                <a:lumMod val="20000"/>
              </a:schemeClr>
              <a:schemeClr val="bg2">
                <a:tint val="94000"/>
                <a:shade val="84000"/>
                <a:satMod val="148000"/>
                <a:lumMod val="114000"/>
              </a:schemeClr>
            </a:duotone>
            <a:lum/>
          </a:blip>
          <a:srcRect/>
          <a:stretch>
            <a:fillRect/>
          </a:stretch>
        </a:blipFill>
        <a:effectLst/>
      </p:bgPr>
    </p:bg>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44AE452B-08F3-4275-AAC9-1EE1DBE3D141}"/>
              </a:ext>
            </a:extLst>
          </p:cNvPr>
          <p:cNvSpPr>
            <a:spLocks noGrp="1"/>
          </p:cNvSpPr>
          <p:nvPr>
            <p:ph type="subTitle" idx="1"/>
          </p:nvPr>
        </p:nvSpPr>
        <p:spPr>
          <a:xfrm>
            <a:off x="1251284" y="1733204"/>
            <a:ext cx="8021563" cy="5002248"/>
          </a:xfrm>
        </p:spPr>
        <p:txBody>
          <a:bodyPr>
            <a:normAutofit fontScale="77500" lnSpcReduction="20000"/>
          </a:bodyPr>
          <a:lstStyle/>
          <a:p>
            <a:pPr fontAlgn="base"/>
            <a:r>
              <a:rPr lang="en-US" sz="5100" b="1" dirty="0">
                <a:solidFill>
                  <a:srgbClr val="FF0000"/>
                </a:solidFill>
              </a:rPr>
              <a:t>Conference Registration 2026</a:t>
            </a:r>
          </a:p>
          <a:p>
            <a:pPr fontAlgn="base"/>
            <a:endParaRPr lang="en-US" sz="2400" b="1" dirty="0">
              <a:solidFill>
                <a:srgbClr val="FFC000"/>
              </a:solidFill>
            </a:endParaRPr>
          </a:p>
          <a:p>
            <a:pPr fontAlgn="base"/>
            <a:r>
              <a:rPr lang="en-US" sz="5100" b="1" dirty="0">
                <a:solidFill>
                  <a:schemeClr val="tx1"/>
                </a:solidFill>
              </a:rPr>
              <a:t>Total </a:t>
            </a:r>
            <a:r>
              <a:rPr lang="en-US" sz="5100" b="1" dirty="0" err="1">
                <a:solidFill>
                  <a:schemeClr val="tx1"/>
                </a:solidFill>
              </a:rPr>
              <a:t>Registrations:TBD</a:t>
            </a:r>
            <a:r>
              <a:rPr lang="en-US" sz="5100" b="1" dirty="0">
                <a:solidFill>
                  <a:schemeClr val="tx1"/>
                </a:solidFill>
              </a:rPr>
              <a:t>       </a:t>
            </a:r>
            <a:br>
              <a:rPr lang="en-US" sz="5100" b="1" dirty="0">
                <a:solidFill>
                  <a:schemeClr val="tx1"/>
                </a:solidFill>
              </a:rPr>
            </a:br>
            <a:r>
              <a:rPr lang="en-US" sz="5100" b="1" dirty="0">
                <a:solidFill>
                  <a:schemeClr val="tx1"/>
                </a:solidFill>
              </a:rPr>
              <a:t>Attendees: TBD</a:t>
            </a:r>
            <a:br>
              <a:rPr lang="en-US" sz="5100" b="1" dirty="0">
                <a:solidFill>
                  <a:schemeClr val="tx1"/>
                </a:solidFill>
              </a:rPr>
            </a:br>
            <a:r>
              <a:rPr lang="en-US" sz="5100" b="1" dirty="0">
                <a:solidFill>
                  <a:schemeClr val="tx1"/>
                </a:solidFill>
              </a:rPr>
              <a:t>Exhibits Only: TBD</a:t>
            </a:r>
            <a:br>
              <a:rPr lang="en-US" sz="5100" b="1" dirty="0">
                <a:solidFill>
                  <a:schemeClr val="tx1"/>
                </a:solidFill>
              </a:rPr>
            </a:br>
            <a:r>
              <a:rPr lang="en-US" sz="5100" b="1" dirty="0">
                <a:solidFill>
                  <a:schemeClr val="tx1"/>
                </a:solidFill>
              </a:rPr>
              <a:t>Exhibitors: TBD</a:t>
            </a:r>
            <a:br>
              <a:rPr lang="en-US" sz="5100" b="1" dirty="0">
                <a:solidFill>
                  <a:schemeClr val="tx1"/>
                </a:solidFill>
              </a:rPr>
            </a:br>
            <a:r>
              <a:rPr lang="en-US" sz="5100" b="1" dirty="0">
                <a:solidFill>
                  <a:schemeClr val="tx1"/>
                </a:solidFill>
              </a:rPr>
              <a:t>Students: TBD </a:t>
            </a:r>
          </a:p>
          <a:p>
            <a:pPr fontAlgn="base"/>
            <a:r>
              <a:rPr lang="en-US" sz="5100" b="1" dirty="0">
                <a:solidFill>
                  <a:schemeClr val="tx1"/>
                </a:solidFill>
              </a:rPr>
              <a:t>Exhibiting Companies:153</a:t>
            </a:r>
          </a:p>
          <a:p>
            <a:pPr fontAlgn="base"/>
            <a:r>
              <a:rPr lang="en-US" sz="5100" b="1" dirty="0">
                <a:solidFill>
                  <a:schemeClr val="tx1"/>
                </a:solidFill>
              </a:rPr>
              <a:t>Booths Sold:234</a:t>
            </a:r>
          </a:p>
          <a:p>
            <a:pPr fontAlgn="base"/>
            <a:endParaRPr lang="en-US" sz="5100" b="1" dirty="0">
              <a:solidFill>
                <a:schemeClr val="tx1"/>
              </a:solidFill>
            </a:endParaRPr>
          </a:p>
          <a:p>
            <a:endParaRPr lang="en-US" dirty="0"/>
          </a:p>
        </p:txBody>
      </p:sp>
      <p:pic>
        <p:nvPicPr>
          <p:cNvPr id="6" name="Picture 5">
            <a:extLst>
              <a:ext uri="{FF2B5EF4-FFF2-40B4-BE49-F238E27FC236}">
                <a16:creationId xmlns:a16="http://schemas.microsoft.com/office/drawing/2014/main" id="{12C3A289-B4FC-4DEA-A237-6EA52F22FBBD}"/>
              </a:ext>
            </a:extLst>
          </p:cNvPr>
          <p:cNvPicPr>
            <a:picLocks noChangeAspect="1"/>
          </p:cNvPicPr>
          <p:nvPr/>
        </p:nvPicPr>
        <p:blipFill>
          <a:blip r:embed="rId3"/>
          <a:stretch>
            <a:fillRect/>
          </a:stretch>
        </p:blipFill>
        <p:spPr>
          <a:xfrm>
            <a:off x="4326904" y="122548"/>
            <a:ext cx="4044648" cy="1852367"/>
          </a:xfrm>
          <a:prstGeom prst="rect">
            <a:avLst/>
          </a:prstGeom>
        </p:spPr>
      </p:pic>
    </p:spTree>
    <p:extLst>
      <p:ext uri="{BB962C8B-B14F-4D97-AF65-F5344CB8AC3E}">
        <p14:creationId xmlns:p14="http://schemas.microsoft.com/office/powerpoint/2010/main" val="10112054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86000">
              <a:schemeClr val="accent4">
                <a:lumMod val="75000"/>
              </a:schemeClr>
            </a:gs>
            <a:gs pos="48000">
              <a:schemeClr val="accent1">
                <a:lumMod val="97000"/>
                <a:lumOff val="3000"/>
              </a:schemeClr>
            </a:gs>
            <a:gs pos="100000">
              <a:schemeClr val="accent1">
                <a:lumMod val="60000"/>
                <a:lumOff val="40000"/>
              </a:schemeClr>
            </a:gs>
          </a:gsLst>
          <a:lin ang="162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971F7-7C5A-10D5-1708-67F0D52423F1}"/>
              </a:ext>
            </a:extLst>
          </p:cNvPr>
          <p:cNvSpPr>
            <a:spLocks noGrp="1"/>
          </p:cNvSpPr>
          <p:nvPr>
            <p:ph type="title"/>
          </p:nvPr>
        </p:nvSpPr>
        <p:spPr>
          <a:xfrm>
            <a:off x="4329113" y="609600"/>
            <a:ext cx="5657850" cy="1905000"/>
          </a:xfrm>
        </p:spPr>
        <p:txBody>
          <a:bodyPr/>
          <a:lstStyle/>
          <a:p>
            <a:r>
              <a:rPr lang="en-US" dirty="0"/>
              <a:t>GCC Past Attendance</a:t>
            </a:r>
          </a:p>
        </p:txBody>
      </p:sp>
      <p:pic>
        <p:nvPicPr>
          <p:cNvPr id="7" name="Picture 6">
            <a:extLst>
              <a:ext uri="{FF2B5EF4-FFF2-40B4-BE49-F238E27FC236}">
                <a16:creationId xmlns:a16="http://schemas.microsoft.com/office/drawing/2014/main" id="{A1027533-E5DF-7F04-A2FE-02CE220F5A28}"/>
              </a:ext>
            </a:extLst>
          </p:cNvPr>
          <p:cNvPicPr>
            <a:picLocks noChangeAspect="1"/>
          </p:cNvPicPr>
          <p:nvPr/>
        </p:nvPicPr>
        <p:blipFill>
          <a:blip r:embed="rId2"/>
          <a:stretch>
            <a:fillRect/>
          </a:stretch>
        </p:blipFill>
        <p:spPr>
          <a:xfrm>
            <a:off x="356545" y="37599"/>
            <a:ext cx="4044648" cy="1852367"/>
          </a:xfrm>
          <a:prstGeom prst="rect">
            <a:avLst/>
          </a:prstGeom>
        </p:spPr>
      </p:pic>
      <p:graphicFrame>
        <p:nvGraphicFramePr>
          <p:cNvPr id="8" name="Content Placeholder 7">
            <a:extLst>
              <a:ext uri="{FF2B5EF4-FFF2-40B4-BE49-F238E27FC236}">
                <a16:creationId xmlns:a16="http://schemas.microsoft.com/office/drawing/2014/main" id="{FDF01291-6183-E08A-C7BB-3CBDF2A4E0D9}"/>
              </a:ext>
            </a:extLst>
          </p:cNvPr>
          <p:cNvGraphicFramePr>
            <a:graphicFrameLocks noGrp="1"/>
          </p:cNvGraphicFramePr>
          <p:nvPr>
            <p:ph idx="1"/>
            <p:extLst>
              <p:ext uri="{D42A27DB-BD31-4B8C-83A1-F6EECF244321}">
                <p14:modId xmlns:p14="http://schemas.microsoft.com/office/powerpoint/2010/main" val="2701681229"/>
              </p:ext>
            </p:extLst>
          </p:nvPr>
        </p:nvGraphicFramePr>
        <p:xfrm>
          <a:off x="693905" y="2136525"/>
          <a:ext cx="8596312" cy="388143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Table 10">
            <a:extLst>
              <a:ext uri="{FF2B5EF4-FFF2-40B4-BE49-F238E27FC236}">
                <a16:creationId xmlns:a16="http://schemas.microsoft.com/office/drawing/2014/main" id="{4AEB070B-B8CB-6F6D-F4CD-36B7612D1D31}"/>
              </a:ext>
            </a:extLst>
          </p:cNvPr>
          <p:cNvGraphicFramePr>
            <a:graphicFrameLocks noGrp="1"/>
          </p:cNvGraphicFramePr>
          <p:nvPr>
            <p:extLst>
              <p:ext uri="{D42A27DB-BD31-4B8C-83A1-F6EECF244321}">
                <p14:modId xmlns:p14="http://schemas.microsoft.com/office/powerpoint/2010/main" val="2872516663"/>
              </p:ext>
            </p:extLst>
          </p:nvPr>
        </p:nvGraphicFramePr>
        <p:xfrm>
          <a:off x="553453" y="1957137"/>
          <a:ext cx="10202780" cy="4060824"/>
        </p:xfrm>
        <a:graphic>
          <a:graphicData uri="http://schemas.openxmlformats.org/drawingml/2006/table">
            <a:tbl>
              <a:tblPr>
                <a:tableStyleId>{5C22544A-7EE6-4342-B048-85BDC9FD1C3A}</a:tableStyleId>
              </a:tblPr>
              <a:tblGrid>
                <a:gridCol w="2631527">
                  <a:extLst>
                    <a:ext uri="{9D8B030D-6E8A-4147-A177-3AD203B41FA5}">
                      <a16:colId xmlns:a16="http://schemas.microsoft.com/office/drawing/2014/main" val="2511331340"/>
                    </a:ext>
                  </a:extLst>
                </a:gridCol>
                <a:gridCol w="1934505">
                  <a:extLst>
                    <a:ext uri="{9D8B030D-6E8A-4147-A177-3AD203B41FA5}">
                      <a16:colId xmlns:a16="http://schemas.microsoft.com/office/drawing/2014/main" val="4184785450"/>
                    </a:ext>
                  </a:extLst>
                </a:gridCol>
                <a:gridCol w="1967859">
                  <a:extLst>
                    <a:ext uri="{9D8B030D-6E8A-4147-A177-3AD203B41FA5}">
                      <a16:colId xmlns:a16="http://schemas.microsoft.com/office/drawing/2014/main" val="2805183991"/>
                    </a:ext>
                  </a:extLst>
                </a:gridCol>
                <a:gridCol w="1934505">
                  <a:extLst>
                    <a:ext uri="{9D8B030D-6E8A-4147-A177-3AD203B41FA5}">
                      <a16:colId xmlns:a16="http://schemas.microsoft.com/office/drawing/2014/main" val="2647981140"/>
                    </a:ext>
                  </a:extLst>
                </a:gridCol>
                <a:gridCol w="1734384">
                  <a:extLst>
                    <a:ext uri="{9D8B030D-6E8A-4147-A177-3AD203B41FA5}">
                      <a16:colId xmlns:a16="http://schemas.microsoft.com/office/drawing/2014/main" val="289937630"/>
                    </a:ext>
                  </a:extLst>
                </a:gridCol>
              </a:tblGrid>
              <a:tr h="338402">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buNone/>
                      </a:pPr>
                      <a:r>
                        <a:rPr lang="en-US" sz="1100" u="none" strike="noStrike">
                          <a:effectLst/>
                        </a:rPr>
                        <a:t>Exhibitors</a:t>
                      </a:r>
                      <a:endParaRPr lang="en-US" sz="1100" b="1" i="0" u="none" strike="noStrike">
                        <a:solidFill>
                          <a:srgbClr val="FFFFFF"/>
                        </a:solidFill>
                        <a:effectLst/>
                        <a:latin typeface="Calibri" panose="020F0502020204030204" pitchFamily="34" charset="0"/>
                      </a:endParaRPr>
                    </a:p>
                  </a:txBody>
                  <a:tcPr marL="7620" marR="7620" marT="7620" marB="0" anchor="b"/>
                </a:tc>
                <a:tc>
                  <a:txBody>
                    <a:bodyPr/>
                    <a:lstStyle/>
                    <a:p>
                      <a:pPr algn="ctr" fontAlgn="b">
                        <a:buNone/>
                      </a:pPr>
                      <a:r>
                        <a:rPr lang="en-US" sz="1100" u="none" strike="noStrike">
                          <a:effectLst/>
                        </a:rPr>
                        <a:t>Attendees</a:t>
                      </a:r>
                      <a:endParaRPr lang="en-US" sz="1100" b="1" i="0" u="none" strike="noStrike">
                        <a:solidFill>
                          <a:srgbClr val="FFFFFF"/>
                        </a:solidFill>
                        <a:effectLst/>
                        <a:latin typeface="Calibri" panose="020F0502020204030204" pitchFamily="34" charset="0"/>
                      </a:endParaRPr>
                    </a:p>
                  </a:txBody>
                  <a:tcPr marL="7620" marR="7620" marT="7620" marB="0" anchor="b"/>
                </a:tc>
                <a:tc>
                  <a:txBody>
                    <a:bodyPr/>
                    <a:lstStyle/>
                    <a:p>
                      <a:pPr algn="ctr" fontAlgn="b">
                        <a:buNone/>
                      </a:pPr>
                      <a:r>
                        <a:rPr lang="en-US" sz="1100" u="none" strike="noStrike">
                          <a:effectLst/>
                        </a:rPr>
                        <a:t>Expo Only</a:t>
                      </a:r>
                      <a:endParaRPr lang="en-US" sz="1100" b="1" i="0" u="none" strike="noStrike">
                        <a:solidFill>
                          <a:srgbClr val="FFFFFF"/>
                        </a:solidFill>
                        <a:effectLst/>
                        <a:latin typeface="Calibri" panose="020F0502020204030204" pitchFamily="34" charset="0"/>
                      </a:endParaRPr>
                    </a:p>
                  </a:txBody>
                  <a:tcPr marL="7620" marR="7620" marT="7620" marB="0" anchor="b"/>
                </a:tc>
                <a:tc>
                  <a:txBody>
                    <a:bodyPr/>
                    <a:lstStyle/>
                    <a:p>
                      <a:pPr algn="ctr" fontAlgn="b">
                        <a:buNone/>
                      </a:pPr>
                      <a:r>
                        <a:rPr lang="en-US" sz="1100" u="none" strike="noStrike">
                          <a:effectLst/>
                        </a:rPr>
                        <a:t>Students</a:t>
                      </a:r>
                      <a:endParaRPr lang="en-US" sz="1100" b="1" i="0" u="none" strike="noStrike">
                        <a:solidFill>
                          <a:srgbClr val="FFFFFF"/>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789699901"/>
                  </a:ext>
                </a:extLst>
              </a:tr>
              <a:tr h="338402">
                <a:tc>
                  <a:txBody>
                    <a:bodyPr/>
                    <a:lstStyle/>
                    <a:p>
                      <a:pPr algn="l" fontAlgn="b">
                        <a:buNone/>
                      </a:pPr>
                      <a:r>
                        <a:rPr lang="en-US" sz="1100" u="none" strike="noStrike">
                          <a:effectLst/>
                        </a:rPr>
                        <a:t>2013-MG</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buNone/>
                      </a:pPr>
                      <a:r>
                        <a:rPr lang="en-US" sz="1100" u="none" strike="noStrike">
                          <a:effectLst/>
                        </a:rPr>
                        <a:t>742</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buNone/>
                      </a:pPr>
                      <a:r>
                        <a:rPr lang="en-US" sz="1100" u="none" strike="noStrike">
                          <a:effectLst/>
                        </a:rPr>
                        <a:t>698</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buNone/>
                      </a:pPr>
                      <a:r>
                        <a:rPr lang="en-US" sz="1100" u="none" strike="noStrike">
                          <a:effectLst/>
                        </a:rPr>
                        <a:t>502</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buNone/>
                      </a:pPr>
                      <a:endParaRPr lang="en-US" sz="11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730972879"/>
                  </a:ext>
                </a:extLst>
              </a:tr>
              <a:tr h="338402">
                <a:tc>
                  <a:txBody>
                    <a:bodyPr/>
                    <a:lstStyle/>
                    <a:p>
                      <a:pPr algn="l" fontAlgn="b">
                        <a:buNone/>
                      </a:pPr>
                      <a:r>
                        <a:rPr lang="en-US" sz="1100" u="none" strike="noStrike">
                          <a:effectLst/>
                        </a:rPr>
                        <a:t>2014-MG</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buNone/>
                      </a:pPr>
                      <a:r>
                        <a:rPr lang="en-US" sz="1100" u="none" strike="noStrike">
                          <a:effectLst/>
                        </a:rPr>
                        <a:t>886</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buNone/>
                      </a:pPr>
                      <a:r>
                        <a:rPr lang="en-US" sz="1100" u="none" strike="noStrike">
                          <a:effectLst/>
                        </a:rPr>
                        <a:t>816</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buNone/>
                      </a:pPr>
                      <a:r>
                        <a:rPr lang="en-US" sz="1100" u="none" strike="noStrike">
                          <a:effectLst/>
                        </a:rPr>
                        <a:t>588</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buNone/>
                      </a:pPr>
                      <a:endParaRPr lang="en-US" sz="11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817474812"/>
                  </a:ext>
                </a:extLst>
              </a:tr>
              <a:tr h="338402">
                <a:tc>
                  <a:txBody>
                    <a:bodyPr/>
                    <a:lstStyle/>
                    <a:p>
                      <a:pPr algn="l" fontAlgn="b">
                        <a:buNone/>
                      </a:pPr>
                      <a:r>
                        <a:rPr lang="en-US" sz="1100" u="none" strike="noStrike">
                          <a:effectLst/>
                        </a:rPr>
                        <a:t>2015-NRG</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buNone/>
                      </a:pPr>
                      <a:r>
                        <a:rPr lang="en-US" sz="1100" u="none" strike="noStrike">
                          <a:effectLst/>
                        </a:rPr>
                        <a:t>982</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buNone/>
                      </a:pPr>
                      <a:r>
                        <a:rPr lang="en-US" sz="1100" u="none" strike="noStrike">
                          <a:effectLst/>
                        </a:rPr>
                        <a:t>708</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buNone/>
                      </a:pPr>
                      <a:r>
                        <a:rPr lang="en-US" sz="1100" u="none" strike="noStrike">
                          <a:effectLst/>
                        </a:rPr>
                        <a:t>543</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buNone/>
                      </a:pPr>
                      <a:endParaRPr lang="en-US" sz="11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431229186"/>
                  </a:ext>
                </a:extLst>
              </a:tr>
              <a:tr h="338402">
                <a:tc>
                  <a:txBody>
                    <a:bodyPr/>
                    <a:lstStyle/>
                    <a:p>
                      <a:pPr algn="l" fontAlgn="b">
                        <a:buNone/>
                      </a:pPr>
                      <a:r>
                        <a:rPr lang="en-US" sz="1100" u="none" strike="noStrike">
                          <a:effectLst/>
                        </a:rPr>
                        <a:t>2016-GRB</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buNone/>
                      </a:pPr>
                      <a:r>
                        <a:rPr lang="en-US" sz="1100" u="none" strike="noStrike">
                          <a:effectLst/>
                        </a:rPr>
                        <a:t>863</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buNone/>
                      </a:pPr>
                      <a:r>
                        <a:rPr lang="en-US" sz="1100" u="none" strike="noStrike">
                          <a:effectLst/>
                        </a:rPr>
                        <a:t>641</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buNone/>
                      </a:pPr>
                      <a:r>
                        <a:rPr lang="en-US" sz="1100" u="none" strike="noStrike">
                          <a:effectLst/>
                        </a:rPr>
                        <a:t>586</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buNone/>
                      </a:pPr>
                      <a:endParaRPr lang="en-US" sz="11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908619004"/>
                  </a:ext>
                </a:extLst>
              </a:tr>
              <a:tr h="338402">
                <a:tc>
                  <a:txBody>
                    <a:bodyPr/>
                    <a:lstStyle/>
                    <a:p>
                      <a:pPr algn="l" fontAlgn="b">
                        <a:buNone/>
                      </a:pPr>
                      <a:r>
                        <a:rPr lang="en-US" sz="1100" u="none" strike="noStrike">
                          <a:effectLst/>
                        </a:rPr>
                        <a:t>2017-GRB</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buNone/>
                      </a:pPr>
                      <a:r>
                        <a:rPr lang="en-US" sz="1100" u="none" strike="noStrike">
                          <a:effectLst/>
                        </a:rPr>
                        <a:t>850</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buNone/>
                      </a:pPr>
                      <a:r>
                        <a:rPr lang="en-US" sz="1100" u="none" strike="noStrike">
                          <a:effectLst/>
                        </a:rPr>
                        <a:t>671</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buNone/>
                      </a:pPr>
                      <a:r>
                        <a:rPr lang="en-US" sz="1100" u="none" strike="noStrike">
                          <a:effectLst/>
                        </a:rPr>
                        <a:t>354</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buNone/>
                      </a:pPr>
                      <a:endParaRPr lang="en-US" sz="11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818602798"/>
                  </a:ext>
                </a:extLst>
              </a:tr>
              <a:tr h="338402">
                <a:tc>
                  <a:txBody>
                    <a:bodyPr/>
                    <a:lstStyle/>
                    <a:p>
                      <a:pPr algn="l" fontAlgn="b">
                        <a:buNone/>
                      </a:pPr>
                      <a:r>
                        <a:rPr lang="en-US" sz="1100" u="none" strike="noStrike">
                          <a:effectLst/>
                        </a:rPr>
                        <a:t>2018-MG</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buNone/>
                      </a:pPr>
                      <a:r>
                        <a:rPr lang="en-US" sz="1100" u="none" strike="noStrike">
                          <a:effectLst/>
                        </a:rPr>
                        <a:t>733</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buNone/>
                      </a:pPr>
                      <a:r>
                        <a:rPr lang="en-US" sz="1100" u="none" strike="noStrike">
                          <a:effectLst/>
                        </a:rPr>
                        <a:t>726</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buNone/>
                      </a:pPr>
                      <a:r>
                        <a:rPr lang="en-US" sz="1100" u="none" strike="noStrike">
                          <a:effectLst/>
                        </a:rPr>
                        <a:t>412</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buNone/>
                      </a:pPr>
                      <a:endParaRPr lang="en-US" sz="11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390733669"/>
                  </a:ext>
                </a:extLst>
              </a:tr>
              <a:tr h="338402">
                <a:tc>
                  <a:txBody>
                    <a:bodyPr/>
                    <a:lstStyle/>
                    <a:p>
                      <a:pPr algn="l" fontAlgn="b">
                        <a:buNone/>
                      </a:pPr>
                      <a:r>
                        <a:rPr lang="en-US" sz="1100" u="none" strike="noStrike">
                          <a:effectLst/>
                        </a:rPr>
                        <a:t>2019-MG</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buNone/>
                      </a:pPr>
                      <a:r>
                        <a:rPr lang="en-US" sz="1100" u="none" strike="noStrike">
                          <a:effectLst/>
                        </a:rPr>
                        <a:t>789</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buNone/>
                      </a:pPr>
                      <a:r>
                        <a:rPr lang="en-US" sz="1100" u="none" strike="noStrike">
                          <a:effectLst/>
                        </a:rPr>
                        <a:t>688</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buNone/>
                      </a:pPr>
                      <a:r>
                        <a:rPr lang="en-US" sz="1100" u="none" strike="noStrike">
                          <a:effectLst/>
                        </a:rPr>
                        <a:t>341</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buNone/>
                      </a:pPr>
                      <a:r>
                        <a:rPr lang="en-US" sz="1100" u="none" strike="noStrike">
                          <a:effectLst/>
                        </a:rPr>
                        <a:t>8</a:t>
                      </a:r>
                      <a:endParaRPr lang="en-US" sz="11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926452626"/>
                  </a:ext>
                </a:extLst>
              </a:tr>
              <a:tr h="338402">
                <a:tc>
                  <a:txBody>
                    <a:bodyPr/>
                    <a:lstStyle/>
                    <a:p>
                      <a:pPr algn="l" fontAlgn="b">
                        <a:buNone/>
                      </a:pPr>
                      <a:r>
                        <a:rPr lang="en-US" sz="1100" u="none" strike="noStrike">
                          <a:effectLst/>
                        </a:rPr>
                        <a:t>2021-MG</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buNone/>
                      </a:pPr>
                      <a:r>
                        <a:rPr lang="en-US" sz="1100" u="none" strike="noStrike">
                          <a:effectLst/>
                        </a:rPr>
                        <a:t>646</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buNone/>
                      </a:pPr>
                      <a:r>
                        <a:rPr lang="en-US" sz="1100" u="none" strike="noStrike">
                          <a:effectLst/>
                        </a:rPr>
                        <a:t>455</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buNone/>
                      </a:pPr>
                      <a:r>
                        <a:rPr lang="en-US" sz="1100" u="none" strike="noStrike">
                          <a:effectLst/>
                        </a:rPr>
                        <a:t>215</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buNone/>
                      </a:pPr>
                      <a:endParaRPr lang="en-US" sz="11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962124723"/>
                  </a:ext>
                </a:extLst>
              </a:tr>
              <a:tr h="338402">
                <a:tc>
                  <a:txBody>
                    <a:bodyPr/>
                    <a:lstStyle/>
                    <a:p>
                      <a:pPr algn="l" fontAlgn="b">
                        <a:buNone/>
                      </a:pPr>
                      <a:r>
                        <a:rPr lang="en-US" sz="1100" u="none" strike="noStrike">
                          <a:effectLst/>
                        </a:rPr>
                        <a:t>2023-MG</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buNone/>
                      </a:pPr>
                      <a:r>
                        <a:rPr lang="en-US" sz="1100" u="none" strike="noStrike">
                          <a:effectLst/>
                        </a:rPr>
                        <a:t>770</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buNone/>
                      </a:pPr>
                      <a:r>
                        <a:rPr lang="en-US" sz="1100" u="none" strike="noStrike">
                          <a:effectLst/>
                        </a:rPr>
                        <a:t>622</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buNone/>
                      </a:pPr>
                      <a:r>
                        <a:rPr lang="en-US" sz="1100" u="none" strike="noStrike">
                          <a:effectLst/>
                        </a:rPr>
                        <a:t>313</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buNone/>
                      </a:pP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012425469"/>
                  </a:ext>
                </a:extLst>
              </a:tr>
              <a:tr h="338402">
                <a:tc>
                  <a:txBody>
                    <a:bodyPr/>
                    <a:lstStyle/>
                    <a:p>
                      <a:pPr algn="l" fontAlgn="b">
                        <a:buNone/>
                      </a:pPr>
                      <a:r>
                        <a:rPr lang="en-US" sz="1100" u="none" strike="noStrike">
                          <a:effectLst/>
                        </a:rPr>
                        <a:t>2024-MG</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buNone/>
                      </a:pPr>
                      <a:r>
                        <a:rPr lang="en-US" sz="1100" u="none" strike="noStrike">
                          <a:effectLst/>
                        </a:rPr>
                        <a:t>799</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buNone/>
                      </a:pPr>
                      <a:r>
                        <a:rPr lang="en-US" sz="1100" u="none" strike="noStrike">
                          <a:effectLst/>
                        </a:rPr>
                        <a:t>814</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buNone/>
                      </a:pPr>
                      <a:r>
                        <a:rPr lang="en-US" sz="1100" u="none" strike="noStrike">
                          <a:effectLst/>
                        </a:rPr>
                        <a:t>346</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buNone/>
                      </a:pPr>
                      <a:r>
                        <a:rPr lang="en-US" sz="1100" u="none" strike="noStrike">
                          <a:effectLst/>
                        </a:rPr>
                        <a:t>11</a:t>
                      </a:r>
                      <a:endParaRPr lang="en-US" sz="11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974752308"/>
                  </a:ext>
                </a:extLst>
              </a:tr>
              <a:tr h="338402">
                <a:tc>
                  <a:txBody>
                    <a:bodyPr/>
                    <a:lstStyle/>
                    <a:p>
                      <a:pPr algn="l" fontAlgn="b">
                        <a:buNone/>
                      </a:pPr>
                      <a:r>
                        <a:rPr lang="en-US" sz="1100" u="none" strike="noStrike">
                          <a:effectLst/>
                        </a:rPr>
                        <a:t>2025-MG</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buNone/>
                      </a:pPr>
                      <a:r>
                        <a:rPr lang="en-US" sz="1100" u="none" strike="noStrike">
                          <a:effectLst/>
                        </a:rPr>
                        <a:t>753</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buNone/>
                      </a:pPr>
                      <a:r>
                        <a:rPr lang="en-US" sz="1100" u="none" strike="noStrike">
                          <a:effectLst/>
                        </a:rPr>
                        <a:t>791</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buNone/>
                      </a:pPr>
                      <a:r>
                        <a:rPr lang="en-US" sz="1100" u="none" strike="noStrike">
                          <a:effectLst/>
                        </a:rPr>
                        <a:t>117</a:t>
                      </a:r>
                      <a:endParaRPr lang="en-US" sz="11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buNone/>
                      </a:pPr>
                      <a:r>
                        <a:rPr lang="en-US" sz="1100" u="none" strike="noStrike" dirty="0">
                          <a:effectLst/>
                        </a:rPr>
                        <a:t>23</a:t>
                      </a:r>
                      <a:endParaRPr lang="en-US" sz="11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334559947"/>
                  </a:ext>
                </a:extLst>
              </a:tr>
            </a:tbl>
          </a:graphicData>
        </a:graphic>
      </p:graphicFrame>
    </p:spTree>
    <p:extLst>
      <p:ext uri="{BB962C8B-B14F-4D97-AF65-F5344CB8AC3E}">
        <p14:creationId xmlns:p14="http://schemas.microsoft.com/office/powerpoint/2010/main" val="29515084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771360-E3BF-89DC-E004-6827AF85A2EE}"/>
              </a:ext>
            </a:extLst>
          </p:cNvPr>
          <p:cNvSpPr txBox="1"/>
          <p:nvPr/>
        </p:nvSpPr>
        <p:spPr>
          <a:xfrm>
            <a:off x="1613326" y="223929"/>
            <a:ext cx="6555023" cy="646331"/>
          </a:xfrm>
          <a:prstGeom prst="rect">
            <a:avLst/>
          </a:prstGeom>
          <a:noFill/>
        </p:spPr>
        <p:txBody>
          <a:bodyPr wrap="square">
            <a:spAutoFit/>
          </a:bodyPr>
          <a:lstStyle/>
          <a:p>
            <a:r>
              <a:rPr lang="en-US" sz="3600" dirty="0">
                <a:solidFill>
                  <a:schemeClr val="accent2">
                    <a:lumMod val="75000"/>
                  </a:schemeClr>
                </a:solidFill>
              </a:rPr>
              <a:t>New Product Showcase Entries</a:t>
            </a:r>
          </a:p>
        </p:txBody>
      </p:sp>
      <p:pic>
        <p:nvPicPr>
          <p:cNvPr id="4" name="Content Placeholder 8">
            <a:extLst>
              <a:ext uri="{FF2B5EF4-FFF2-40B4-BE49-F238E27FC236}">
                <a16:creationId xmlns:a16="http://schemas.microsoft.com/office/drawing/2014/main" id="{6172AF6B-67FC-A95B-48B5-B2801FC0D1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9462" y="3763497"/>
            <a:ext cx="3077763" cy="646331"/>
          </a:xfrm>
          <a:prstGeom prst="rect">
            <a:avLst/>
          </a:prstGeom>
        </p:spPr>
      </p:pic>
      <p:pic>
        <p:nvPicPr>
          <p:cNvPr id="2050" name="Picture 2" descr="Anton Paar">
            <a:extLst>
              <a:ext uri="{FF2B5EF4-FFF2-40B4-BE49-F238E27FC236}">
                <a16:creationId xmlns:a16="http://schemas.microsoft.com/office/drawing/2014/main" id="{01175FBE-3349-8FCB-8A4E-1F7BC11F65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134" y="587813"/>
            <a:ext cx="3695840" cy="1897198"/>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descr="Rigaku">
            <a:extLst>
              <a:ext uri="{FF2B5EF4-FFF2-40B4-BE49-F238E27FC236}">
                <a16:creationId xmlns:a16="http://schemas.microsoft.com/office/drawing/2014/main" id="{0FF9B47B-CFCD-8374-20F5-F2BD85A7B9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21571" y="1174462"/>
            <a:ext cx="2857500" cy="7239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Bruker AXS">
            <a:extLst>
              <a:ext uri="{FF2B5EF4-FFF2-40B4-BE49-F238E27FC236}">
                <a16:creationId xmlns:a16="http://schemas.microsoft.com/office/drawing/2014/main" id="{255B8BAA-6F88-9C5C-0C5C-FAF1B9D5C2B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690428" y="1019867"/>
            <a:ext cx="1724421" cy="919407"/>
          </a:xfrm>
          <a:prstGeom prst="rect">
            <a:avLst/>
          </a:prstGeom>
          <a:noFill/>
          <a:ln>
            <a:noFill/>
          </a:ln>
        </p:spPr>
      </p:pic>
      <p:pic>
        <p:nvPicPr>
          <p:cNvPr id="5" name="Picture 4" descr="Cannon Instrument Company">
            <a:extLst>
              <a:ext uri="{FF2B5EF4-FFF2-40B4-BE49-F238E27FC236}">
                <a16:creationId xmlns:a16="http://schemas.microsoft.com/office/drawing/2014/main" id="{505B791A-17A1-2249-D6E0-158BF5A7E54D}"/>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65403" y="2243421"/>
            <a:ext cx="2795481" cy="791552"/>
          </a:xfrm>
          <a:prstGeom prst="rect">
            <a:avLst/>
          </a:prstGeom>
          <a:noFill/>
          <a:ln>
            <a:noFill/>
          </a:ln>
        </p:spPr>
      </p:pic>
      <p:pic>
        <p:nvPicPr>
          <p:cNvPr id="6" name="Picture 5" descr="IKA WORKS INC.">
            <a:extLst>
              <a:ext uri="{FF2B5EF4-FFF2-40B4-BE49-F238E27FC236}">
                <a16:creationId xmlns:a16="http://schemas.microsoft.com/office/drawing/2014/main" id="{6DAD0B0D-2828-36D0-4F97-6D46F2497C0E}"/>
              </a:ext>
            </a:extLst>
          </p:cNvPr>
          <p:cNvPicPr>
            <a:picLocks noChangeAspect="1"/>
          </p:cNvPicPr>
          <p:nvPr/>
        </p:nvPicPr>
        <p:blipFill>
          <a:blip r:embed="rId7"/>
          <a:stretch>
            <a:fillRect/>
          </a:stretch>
        </p:blipFill>
        <p:spPr>
          <a:xfrm>
            <a:off x="5044450" y="2396994"/>
            <a:ext cx="1438515" cy="580201"/>
          </a:xfrm>
          <a:prstGeom prst="rect">
            <a:avLst/>
          </a:prstGeom>
        </p:spPr>
      </p:pic>
      <p:pic>
        <p:nvPicPr>
          <p:cNvPr id="7" name="Picture 6" descr="PerkinElmer">
            <a:extLst>
              <a:ext uri="{FF2B5EF4-FFF2-40B4-BE49-F238E27FC236}">
                <a16:creationId xmlns:a16="http://schemas.microsoft.com/office/drawing/2014/main" id="{9EF7A7DF-1448-A254-B1C1-0E88F43811FF}"/>
              </a:ext>
            </a:extLst>
          </p:cNvPr>
          <p:cNvPicPr>
            <a:picLocks noChangeAspect="1"/>
          </p:cNvPicPr>
          <p:nvPr/>
        </p:nvPicPr>
        <p:blipFill>
          <a:blip r:embed="rId8"/>
          <a:stretch>
            <a:fillRect/>
          </a:stretch>
        </p:blipFill>
        <p:spPr>
          <a:xfrm>
            <a:off x="7463589" y="2082492"/>
            <a:ext cx="2050382" cy="1537787"/>
          </a:xfrm>
          <a:prstGeom prst="rect">
            <a:avLst/>
          </a:prstGeom>
        </p:spPr>
      </p:pic>
      <p:pic>
        <p:nvPicPr>
          <p:cNvPr id="9" name="Picture 8" descr="Precision Analyzer Company">
            <a:extLst>
              <a:ext uri="{FF2B5EF4-FFF2-40B4-BE49-F238E27FC236}">
                <a16:creationId xmlns:a16="http://schemas.microsoft.com/office/drawing/2014/main" id="{7D5841F9-31D4-FE0D-C354-A57EB7793970}"/>
              </a:ext>
            </a:extLst>
          </p:cNvPr>
          <p:cNvPicPr>
            <a:picLocks noChangeAspect="1"/>
          </p:cNvPicPr>
          <p:nvPr/>
        </p:nvPicPr>
        <p:blipFill>
          <a:blip r:embed="rId9"/>
          <a:stretch>
            <a:fillRect/>
          </a:stretch>
        </p:blipFill>
        <p:spPr>
          <a:xfrm>
            <a:off x="545004" y="3514598"/>
            <a:ext cx="2392435" cy="1252041"/>
          </a:xfrm>
          <a:prstGeom prst="rect">
            <a:avLst/>
          </a:prstGeom>
        </p:spPr>
      </p:pic>
      <p:pic>
        <p:nvPicPr>
          <p:cNvPr id="10" name="Picture 9" descr="Restek">
            <a:extLst>
              <a:ext uri="{FF2B5EF4-FFF2-40B4-BE49-F238E27FC236}">
                <a16:creationId xmlns:a16="http://schemas.microsoft.com/office/drawing/2014/main" id="{BDB6644B-6CF8-D072-49AD-AA167B6042A9}"/>
              </a:ext>
            </a:extLst>
          </p:cNvPr>
          <p:cNvPicPr>
            <a:picLocks noChangeAspect="1"/>
          </p:cNvPicPr>
          <p:nvPr/>
        </p:nvPicPr>
        <p:blipFill>
          <a:blip r:embed="rId10"/>
          <a:stretch>
            <a:fillRect/>
          </a:stretch>
        </p:blipFill>
        <p:spPr>
          <a:xfrm>
            <a:off x="3826177" y="3314736"/>
            <a:ext cx="1889961" cy="611087"/>
          </a:xfrm>
          <a:prstGeom prst="rect">
            <a:avLst/>
          </a:prstGeom>
        </p:spPr>
      </p:pic>
      <p:pic>
        <p:nvPicPr>
          <p:cNvPr id="11" name="Picture 10" descr="TE Instruments USA">
            <a:extLst>
              <a:ext uri="{FF2B5EF4-FFF2-40B4-BE49-F238E27FC236}">
                <a16:creationId xmlns:a16="http://schemas.microsoft.com/office/drawing/2014/main" id="{8BEB02DE-26B9-D802-7E6F-DCCF6E1E66B8}"/>
              </a:ext>
            </a:extLst>
          </p:cNvPr>
          <p:cNvPicPr>
            <a:picLocks noChangeAspect="1"/>
          </p:cNvPicPr>
          <p:nvPr/>
        </p:nvPicPr>
        <p:blipFill>
          <a:blip r:embed="rId11"/>
          <a:stretch>
            <a:fillRect/>
          </a:stretch>
        </p:blipFill>
        <p:spPr>
          <a:xfrm>
            <a:off x="3747102" y="4291031"/>
            <a:ext cx="2594696" cy="837871"/>
          </a:xfrm>
          <a:prstGeom prst="rect">
            <a:avLst/>
          </a:prstGeom>
        </p:spPr>
      </p:pic>
      <p:pic>
        <p:nvPicPr>
          <p:cNvPr id="12" name="Picture 11" descr="Thermo Fisher Scientific">
            <a:extLst>
              <a:ext uri="{FF2B5EF4-FFF2-40B4-BE49-F238E27FC236}">
                <a16:creationId xmlns:a16="http://schemas.microsoft.com/office/drawing/2014/main" id="{9C8BFCD0-463A-3E3A-5F92-9508D6017C87}"/>
              </a:ext>
            </a:extLst>
          </p:cNvPr>
          <p:cNvPicPr>
            <a:picLocks noChangeAspect="1"/>
          </p:cNvPicPr>
          <p:nvPr/>
        </p:nvPicPr>
        <p:blipFill>
          <a:blip r:embed="rId12"/>
          <a:stretch>
            <a:fillRect/>
          </a:stretch>
        </p:blipFill>
        <p:spPr>
          <a:xfrm>
            <a:off x="6999071" y="4661094"/>
            <a:ext cx="1979528" cy="910583"/>
          </a:xfrm>
          <a:prstGeom prst="rect">
            <a:avLst/>
          </a:prstGeom>
        </p:spPr>
      </p:pic>
      <p:pic>
        <p:nvPicPr>
          <p:cNvPr id="14" name="Picture 13" descr="Fisher Scientific">
            <a:extLst>
              <a:ext uri="{FF2B5EF4-FFF2-40B4-BE49-F238E27FC236}">
                <a16:creationId xmlns:a16="http://schemas.microsoft.com/office/drawing/2014/main" id="{8ABD5388-DE0C-C6C0-BA73-94B8B48569CE}"/>
              </a:ext>
            </a:extLst>
          </p:cNvPr>
          <p:cNvPicPr>
            <a:picLocks noChangeAspect="1"/>
          </p:cNvPicPr>
          <p:nvPr/>
        </p:nvPicPr>
        <p:blipFill>
          <a:blip r:embed="rId13"/>
          <a:stretch>
            <a:fillRect/>
          </a:stretch>
        </p:blipFill>
        <p:spPr>
          <a:xfrm>
            <a:off x="794189" y="5079042"/>
            <a:ext cx="2857143" cy="904762"/>
          </a:xfrm>
          <a:prstGeom prst="rect">
            <a:avLst/>
          </a:prstGeom>
        </p:spPr>
      </p:pic>
      <p:pic>
        <p:nvPicPr>
          <p:cNvPr id="15" name="Picture 14" descr="LECO Corporation">
            <a:extLst>
              <a:ext uri="{FF2B5EF4-FFF2-40B4-BE49-F238E27FC236}">
                <a16:creationId xmlns:a16="http://schemas.microsoft.com/office/drawing/2014/main" id="{2F44513A-6085-9935-DA99-CED6789AFED1}"/>
              </a:ext>
            </a:extLst>
          </p:cNvPr>
          <p:cNvPicPr>
            <a:picLocks noChangeAspect="1"/>
          </p:cNvPicPr>
          <p:nvPr/>
        </p:nvPicPr>
        <p:blipFill>
          <a:blip r:embed="rId14"/>
          <a:stretch>
            <a:fillRect/>
          </a:stretch>
        </p:blipFill>
        <p:spPr>
          <a:xfrm>
            <a:off x="4407423" y="5224842"/>
            <a:ext cx="1373431" cy="1386637"/>
          </a:xfrm>
          <a:prstGeom prst="rect">
            <a:avLst/>
          </a:prstGeom>
        </p:spPr>
      </p:pic>
      <p:pic>
        <p:nvPicPr>
          <p:cNvPr id="16" name="Picture 15" descr="METTLER TOLEDO">
            <a:extLst>
              <a:ext uri="{FF2B5EF4-FFF2-40B4-BE49-F238E27FC236}">
                <a16:creationId xmlns:a16="http://schemas.microsoft.com/office/drawing/2014/main" id="{6EE4C37B-52FC-EEB4-9F53-14B02E51F96B}"/>
              </a:ext>
            </a:extLst>
          </p:cNvPr>
          <p:cNvPicPr>
            <a:picLocks noChangeAspect="1"/>
          </p:cNvPicPr>
          <p:nvPr/>
        </p:nvPicPr>
        <p:blipFill>
          <a:blip r:embed="rId15"/>
          <a:stretch>
            <a:fillRect/>
          </a:stretch>
        </p:blipFill>
        <p:spPr>
          <a:xfrm>
            <a:off x="6096000" y="5973384"/>
            <a:ext cx="2857143" cy="638095"/>
          </a:xfrm>
          <a:prstGeom prst="rect">
            <a:avLst/>
          </a:prstGeom>
        </p:spPr>
      </p:pic>
      <p:pic>
        <p:nvPicPr>
          <p:cNvPr id="17" name="Picture 16" descr="Rapid Trace Solutions">
            <a:extLst>
              <a:ext uri="{FF2B5EF4-FFF2-40B4-BE49-F238E27FC236}">
                <a16:creationId xmlns:a16="http://schemas.microsoft.com/office/drawing/2014/main" id="{6242D8F0-D38D-E031-83D2-C7E986AA0844}"/>
              </a:ext>
            </a:extLst>
          </p:cNvPr>
          <p:cNvPicPr>
            <a:picLocks noChangeAspect="1"/>
          </p:cNvPicPr>
          <p:nvPr/>
        </p:nvPicPr>
        <p:blipFill>
          <a:blip r:embed="rId16"/>
          <a:stretch>
            <a:fillRect/>
          </a:stretch>
        </p:blipFill>
        <p:spPr>
          <a:xfrm>
            <a:off x="1109335" y="6005662"/>
            <a:ext cx="2857143" cy="657143"/>
          </a:xfrm>
          <a:prstGeom prst="rect">
            <a:avLst/>
          </a:prstGeom>
        </p:spPr>
      </p:pic>
    </p:spTree>
    <p:extLst>
      <p:ext uri="{BB962C8B-B14F-4D97-AF65-F5344CB8AC3E}">
        <p14:creationId xmlns:p14="http://schemas.microsoft.com/office/powerpoint/2010/main" val="3577660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33" name="Rectangle 1032">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35" name="Straight Connector 1034">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1313"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37" name="Straight Connector 1036">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0979"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039"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2568"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41"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534"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43" name="Isosceles Triangle 1042">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3425"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45"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5592"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47" name="Isosceles Triangle 1046">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2758"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49" name="Freeform: Shape 1048">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7631" y="-8467"/>
            <a:ext cx="5994369"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64ED51B-E10F-455C-AA8B-A78F88120D54}"/>
              </a:ext>
            </a:extLst>
          </p:cNvPr>
          <p:cNvSpPr>
            <a:spLocks noGrp="1"/>
          </p:cNvSpPr>
          <p:nvPr>
            <p:ph type="title"/>
          </p:nvPr>
        </p:nvSpPr>
        <p:spPr>
          <a:xfrm>
            <a:off x="5449074" y="609599"/>
            <a:ext cx="6604382" cy="5392190"/>
          </a:xfrm>
        </p:spPr>
        <p:txBody>
          <a:bodyPr vert="horz" lIns="91440" tIns="45720" rIns="91440" bIns="45720" rtlCol="0" anchor="ctr">
            <a:normAutofit fontScale="90000"/>
          </a:bodyPr>
          <a:lstStyle/>
          <a:p>
            <a:pPr>
              <a:lnSpc>
                <a:spcPct val="90000"/>
              </a:lnSpc>
            </a:pPr>
            <a:br>
              <a:rPr lang="en-US" sz="3100" b="1" dirty="0"/>
            </a:br>
            <a:br>
              <a:rPr lang="en-US" sz="3100" b="1" dirty="0">
                <a:solidFill>
                  <a:schemeClr val="tx1"/>
                </a:solidFill>
              </a:rPr>
            </a:br>
            <a:r>
              <a:rPr lang="en-US" sz="3100" b="1" dirty="0">
                <a:solidFill>
                  <a:schemeClr val="tx1"/>
                </a:solidFill>
              </a:rPr>
              <a:t>2026 New Product Showcase Winner</a:t>
            </a:r>
            <a:br>
              <a:rPr lang="en-US" sz="3100" b="1" dirty="0">
                <a:solidFill>
                  <a:schemeClr val="tx1"/>
                </a:solidFill>
              </a:rPr>
            </a:br>
            <a:br>
              <a:rPr lang="en-US" sz="3100" b="1" dirty="0">
                <a:solidFill>
                  <a:schemeClr val="tx1"/>
                </a:solidFill>
              </a:rPr>
            </a:br>
            <a:r>
              <a:rPr lang="en-US" sz="3100" b="1" dirty="0">
                <a:solidFill>
                  <a:schemeClr val="tx1"/>
                </a:solidFill>
              </a:rPr>
              <a:t>TBD</a:t>
            </a:r>
            <a:br>
              <a:rPr lang="en-US" sz="3100" b="1" dirty="0">
                <a:solidFill>
                  <a:schemeClr val="tx1"/>
                </a:solidFill>
              </a:rPr>
            </a:br>
            <a:br>
              <a:rPr lang="en-US" sz="3100" b="1" dirty="0">
                <a:solidFill>
                  <a:schemeClr val="tx1"/>
                </a:solidFill>
              </a:rPr>
            </a:br>
            <a:br>
              <a:rPr lang="en-US" sz="3100" b="1" dirty="0">
                <a:solidFill>
                  <a:schemeClr val="tx1"/>
                </a:solidFill>
              </a:rPr>
            </a:br>
            <a:br>
              <a:rPr lang="en-US" sz="3100" b="1" dirty="0">
                <a:solidFill>
                  <a:schemeClr val="tx1"/>
                </a:solidFill>
              </a:rPr>
            </a:br>
            <a:br>
              <a:rPr lang="en-US" sz="3100" b="1" dirty="0">
                <a:solidFill>
                  <a:schemeClr val="tx1"/>
                </a:solidFill>
              </a:rPr>
            </a:br>
            <a:br>
              <a:rPr lang="en-US" sz="3100" b="1" dirty="0">
                <a:solidFill>
                  <a:schemeClr val="tx1"/>
                </a:solidFill>
              </a:rPr>
            </a:br>
            <a:r>
              <a:rPr lang="en-US" sz="3100" b="1" dirty="0">
                <a:solidFill>
                  <a:schemeClr val="tx1"/>
                </a:solidFill>
              </a:rPr>
              <a:t>$100 Gift Card Winner - TBD</a:t>
            </a:r>
            <a:br>
              <a:rPr lang="en-US" sz="3100" b="1" dirty="0">
                <a:solidFill>
                  <a:schemeClr val="tx1"/>
                </a:solidFill>
              </a:rPr>
            </a:br>
            <a:r>
              <a:rPr lang="en-US" sz="3100" b="1" dirty="0">
                <a:solidFill>
                  <a:schemeClr val="tx1"/>
                </a:solidFill>
              </a:rPr>
              <a:t> </a:t>
            </a:r>
            <a:br>
              <a:rPr lang="en-US" sz="3100" b="1" dirty="0">
                <a:solidFill>
                  <a:schemeClr val="tx1"/>
                </a:solidFill>
              </a:rPr>
            </a:br>
            <a:br>
              <a:rPr lang="en-US" sz="3100" dirty="0">
                <a:solidFill>
                  <a:schemeClr val="tx1"/>
                </a:solidFill>
              </a:rPr>
            </a:br>
            <a:endParaRPr lang="en-US" sz="3100" dirty="0">
              <a:solidFill>
                <a:schemeClr val="tx1"/>
              </a:solidFill>
            </a:endParaRPr>
          </a:p>
        </p:txBody>
      </p:sp>
      <p:sp>
        <p:nvSpPr>
          <p:cNvPr id="5" name="TextBox 4">
            <a:extLst>
              <a:ext uri="{FF2B5EF4-FFF2-40B4-BE49-F238E27FC236}">
                <a16:creationId xmlns:a16="http://schemas.microsoft.com/office/drawing/2014/main" id="{8DF33023-BA1B-8775-4255-4B43D25E8C4B}"/>
              </a:ext>
            </a:extLst>
          </p:cNvPr>
          <p:cNvSpPr txBox="1"/>
          <p:nvPr/>
        </p:nvSpPr>
        <p:spPr>
          <a:xfrm>
            <a:off x="7181725" y="2837329"/>
            <a:ext cx="4512988" cy="3317938"/>
          </a:xfrm>
          <a:prstGeom prst="rect">
            <a:avLst/>
          </a:prstGeom>
        </p:spPr>
        <p:txBody>
          <a:bodyPr vert="horz" lIns="91440" tIns="45720" rIns="91440" bIns="45720" rtlCol="0" anchor="t">
            <a:normAutofit/>
          </a:bodyPr>
          <a:lstStyle/>
          <a:p>
            <a:pPr>
              <a:spcBef>
                <a:spcPts val="1000"/>
              </a:spcBef>
              <a:buClr>
                <a:schemeClr val="accent1"/>
              </a:buClr>
              <a:buSzPct val="80000"/>
              <a:buFont typeface="Wingdings 3" charset="2"/>
              <a:buChar char=""/>
            </a:pPr>
            <a:endParaRPr lang="en-US" dirty="0">
              <a:solidFill>
                <a:srgbClr val="FFFFFF"/>
              </a:solidFill>
            </a:endParaRPr>
          </a:p>
          <a:p>
            <a:pPr>
              <a:spcBef>
                <a:spcPts val="1000"/>
              </a:spcBef>
              <a:buClr>
                <a:schemeClr val="accent1"/>
              </a:buClr>
              <a:buSzPct val="80000"/>
            </a:pPr>
            <a:r>
              <a:rPr lang="en-US" b="1" dirty="0">
                <a:solidFill>
                  <a:srgbClr val="FFFFFF"/>
                </a:solidFill>
              </a:rPr>
              <a:t> </a:t>
            </a:r>
          </a:p>
        </p:txBody>
      </p:sp>
    </p:spTree>
    <p:extLst>
      <p:ext uri="{BB962C8B-B14F-4D97-AF65-F5344CB8AC3E}">
        <p14:creationId xmlns:p14="http://schemas.microsoft.com/office/powerpoint/2010/main" val="29974093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3C507-B142-4521-A48D-D27A56843324}"/>
              </a:ext>
            </a:extLst>
          </p:cNvPr>
          <p:cNvSpPr>
            <a:spLocks noGrp="1"/>
          </p:cNvSpPr>
          <p:nvPr>
            <p:ph type="title"/>
          </p:nvPr>
        </p:nvSpPr>
        <p:spPr>
          <a:xfrm>
            <a:off x="2779059" y="609600"/>
            <a:ext cx="6750423" cy="650434"/>
          </a:xfrm>
        </p:spPr>
        <p:txBody>
          <a:bodyPr>
            <a:normAutofit/>
          </a:bodyPr>
          <a:lstStyle/>
          <a:p>
            <a:r>
              <a:rPr lang="en-US" b="1" dirty="0">
                <a:solidFill>
                  <a:srgbClr val="FF0000"/>
                </a:solidFill>
              </a:rPr>
              <a:t>       Booth Prices for 2027</a:t>
            </a:r>
          </a:p>
        </p:txBody>
      </p:sp>
      <p:graphicFrame>
        <p:nvGraphicFramePr>
          <p:cNvPr id="123" name="Content Placeholder 4">
            <a:extLst>
              <a:ext uri="{FF2B5EF4-FFF2-40B4-BE49-F238E27FC236}">
                <a16:creationId xmlns:a16="http://schemas.microsoft.com/office/drawing/2014/main" id="{4CAF2316-3234-4AD0-95C6-3B0971977BA4}"/>
              </a:ext>
            </a:extLst>
          </p:cNvPr>
          <p:cNvGraphicFramePr/>
          <p:nvPr>
            <p:extLst>
              <p:ext uri="{D42A27DB-BD31-4B8C-83A1-F6EECF244321}">
                <p14:modId xmlns:p14="http://schemas.microsoft.com/office/powerpoint/2010/main" val="429388834"/>
              </p:ext>
            </p:extLst>
          </p:nvPr>
        </p:nvGraphicFramePr>
        <p:xfrm>
          <a:off x="1110915" y="2524454"/>
          <a:ext cx="10451939" cy="38837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0BB92B7B-E279-EEE3-D010-3455021710F3}"/>
              </a:ext>
            </a:extLst>
          </p:cNvPr>
          <p:cNvSpPr txBox="1"/>
          <p:nvPr/>
        </p:nvSpPr>
        <p:spPr>
          <a:xfrm>
            <a:off x="1622074" y="1886953"/>
            <a:ext cx="7766931" cy="369332"/>
          </a:xfrm>
          <a:prstGeom prst="rect">
            <a:avLst/>
          </a:prstGeom>
          <a:noFill/>
        </p:spPr>
        <p:txBody>
          <a:bodyPr wrap="square">
            <a:spAutoFit/>
          </a:bodyPr>
          <a:lstStyle/>
          <a:p>
            <a:r>
              <a:rPr lang="en-US" b="1" dirty="0">
                <a:solidFill>
                  <a:srgbClr val="FF0000"/>
                </a:solidFill>
              </a:rPr>
              <a:t>Sign Up For Your Booth Today – Don’t Miss Out on The Discounted Rate!</a:t>
            </a:r>
            <a:endParaRPr lang="en-US" dirty="0"/>
          </a:p>
        </p:txBody>
      </p:sp>
    </p:spTree>
    <p:extLst>
      <p:ext uri="{BB962C8B-B14F-4D97-AF65-F5344CB8AC3E}">
        <p14:creationId xmlns:p14="http://schemas.microsoft.com/office/powerpoint/2010/main" val="29168501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656448" y="6495221"/>
            <a:ext cx="128240" cy="236826"/>
          </a:xfrm>
          <a:prstGeom prst="rect">
            <a:avLst/>
          </a:prstGeom>
        </p:spPr>
        <p:txBody>
          <a:bodyPr vert="vert270" wrap="square" lIns="0" tIns="3897" rIns="0" bIns="0" rtlCol="0">
            <a:spAutoFit/>
          </a:bodyPr>
          <a:lstStyle/>
          <a:p>
            <a:pPr marL="20781">
              <a:spcBef>
                <a:spcPts val="31"/>
              </a:spcBef>
            </a:pPr>
            <a:r>
              <a:rPr sz="375" dirty="0">
                <a:latin typeface="Arial"/>
                <a:cs typeface="Arial"/>
              </a:rPr>
              <a:t>AMP</a:t>
            </a:r>
            <a:r>
              <a:rPr sz="375" spc="-3" dirty="0">
                <a:latin typeface="Arial"/>
                <a:cs typeface="Arial"/>
              </a:rPr>
              <a:t> </a:t>
            </a:r>
            <a:r>
              <a:rPr sz="375" spc="-17" dirty="0">
                <a:latin typeface="Arial"/>
                <a:cs typeface="Arial"/>
              </a:rPr>
              <a:t>DN.</a:t>
            </a:r>
            <a:endParaRPr sz="375">
              <a:latin typeface="Arial"/>
              <a:cs typeface="Arial"/>
            </a:endParaRPr>
          </a:p>
          <a:p>
            <a:pPr marL="8659">
              <a:spcBef>
                <a:spcPts val="130"/>
              </a:spcBef>
            </a:pPr>
            <a:r>
              <a:rPr sz="375" dirty="0">
                <a:latin typeface="Arial"/>
                <a:cs typeface="Arial"/>
              </a:rPr>
              <a:t>OPE:</a:t>
            </a:r>
            <a:r>
              <a:rPr sz="375" spc="-3" dirty="0">
                <a:latin typeface="Arial"/>
                <a:cs typeface="Arial"/>
              </a:rPr>
              <a:t> </a:t>
            </a:r>
            <a:r>
              <a:rPr sz="375" spc="-14" dirty="0">
                <a:latin typeface="Arial"/>
                <a:cs typeface="Arial"/>
              </a:rPr>
              <a:t>1:20</a:t>
            </a:r>
            <a:endParaRPr sz="375">
              <a:latin typeface="Arial"/>
              <a:cs typeface="Arial"/>
            </a:endParaRPr>
          </a:p>
        </p:txBody>
      </p:sp>
      <p:sp>
        <p:nvSpPr>
          <p:cNvPr id="3" name="object 3"/>
          <p:cNvSpPr/>
          <p:nvPr/>
        </p:nvSpPr>
        <p:spPr>
          <a:xfrm>
            <a:off x="2668038" y="6580302"/>
            <a:ext cx="0" cy="47625"/>
          </a:xfrm>
          <a:custGeom>
            <a:avLst/>
            <a:gdLst/>
            <a:ahLst/>
            <a:cxnLst/>
            <a:rect l="l" t="t" r="r" b="b"/>
            <a:pathLst>
              <a:path h="69850">
                <a:moveTo>
                  <a:pt x="0" y="0"/>
                </a:moveTo>
                <a:lnTo>
                  <a:pt x="0" y="69341"/>
                </a:lnTo>
              </a:path>
            </a:pathLst>
          </a:custGeom>
          <a:ln w="3175">
            <a:solidFill>
              <a:srgbClr val="000000"/>
            </a:solidFill>
          </a:ln>
        </p:spPr>
        <p:txBody>
          <a:bodyPr wrap="square" lIns="0" tIns="0" rIns="0" bIns="0" rtlCol="0"/>
          <a:lstStyle/>
          <a:p>
            <a:endParaRPr sz="1227"/>
          </a:p>
        </p:txBody>
      </p:sp>
      <p:sp>
        <p:nvSpPr>
          <p:cNvPr id="4" name="object 4"/>
          <p:cNvSpPr/>
          <p:nvPr/>
        </p:nvSpPr>
        <p:spPr>
          <a:xfrm>
            <a:off x="2724670" y="6580302"/>
            <a:ext cx="0" cy="47625"/>
          </a:xfrm>
          <a:custGeom>
            <a:avLst/>
            <a:gdLst/>
            <a:ahLst/>
            <a:cxnLst/>
            <a:rect l="l" t="t" r="r" b="b"/>
            <a:pathLst>
              <a:path h="69850">
                <a:moveTo>
                  <a:pt x="0" y="0"/>
                </a:moveTo>
                <a:lnTo>
                  <a:pt x="0" y="69341"/>
                </a:lnTo>
              </a:path>
            </a:pathLst>
          </a:custGeom>
          <a:ln w="3175">
            <a:solidFill>
              <a:srgbClr val="000000"/>
            </a:solidFill>
          </a:ln>
        </p:spPr>
        <p:txBody>
          <a:bodyPr wrap="square" lIns="0" tIns="0" rIns="0" bIns="0" rtlCol="0"/>
          <a:lstStyle/>
          <a:p>
            <a:endParaRPr sz="1227"/>
          </a:p>
        </p:txBody>
      </p:sp>
      <p:sp>
        <p:nvSpPr>
          <p:cNvPr id="5" name="object 5"/>
          <p:cNvSpPr/>
          <p:nvPr/>
        </p:nvSpPr>
        <p:spPr>
          <a:xfrm>
            <a:off x="2214476" y="6580302"/>
            <a:ext cx="0" cy="47625"/>
          </a:xfrm>
          <a:custGeom>
            <a:avLst/>
            <a:gdLst/>
            <a:ahLst/>
            <a:cxnLst/>
            <a:rect l="l" t="t" r="r" b="b"/>
            <a:pathLst>
              <a:path h="69850">
                <a:moveTo>
                  <a:pt x="0" y="0"/>
                </a:moveTo>
                <a:lnTo>
                  <a:pt x="0" y="69341"/>
                </a:lnTo>
              </a:path>
            </a:pathLst>
          </a:custGeom>
          <a:ln w="3175">
            <a:solidFill>
              <a:srgbClr val="000000"/>
            </a:solidFill>
          </a:ln>
        </p:spPr>
        <p:txBody>
          <a:bodyPr wrap="square" lIns="0" tIns="0" rIns="0" bIns="0" rtlCol="0"/>
          <a:lstStyle/>
          <a:p>
            <a:endParaRPr sz="1227"/>
          </a:p>
        </p:txBody>
      </p:sp>
      <p:sp>
        <p:nvSpPr>
          <p:cNvPr id="6" name="object 6"/>
          <p:cNvSpPr/>
          <p:nvPr/>
        </p:nvSpPr>
        <p:spPr>
          <a:xfrm>
            <a:off x="2271106" y="6580302"/>
            <a:ext cx="0" cy="47625"/>
          </a:xfrm>
          <a:custGeom>
            <a:avLst/>
            <a:gdLst/>
            <a:ahLst/>
            <a:cxnLst/>
            <a:rect l="l" t="t" r="r" b="b"/>
            <a:pathLst>
              <a:path h="69850">
                <a:moveTo>
                  <a:pt x="0" y="0"/>
                </a:moveTo>
                <a:lnTo>
                  <a:pt x="0" y="69341"/>
                </a:lnTo>
              </a:path>
            </a:pathLst>
          </a:custGeom>
          <a:ln w="3175">
            <a:solidFill>
              <a:srgbClr val="000000"/>
            </a:solidFill>
          </a:ln>
        </p:spPr>
        <p:txBody>
          <a:bodyPr wrap="square" lIns="0" tIns="0" rIns="0" bIns="0" rtlCol="0"/>
          <a:lstStyle/>
          <a:p>
            <a:endParaRPr sz="1227"/>
          </a:p>
        </p:txBody>
      </p:sp>
      <p:sp>
        <p:nvSpPr>
          <p:cNvPr id="7" name="object 7"/>
          <p:cNvSpPr/>
          <p:nvPr/>
        </p:nvSpPr>
        <p:spPr>
          <a:xfrm>
            <a:off x="6297584" y="1138844"/>
            <a:ext cx="0" cy="47625"/>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sp>
        <p:nvSpPr>
          <p:cNvPr id="8" name="object 8"/>
          <p:cNvSpPr/>
          <p:nvPr/>
        </p:nvSpPr>
        <p:spPr>
          <a:xfrm>
            <a:off x="6354214" y="1138844"/>
            <a:ext cx="0" cy="47625"/>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sp>
        <p:nvSpPr>
          <p:cNvPr id="9" name="object 9"/>
          <p:cNvSpPr/>
          <p:nvPr/>
        </p:nvSpPr>
        <p:spPr>
          <a:xfrm>
            <a:off x="4482811" y="1138844"/>
            <a:ext cx="0" cy="47625"/>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sp>
        <p:nvSpPr>
          <p:cNvPr id="10" name="object 10"/>
          <p:cNvSpPr/>
          <p:nvPr/>
        </p:nvSpPr>
        <p:spPr>
          <a:xfrm>
            <a:off x="4539441" y="1138844"/>
            <a:ext cx="0" cy="47625"/>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sp>
        <p:nvSpPr>
          <p:cNvPr id="11" name="object 11"/>
          <p:cNvSpPr/>
          <p:nvPr/>
        </p:nvSpPr>
        <p:spPr>
          <a:xfrm>
            <a:off x="7261600" y="6580302"/>
            <a:ext cx="0" cy="47625"/>
          </a:xfrm>
          <a:custGeom>
            <a:avLst/>
            <a:gdLst/>
            <a:ahLst/>
            <a:cxnLst/>
            <a:rect l="l" t="t" r="r" b="b"/>
            <a:pathLst>
              <a:path h="69850">
                <a:moveTo>
                  <a:pt x="0" y="0"/>
                </a:moveTo>
                <a:lnTo>
                  <a:pt x="0" y="69341"/>
                </a:lnTo>
              </a:path>
            </a:pathLst>
          </a:custGeom>
          <a:ln w="3175">
            <a:solidFill>
              <a:srgbClr val="000000"/>
            </a:solidFill>
          </a:ln>
        </p:spPr>
        <p:txBody>
          <a:bodyPr wrap="square" lIns="0" tIns="0" rIns="0" bIns="0" rtlCol="0"/>
          <a:lstStyle/>
          <a:p>
            <a:endParaRPr sz="1227"/>
          </a:p>
        </p:txBody>
      </p:sp>
      <p:sp>
        <p:nvSpPr>
          <p:cNvPr id="12" name="object 12"/>
          <p:cNvSpPr/>
          <p:nvPr/>
        </p:nvSpPr>
        <p:spPr>
          <a:xfrm>
            <a:off x="6807777" y="6580302"/>
            <a:ext cx="0" cy="47625"/>
          </a:xfrm>
          <a:custGeom>
            <a:avLst/>
            <a:gdLst/>
            <a:ahLst/>
            <a:cxnLst/>
            <a:rect l="l" t="t" r="r" b="b"/>
            <a:pathLst>
              <a:path h="69850">
                <a:moveTo>
                  <a:pt x="0" y="0"/>
                </a:moveTo>
                <a:lnTo>
                  <a:pt x="0" y="69341"/>
                </a:lnTo>
              </a:path>
            </a:pathLst>
          </a:custGeom>
          <a:ln w="3175">
            <a:solidFill>
              <a:srgbClr val="000000"/>
            </a:solidFill>
          </a:ln>
        </p:spPr>
        <p:txBody>
          <a:bodyPr wrap="square" lIns="0" tIns="0" rIns="0" bIns="0" rtlCol="0"/>
          <a:lstStyle/>
          <a:p>
            <a:endParaRPr sz="1227"/>
          </a:p>
        </p:txBody>
      </p:sp>
      <p:sp>
        <p:nvSpPr>
          <p:cNvPr id="13" name="object 13"/>
          <p:cNvSpPr/>
          <p:nvPr/>
        </p:nvSpPr>
        <p:spPr>
          <a:xfrm>
            <a:off x="7204709" y="6580302"/>
            <a:ext cx="0" cy="47625"/>
          </a:xfrm>
          <a:custGeom>
            <a:avLst/>
            <a:gdLst/>
            <a:ahLst/>
            <a:cxnLst/>
            <a:rect l="l" t="t" r="r" b="b"/>
            <a:pathLst>
              <a:path h="69850">
                <a:moveTo>
                  <a:pt x="0" y="0"/>
                </a:moveTo>
                <a:lnTo>
                  <a:pt x="0" y="69341"/>
                </a:lnTo>
              </a:path>
            </a:pathLst>
          </a:custGeom>
          <a:ln w="3175">
            <a:solidFill>
              <a:srgbClr val="000000"/>
            </a:solidFill>
          </a:ln>
        </p:spPr>
        <p:txBody>
          <a:bodyPr wrap="square" lIns="0" tIns="0" rIns="0" bIns="0" rtlCol="0"/>
          <a:lstStyle/>
          <a:p>
            <a:endParaRPr sz="1227"/>
          </a:p>
        </p:txBody>
      </p:sp>
      <p:sp>
        <p:nvSpPr>
          <p:cNvPr id="14" name="object 14"/>
          <p:cNvSpPr/>
          <p:nvPr/>
        </p:nvSpPr>
        <p:spPr>
          <a:xfrm>
            <a:off x="6751146" y="6580302"/>
            <a:ext cx="0" cy="47625"/>
          </a:xfrm>
          <a:custGeom>
            <a:avLst/>
            <a:gdLst/>
            <a:ahLst/>
            <a:cxnLst/>
            <a:rect l="l" t="t" r="r" b="b"/>
            <a:pathLst>
              <a:path h="69850">
                <a:moveTo>
                  <a:pt x="0" y="0"/>
                </a:moveTo>
                <a:lnTo>
                  <a:pt x="0" y="69341"/>
                </a:lnTo>
              </a:path>
            </a:pathLst>
          </a:custGeom>
          <a:ln w="3175">
            <a:solidFill>
              <a:srgbClr val="000000"/>
            </a:solidFill>
          </a:ln>
        </p:spPr>
        <p:txBody>
          <a:bodyPr wrap="square" lIns="0" tIns="0" rIns="0" bIns="0" rtlCol="0"/>
          <a:lstStyle/>
          <a:p>
            <a:endParaRPr sz="1227"/>
          </a:p>
        </p:txBody>
      </p:sp>
      <p:grpSp>
        <p:nvGrpSpPr>
          <p:cNvPr id="15" name="object 15"/>
          <p:cNvGrpSpPr/>
          <p:nvPr/>
        </p:nvGrpSpPr>
        <p:grpSpPr>
          <a:xfrm>
            <a:off x="7204709" y="6636933"/>
            <a:ext cx="57150" cy="84859"/>
            <a:chOff x="9398507" y="9734168"/>
            <a:chExt cx="83820" cy="124460"/>
          </a:xfrm>
        </p:grpSpPr>
        <p:sp>
          <p:nvSpPr>
            <p:cNvPr id="16" name="object 16"/>
            <p:cNvSpPr/>
            <p:nvPr/>
          </p:nvSpPr>
          <p:spPr>
            <a:xfrm>
              <a:off x="9481946" y="9734168"/>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17" name="object 17"/>
            <p:cNvSpPr/>
            <p:nvPr/>
          </p:nvSpPr>
          <p:spPr>
            <a:xfrm>
              <a:off x="9481946" y="9761981"/>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18" name="object 18"/>
            <p:cNvSpPr/>
            <p:nvPr/>
          </p:nvSpPr>
          <p:spPr>
            <a:xfrm>
              <a:off x="9481946" y="9789794"/>
              <a:ext cx="0" cy="68580"/>
            </a:xfrm>
            <a:custGeom>
              <a:avLst/>
              <a:gdLst/>
              <a:ahLst/>
              <a:cxnLst/>
              <a:rect l="l" t="t" r="r" b="b"/>
              <a:pathLst>
                <a:path h="68579">
                  <a:moveTo>
                    <a:pt x="0" y="0"/>
                  </a:moveTo>
                  <a:lnTo>
                    <a:pt x="0" y="68579"/>
                  </a:lnTo>
                </a:path>
              </a:pathLst>
            </a:custGeom>
            <a:ln w="3175">
              <a:solidFill>
                <a:srgbClr val="000000"/>
              </a:solidFill>
            </a:ln>
          </p:spPr>
          <p:txBody>
            <a:bodyPr wrap="square" lIns="0" tIns="0" rIns="0" bIns="0" rtlCol="0"/>
            <a:lstStyle/>
            <a:p>
              <a:endParaRPr sz="1227"/>
            </a:p>
          </p:txBody>
        </p:sp>
        <p:sp>
          <p:nvSpPr>
            <p:cNvPr id="19" name="object 19"/>
            <p:cNvSpPr/>
            <p:nvPr/>
          </p:nvSpPr>
          <p:spPr>
            <a:xfrm>
              <a:off x="9398507" y="9734168"/>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20" name="object 20"/>
            <p:cNvSpPr/>
            <p:nvPr/>
          </p:nvSpPr>
          <p:spPr>
            <a:xfrm>
              <a:off x="9398507" y="9761981"/>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21" name="object 21"/>
            <p:cNvSpPr/>
            <p:nvPr/>
          </p:nvSpPr>
          <p:spPr>
            <a:xfrm>
              <a:off x="9398507" y="9789794"/>
              <a:ext cx="0" cy="68580"/>
            </a:xfrm>
            <a:custGeom>
              <a:avLst/>
              <a:gdLst/>
              <a:ahLst/>
              <a:cxnLst/>
              <a:rect l="l" t="t" r="r" b="b"/>
              <a:pathLst>
                <a:path h="68579">
                  <a:moveTo>
                    <a:pt x="0" y="0"/>
                  </a:moveTo>
                  <a:lnTo>
                    <a:pt x="0" y="68579"/>
                  </a:lnTo>
                </a:path>
              </a:pathLst>
            </a:custGeom>
            <a:ln w="3175">
              <a:solidFill>
                <a:srgbClr val="000000"/>
              </a:solidFill>
            </a:ln>
          </p:spPr>
          <p:txBody>
            <a:bodyPr wrap="square" lIns="0" tIns="0" rIns="0" bIns="0" rtlCol="0"/>
            <a:lstStyle/>
            <a:p>
              <a:endParaRPr sz="1227"/>
            </a:p>
          </p:txBody>
        </p:sp>
        <p:sp>
          <p:nvSpPr>
            <p:cNvPr id="22" name="object 22"/>
            <p:cNvSpPr/>
            <p:nvPr/>
          </p:nvSpPr>
          <p:spPr>
            <a:xfrm>
              <a:off x="9398507" y="9814559"/>
              <a:ext cx="83820" cy="0"/>
            </a:xfrm>
            <a:custGeom>
              <a:avLst/>
              <a:gdLst/>
              <a:ahLst/>
              <a:cxnLst/>
              <a:rect l="l" t="t" r="r" b="b"/>
              <a:pathLst>
                <a:path w="83820">
                  <a:moveTo>
                    <a:pt x="83438" y="0"/>
                  </a:moveTo>
                  <a:lnTo>
                    <a:pt x="0" y="0"/>
                  </a:lnTo>
                </a:path>
              </a:pathLst>
            </a:custGeom>
            <a:ln w="3175">
              <a:solidFill>
                <a:srgbClr val="000000"/>
              </a:solidFill>
            </a:ln>
          </p:spPr>
          <p:txBody>
            <a:bodyPr wrap="square" lIns="0" tIns="0" rIns="0" bIns="0" rtlCol="0"/>
            <a:lstStyle/>
            <a:p>
              <a:endParaRPr sz="1227"/>
            </a:p>
          </p:txBody>
        </p:sp>
      </p:grpSp>
      <p:grpSp>
        <p:nvGrpSpPr>
          <p:cNvPr id="23" name="object 23"/>
          <p:cNvGrpSpPr/>
          <p:nvPr/>
        </p:nvGrpSpPr>
        <p:grpSpPr>
          <a:xfrm>
            <a:off x="6751147" y="6636933"/>
            <a:ext cx="56717" cy="84859"/>
            <a:chOff x="8733281" y="9734168"/>
            <a:chExt cx="83185" cy="124460"/>
          </a:xfrm>
        </p:grpSpPr>
        <p:sp>
          <p:nvSpPr>
            <p:cNvPr id="24" name="object 24"/>
            <p:cNvSpPr/>
            <p:nvPr/>
          </p:nvSpPr>
          <p:spPr>
            <a:xfrm>
              <a:off x="8816339" y="9734168"/>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25" name="object 25"/>
            <p:cNvSpPr/>
            <p:nvPr/>
          </p:nvSpPr>
          <p:spPr>
            <a:xfrm>
              <a:off x="8816339" y="9761981"/>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26" name="object 26"/>
            <p:cNvSpPr/>
            <p:nvPr/>
          </p:nvSpPr>
          <p:spPr>
            <a:xfrm>
              <a:off x="8816339" y="9789794"/>
              <a:ext cx="0" cy="68580"/>
            </a:xfrm>
            <a:custGeom>
              <a:avLst/>
              <a:gdLst/>
              <a:ahLst/>
              <a:cxnLst/>
              <a:rect l="l" t="t" r="r" b="b"/>
              <a:pathLst>
                <a:path h="68579">
                  <a:moveTo>
                    <a:pt x="0" y="0"/>
                  </a:moveTo>
                  <a:lnTo>
                    <a:pt x="0" y="68579"/>
                  </a:lnTo>
                </a:path>
              </a:pathLst>
            </a:custGeom>
            <a:ln w="3175">
              <a:solidFill>
                <a:srgbClr val="000000"/>
              </a:solidFill>
            </a:ln>
          </p:spPr>
          <p:txBody>
            <a:bodyPr wrap="square" lIns="0" tIns="0" rIns="0" bIns="0" rtlCol="0"/>
            <a:lstStyle/>
            <a:p>
              <a:endParaRPr sz="1227"/>
            </a:p>
          </p:txBody>
        </p:sp>
        <p:sp>
          <p:nvSpPr>
            <p:cNvPr id="27" name="object 27"/>
            <p:cNvSpPr/>
            <p:nvPr/>
          </p:nvSpPr>
          <p:spPr>
            <a:xfrm>
              <a:off x="8733281" y="9734168"/>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28" name="object 28"/>
            <p:cNvSpPr/>
            <p:nvPr/>
          </p:nvSpPr>
          <p:spPr>
            <a:xfrm>
              <a:off x="8733281" y="9761981"/>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29" name="object 29"/>
            <p:cNvSpPr/>
            <p:nvPr/>
          </p:nvSpPr>
          <p:spPr>
            <a:xfrm>
              <a:off x="8733281" y="9789794"/>
              <a:ext cx="0" cy="68580"/>
            </a:xfrm>
            <a:custGeom>
              <a:avLst/>
              <a:gdLst/>
              <a:ahLst/>
              <a:cxnLst/>
              <a:rect l="l" t="t" r="r" b="b"/>
              <a:pathLst>
                <a:path h="68579">
                  <a:moveTo>
                    <a:pt x="0" y="0"/>
                  </a:moveTo>
                  <a:lnTo>
                    <a:pt x="0" y="68579"/>
                  </a:lnTo>
                </a:path>
              </a:pathLst>
            </a:custGeom>
            <a:ln w="3175">
              <a:solidFill>
                <a:srgbClr val="000000"/>
              </a:solidFill>
            </a:ln>
          </p:spPr>
          <p:txBody>
            <a:bodyPr wrap="square" lIns="0" tIns="0" rIns="0" bIns="0" rtlCol="0"/>
            <a:lstStyle/>
            <a:p>
              <a:endParaRPr sz="1227"/>
            </a:p>
          </p:txBody>
        </p:sp>
        <p:sp>
          <p:nvSpPr>
            <p:cNvPr id="30" name="object 30"/>
            <p:cNvSpPr/>
            <p:nvPr/>
          </p:nvSpPr>
          <p:spPr>
            <a:xfrm>
              <a:off x="8733281" y="9814559"/>
              <a:ext cx="83185" cy="0"/>
            </a:xfrm>
            <a:custGeom>
              <a:avLst/>
              <a:gdLst/>
              <a:ahLst/>
              <a:cxnLst/>
              <a:rect l="l" t="t" r="r" b="b"/>
              <a:pathLst>
                <a:path w="83184">
                  <a:moveTo>
                    <a:pt x="83057" y="0"/>
                  </a:moveTo>
                  <a:lnTo>
                    <a:pt x="0" y="0"/>
                  </a:lnTo>
                </a:path>
              </a:pathLst>
            </a:custGeom>
            <a:ln w="3175">
              <a:solidFill>
                <a:srgbClr val="000000"/>
              </a:solidFill>
            </a:ln>
          </p:spPr>
          <p:txBody>
            <a:bodyPr wrap="square" lIns="0" tIns="0" rIns="0" bIns="0" rtlCol="0"/>
            <a:lstStyle/>
            <a:p>
              <a:endParaRPr sz="1227"/>
            </a:p>
          </p:txBody>
        </p:sp>
      </p:grpSp>
      <p:grpSp>
        <p:nvGrpSpPr>
          <p:cNvPr id="31" name="object 31"/>
          <p:cNvGrpSpPr/>
          <p:nvPr/>
        </p:nvGrpSpPr>
        <p:grpSpPr>
          <a:xfrm>
            <a:off x="2668039" y="6636933"/>
            <a:ext cx="56717" cy="84859"/>
            <a:chOff x="2744723" y="9734168"/>
            <a:chExt cx="83185" cy="124460"/>
          </a:xfrm>
        </p:grpSpPr>
        <p:sp>
          <p:nvSpPr>
            <p:cNvPr id="32" name="object 32"/>
            <p:cNvSpPr/>
            <p:nvPr/>
          </p:nvSpPr>
          <p:spPr>
            <a:xfrm>
              <a:off x="2744723" y="9734168"/>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3" name="object 33"/>
            <p:cNvSpPr/>
            <p:nvPr/>
          </p:nvSpPr>
          <p:spPr>
            <a:xfrm>
              <a:off x="2744723" y="9761981"/>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4" name="object 34"/>
            <p:cNvSpPr/>
            <p:nvPr/>
          </p:nvSpPr>
          <p:spPr>
            <a:xfrm>
              <a:off x="2744723" y="9789794"/>
              <a:ext cx="0" cy="68580"/>
            </a:xfrm>
            <a:custGeom>
              <a:avLst/>
              <a:gdLst/>
              <a:ahLst/>
              <a:cxnLst/>
              <a:rect l="l" t="t" r="r" b="b"/>
              <a:pathLst>
                <a:path h="68579">
                  <a:moveTo>
                    <a:pt x="0" y="0"/>
                  </a:moveTo>
                  <a:lnTo>
                    <a:pt x="0" y="68579"/>
                  </a:lnTo>
                </a:path>
              </a:pathLst>
            </a:custGeom>
            <a:ln w="3175">
              <a:solidFill>
                <a:srgbClr val="000000"/>
              </a:solidFill>
            </a:ln>
          </p:spPr>
          <p:txBody>
            <a:bodyPr wrap="square" lIns="0" tIns="0" rIns="0" bIns="0" rtlCol="0"/>
            <a:lstStyle/>
            <a:p>
              <a:endParaRPr sz="1227"/>
            </a:p>
          </p:txBody>
        </p:sp>
        <p:sp>
          <p:nvSpPr>
            <p:cNvPr id="35" name="object 35"/>
            <p:cNvSpPr/>
            <p:nvPr/>
          </p:nvSpPr>
          <p:spPr>
            <a:xfrm>
              <a:off x="2827781" y="9734168"/>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6" name="object 36"/>
            <p:cNvSpPr/>
            <p:nvPr/>
          </p:nvSpPr>
          <p:spPr>
            <a:xfrm>
              <a:off x="2827781" y="9761981"/>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7" name="object 37"/>
            <p:cNvSpPr/>
            <p:nvPr/>
          </p:nvSpPr>
          <p:spPr>
            <a:xfrm>
              <a:off x="2827781" y="9789794"/>
              <a:ext cx="0" cy="68580"/>
            </a:xfrm>
            <a:custGeom>
              <a:avLst/>
              <a:gdLst/>
              <a:ahLst/>
              <a:cxnLst/>
              <a:rect l="l" t="t" r="r" b="b"/>
              <a:pathLst>
                <a:path h="68579">
                  <a:moveTo>
                    <a:pt x="0" y="0"/>
                  </a:moveTo>
                  <a:lnTo>
                    <a:pt x="0" y="68579"/>
                  </a:lnTo>
                </a:path>
              </a:pathLst>
            </a:custGeom>
            <a:ln w="3175">
              <a:solidFill>
                <a:srgbClr val="000000"/>
              </a:solidFill>
            </a:ln>
          </p:spPr>
          <p:txBody>
            <a:bodyPr wrap="square" lIns="0" tIns="0" rIns="0" bIns="0" rtlCol="0"/>
            <a:lstStyle/>
            <a:p>
              <a:endParaRPr sz="1227"/>
            </a:p>
          </p:txBody>
        </p:sp>
        <p:sp>
          <p:nvSpPr>
            <p:cNvPr id="38" name="object 38"/>
            <p:cNvSpPr/>
            <p:nvPr/>
          </p:nvSpPr>
          <p:spPr>
            <a:xfrm>
              <a:off x="2744723" y="9814559"/>
              <a:ext cx="83185" cy="0"/>
            </a:xfrm>
            <a:custGeom>
              <a:avLst/>
              <a:gdLst/>
              <a:ahLst/>
              <a:cxnLst/>
              <a:rect l="l" t="t" r="r" b="b"/>
              <a:pathLst>
                <a:path w="83185">
                  <a:moveTo>
                    <a:pt x="83057" y="0"/>
                  </a:moveTo>
                  <a:lnTo>
                    <a:pt x="0" y="0"/>
                  </a:lnTo>
                </a:path>
              </a:pathLst>
            </a:custGeom>
            <a:ln w="3175">
              <a:solidFill>
                <a:srgbClr val="000000"/>
              </a:solidFill>
            </a:ln>
          </p:spPr>
          <p:txBody>
            <a:bodyPr wrap="square" lIns="0" tIns="0" rIns="0" bIns="0" rtlCol="0"/>
            <a:lstStyle/>
            <a:p>
              <a:endParaRPr sz="1227"/>
            </a:p>
          </p:txBody>
        </p:sp>
      </p:grpSp>
      <p:grpSp>
        <p:nvGrpSpPr>
          <p:cNvPr id="39" name="object 39"/>
          <p:cNvGrpSpPr/>
          <p:nvPr/>
        </p:nvGrpSpPr>
        <p:grpSpPr>
          <a:xfrm>
            <a:off x="2214476" y="6636933"/>
            <a:ext cx="56717" cy="84859"/>
            <a:chOff x="2079498" y="9734168"/>
            <a:chExt cx="83185" cy="124460"/>
          </a:xfrm>
        </p:grpSpPr>
        <p:sp>
          <p:nvSpPr>
            <p:cNvPr id="40" name="object 40"/>
            <p:cNvSpPr/>
            <p:nvPr/>
          </p:nvSpPr>
          <p:spPr>
            <a:xfrm>
              <a:off x="2079498" y="9734168"/>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41" name="object 41"/>
            <p:cNvSpPr/>
            <p:nvPr/>
          </p:nvSpPr>
          <p:spPr>
            <a:xfrm>
              <a:off x="2079498" y="9761981"/>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42" name="object 42"/>
            <p:cNvSpPr/>
            <p:nvPr/>
          </p:nvSpPr>
          <p:spPr>
            <a:xfrm>
              <a:off x="2079498" y="9789794"/>
              <a:ext cx="0" cy="68580"/>
            </a:xfrm>
            <a:custGeom>
              <a:avLst/>
              <a:gdLst/>
              <a:ahLst/>
              <a:cxnLst/>
              <a:rect l="l" t="t" r="r" b="b"/>
              <a:pathLst>
                <a:path h="68579">
                  <a:moveTo>
                    <a:pt x="0" y="0"/>
                  </a:moveTo>
                  <a:lnTo>
                    <a:pt x="0" y="68579"/>
                  </a:lnTo>
                </a:path>
              </a:pathLst>
            </a:custGeom>
            <a:ln w="3175">
              <a:solidFill>
                <a:srgbClr val="000000"/>
              </a:solidFill>
            </a:ln>
          </p:spPr>
          <p:txBody>
            <a:bodyPr wrap="square" lIns="0" tIns="0" rIns="0" bIns="0" rtlCol="0"/>
            <a:lstStyle/>
            <a:p>
              <a:endParaRPr sz="1227"/>
            </a:p>
          </p:txBody>
        </p:sp>
        <p:sp>
          <p:nvSpPr>
            <p:cNvPr id="43" name="object 43"/>
            <p:cNvSpPr/>
            <p:nvPr/>
          </p:nvSpPr>
          <p:spPr>
            <a:xfrm>
              <a:off x="2162556" y="9734168"/>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44" name="object 44"/>
            <p:cNvSpPr/>
            <p:nvPr/>
          </p:nvSpPr>
          <p:spPr>
            <a:xfrm>
              <a:off x="2162556" y="9761981"/>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45" name="object 45"/>
            <p:cNvSpPr/>
            <p:nvPr/>
          </p:nvSpPr>
          <p:spPr>
            <a:xfrm>
              <a:off x="2162556" y="9789794"/>
              <a:ext cx="0" cy="68580"/>
            </a:xfrm>
            <a:custGeom>
              <a:avLst/>
              <a:gdLst/>
              <a:ahLst/>
              <a:cxnLst/>
              <a:rect l="l" t="t" r="r" b="b"/>
              <a:pathLst>
                <a:path h="68579">
                  <a:moveTo>
                    <a:pt x="0" y="0"/>
                  </a:moveTo>
                  <a:lnTo>
                    <a:pt x="0" y="68579"/>
                  </a:lnTo>
                </a:path>
              </a:pathLst>
            </a:custGeom>
            <a:ln w="3175">
              <a:solidFill>
                <a:srgbClr val="000000"/>
              </a:solidFill>
            </a:ln>
          </p:spPr>
          <p:txBody>
            <a:bodyPr wrap="square" lIns="0" tIns="0" rIns="0" bIns="0" rtlCol="0"/>
            <a:lstStyle/>
            <a:p>
              <a:endParaRPr sz="1227"/>
            </a:p>
          </p:txBody>
        </p:sp>
        <p:sp>
          <p:nvSpPr>
            <p:cNvPr id="46" name="object 46"/>
            <p:cNvSpPr/>
            <p:nvPr/>
          </p:nvSpPr>
          <p:spPr>
            <a:xfrm>
              <a:off x="2079498" y="9814559"/>
              <a:ext cx="83185" cy="0"/>
            </a:xfrm>
            <a:custGeom>
              <a:avLst/>
              <a:gdLst/>
              <a:ahLst/>
              <a:cxnLst/>
              <a:rect l="l" t="t" r="r" b="b"/>
              <a:pathLst>
                <a:path w="83185">
                  <a:moveTo>
                    <a:pt x="83057" y="0"/>
                  </a:moveTo>
                  <a:lnTo>
                    <a:pt x="0" y="0"/>
                  </a:lnTo>
                </a:path>
              </a:pathLst>
            </a:custGeom>
            <a:ln w="3175">
              <a:solidFill>
                <a:srgbClr val="000000"/>
              </a:solidFill>
            </a:ln>
          </p:spPr>
          <p:txBody>
            <a:bodyPr wrap="square" lIns="0" tIns="0" rIns="0" bIns="0" rtlCol="0"/>
            <a:lstStyle/>
            <a:p>
              <a:endParaRPr sz="1227"/>
            </a:p>
          </p:txBody>
        </p:sp>
      </p:grpSp>
      <p:sp>
        <p:nvSpPr>
          <p:cNvPr id="47" name="object 47"/>
          <p:cNvSpPr/>
          <p:nvPr/>
        </p:nvSpPr>
        <p:spPr>
          <a:xfrm>
            <a:off x="4936374" y="6580302"/>
            <a:ext cx="0" cy="47625"/>
          </a:xfrm>
          <a:custGeom>
            <a:avLst/>
            <a:gdLst/>
            <a:ahLst/>
            <a:cxnLst/>
            <a:rect l="l" t="t" r="r" b="b"/>
            <a:pathLst>
              <a:path h="69850">
                <a:moveTo>
                  <a:pt x="0" y="0"/>
                </a:moveTo>
                <a:lnTo>
                  <a:pt x="0" y="69341"/>
                </a:lnTo>
              </a:path>
            </a:pathLst>
          </a:custGeom>
          <a:ln w="3175">
            <a:solidFill>
              <a:srgbClr val="000000"/>
            </a:solidFill>
          </a:ln>
        </p:spPr>
        <p:txBody>
          <a:bodyPr wrap="square" lIns="0" tIns="0" rIns="0" bIns="0" rtlCol="0"/>
          <a:lstStyle/>
          <a:p>
            <a:endParaRPr sz="1227"/>
          </a:p>
        </p:txBody>
      </p:sp>
      <p:sp>
        <p:nvSpPr>
          <p:cNvPr id="48" name="object 48"/>
          <p:cNvSpPr/>
          <p:nvPr/>
        </p:nvSpPr>
        <p:spPr>
          <a:xfrm>
            <a:off x="4993004" y="6580302"/>
            <a:ext cx="0" cy="47625"/>
          </a:xfrm>
          <a:custGeom>
            <a:avLst/>
            <a:gdLst/>
            <a:ahLst/>
            <a:cxnLst/>
            <a:rect l="l" t="t" r="r" b="b"/>
            <a:pathLst>
              <a:path h="69850">
                <a:moveTo>
                  <a:pt x="0" y="0"/>
                </a:moveTo>
                <a:lnTo>
                  <a:pt x="0" y="69341"/>
                </a:lnTo>
              </a:path>
            </a:pathLst>
          </a:custGeom>
          <a:ln w="3175">
            <a:solidFill>
              <a:srgbClr val="000000"/>
            </a:solidFill>
          </a:ln>
        </p:spPr>
        <p:txBody>
          <a:bodyPr wrap="square" lIns="0" tIns="0" rIns="0" bIns="0" rtlCol="0"/>
          <a:lstStyle/>
          <a:p>
            <a:endParaRPr sz="1227"/>
          </a:p>
        </p:txBody>
      </p:sp>
      <p:grpSp>
        <p:nvGrpSpPr>
          <p:cNvPr id="49" name="object 49"/>
          <p:cNvGrpSpPr/>
          <p:nvPr/>
        </p:nvGrpSpPr>
        <p:grpSpPr>
          <a:xfrm>
            <a:off x="4936374" y="6636933"/>
            <a:ext cx="56717" cy="84859"/>
            <a:chOff x="6071615" y="9734168"/>
            <a:chExt cx="83185" cy="124460"/>
          </a:xfrm>
        </p:grpSpPr>
        <p:sp>
          <p:nvSpPr>
            <p:cNvPr id="50" name="object 50"/>
            <p:cNvSpPr/>
            <p:nvPr/>
          </p:nvSpPr>
          <p:spPr>
            <a:xfrm>
              <a:off x="6071615" y="9814559"/>
              <a:ext cx="83185" cy="0"/>
            </a:xfrm>
            <a:custGeom>
              <a:avLst/>
              <a:gdLst/>
              <a:ahLst/>
              <a:cxnLst/>
              <a:rect l="l" t="t" r="r" b="b"/>
              <a:pathLst>
                <a:path w="83185">
                  <a:moveTo>
                    <a:pt x="83057" y="0"/>
                  </a:moveTo>
                  <a:lnTo>
                    <a:pt x="0" y="0"/>
                  </a:lnTo>
                </a:path>
              </a:pathLst>
            </a:custGeom>
            <a:ln w="3175">
              <a:solidFill>
                <a:srgbClr val="000000"/>
              </a:solidFill>
            </a:ln>
          </p:spPr>
          <p:txBody>
            <a:bodyPr wrap="square" lIns="0" tIns="0" rIns="0" bIns="0" rtlCol="0"/>
            <a:lstStyle/>
            <a:p>
              <a:endParaRPr sz="1227"/>
            </a:p>
          </p:txBody>
        </p:sp>
        <p:sp>
          <p:nvSpPr>
            <p:cNvPr id="51" name="object 51"/>
            <p:cNvSpPr/>
            <p:nvPr/>
          </p:nvSpPr>
          <p:spPr>
            <a:xfrm>
              <a:off x="6071615" y="9734168"/>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52" name="object 52"/>
            <p:cNvSpPr/>
            <p:nvPr/>
          </p:nvSpPr>
          <p:spPr>
            <a:xfrm>
              <a:off x="6071615" y="9761981"/>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53" name="object 53"/>
            <p:cNvSpPr/>
            <p:nvPr/>
          </p:nvSpPr>
          <p:spPr>
            <a:xfrm>
              <a:off x="6071615" y="9789794"/>
              <a:ext cx="0" cy="68580"/>
            </a:xfrm>
            <a:custGeom>
              <a:avLst/>
              <a:gdLst/>
              <a:ahLst/>
              <a:cxnLst/>
              <a:rect l="l" t="t" r="r" b="b"/>
              <a:pathLst>
                <a:path h="68579">
                  <a:moveTo>
                    <a:pt x="0" y="0"/>
                  </a:moveTo>
                  <a:lnTo>
                    <a:pt x="0" y="68579"/>
                  </a:lnTo>
                </a:path>
              </a:pathLst>
            </a:custGeom>
            <a:ln w="3175">
              <a:solidFill>
                <a:srgbClr val="000000"/>
              </a:solidFill>
            </a:ln>
          </p:spPr>
          <p:txBody>
            <a:bodyPr wrap="square" lIns="0" tIns="0" rIns="0" bIns="0" rtlCol="0"/>
            <a:lstStyle/>
            <a:p>
              <a:endParaRPr sz="1227"/>
            </a:p>
          </p:txBody>
        </p:sp>
        <p:sp>
          <p:nvSpPr>
            <p:cNvPr id="54" name="object 54"/>
            <p:cNvSpPr/>
            <p:nvPr/>
          </p:nvSpPr>
          <p:spPr>
            <a:xfrm>
              <a:off x="6154673" y="9734168"/>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55" name="object 55"/>
            <p:cNvSpPr/>
            <p:nvPr/>
          </p:nvSpPr>
          <p:spPr>
            <a:xfrm>
              <a:off x="6154673" y="9761981"/>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56" name="object 56"/>
            <p:cNvSpPr/>
            <p:nvPr/>
          </p:nvSpPr>
          <p:spPr>
            <a:xfrm>
              <a:off x="6154673" y="9789794"/>
              <a:ext cx="0" cy="68580"/>
            </a:xfrm>
            <a:custGeom>
              <a:avLst/>
              <a:gdLst/>
              <a:ahLst/>
              <a:cxnLst/>
              <a:rect l="l" t="t" r="r" b="b"/>
              <a:pathLst>
                <a:path h="68579">
                  <a:moveTo>
                    <a:pt x="0" y="0"/>
                  </a:moveTo>
                  <a:lnTo>
                    <a:pt x="0" y="68579"/>
                  </a:lnTo>
                </a:path>
              </a:pathLst>
            </a:custGeom>
            <a:ln w="3175">
              <a:solidFill>
                <a:srgbClr val="000000"/>
              </a:solidFill>
            </a:ln>
          </p:spPr>
          <p:txBody>
            <a:bodyPr wrap="square" lIns="0" tIns="0" rIns="0" bIns="0" rtlCol="0"/>
            <a:lstStyle/>
            <a:p>
              <a:endParaRPr sz="1227"/>
            </a:p>
          </p:txBody>
        </p:sp>
      </p:grpSp>
      <p:sp>
        <p:nvSpPr>
          <p:cNvPr id="57" name="object 57"/>
          <p:cNvSpPr/>
          <p:nvPr/>
        </p:nvSpPr>
        <p:spPr>
          <a:xfrm>
            <a:off x="2214476" y="1127413"/>
            <a:ext cx="0" cy="47625"/>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sp>
        <p:nvSpPr>
          <p:cNvPr id="58" name="object 58"/>
          <p:cNvSpPr/>
          <p:nvPr/>
        </p:nvSpPr>
        <p:spPr>
          <a:xfrm>
            <a:off x="2271106" y="1127413"/>
            <a:ext cx="0" cy="47625"/>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grpSp>
        <p:nvGrpSpPr>
          <p:cNvPr id="59" name="object 59"/>
          <p:cNvGrpSpPr/>
          <p:nvPr/>
        </p:nvGrpSpPr>
        <p:grpSpPr>
          <a:xfrm>
            <a:off x="2214476" y="1009477"/>
            <a:ext cx="56717" cy="108672"/>
            <a:chOff x="2079498" y="1480566"/>
            <a:chExt cx="83185" cy="159385"/>
          </a:xfrm>
        </p:grpSpPr>
        <p:sp>
          <p:nvSpPr>
            <p:cNvPr id="60" name="object 60"/>
            <p:cNvSpPr/>
            <p:nvPr/>
          </p:nvSpPr>
          <p:spPr>
            <a:xfrm>
              <a:off x="2142363" y="1480566"/>
              <a:ext cx="0" cy="5080"/>
            </a:xfrm>
            <a:custGeom>
              <a:avLst/>
              <a:gdLst/>
              <a:ahLst/>
              <a:cxnLst/>
              <a:rect l="l" t="t" r="r" b="b"/>
              <a:pathLst>
                <a:path h="5080">
                  <a:moveTo>
                    <a:pt x="0" y="4571"/>
                  </a:moveTo>
                  <a:lnTo>
                    <a:pt x="0" y="0"/>
                  </a:lnTo>
                </a:path>
              </a:pathLst>
            </a:custGeom>
            <a:ln w="3175">
              <a:solidFill>
                <a:srgbClr val="000000"/>
              </a:solidFill>
            </a:ln>
          </p:spPr>
          <p:txBody>
            <a:bodyPr wrap="square" lIns="0" tIns="0" rIns="0" bIns="0" rtlCol="0"/>
            <a:lstStyle/>
            <a:p>
              <a:endParaRPr sz="1227"/>
            </a:p>
          </p:txBody>
        </p:sp>
        <p:sp>
          <p:nvSpPr>
            <p:cNvPr id="61" name="object 61"/>
            <p:cNvSpPr/>
            <p:nvPr/>
          </p:nvSpPr>
          <p:spPr>
            <a:xfrm>
              <a:off x="2099310" y="1480566"/>
              <a:ext cx="0" cy="5080"/>
            </a:xfrm>
            <a:custGeom>
              <a:avLst/>
              <a:gdLst/>
              <a:ahLst/>
              <a:cxnLst/>
              <a:rect l="l" t="t" r="r" b="b"/>
              <a:pathLst>
                <a:path h="5080">
                  <a:moveTo>
                    <a:pt x="0" y="4571"/>
                  </a:moveTo>
                  <a:lnTo>
                    <a:pt x="0" y="0"/>
                  </a:lnTo>
                </a:path>
              </a:pathLst>
            </a:custGeom>
            <a:ln w="3175">
              <a:solidFill>
                <a:srgbClr val="000000"/>
              </a:solidFill>
            </a:ln>
          </p:spPr>
          <p:txBody>
            <a:bodyPr wrap="square" lIns="0" tIns="0" rIns="0" bIns="0" rtlCol="0"/>
            <a:lstStyle/>
            <a:p>
              <a:endParaRPr sz="1227"/>
            </a:p>
          </p:txBody>
        </p:sp>
        <p:sp>
          <p:nvSpPr>
            <p:cNvPr id="62" name="object 62"/>
            <p:cNvSpPr/>
            <p:nvPr/>
          </p:nvSpPr>
          <p:spPr>
            <a:xfrm>
              <a:off x="2099310" y="1485138"/>
              <a:ext cx="43180" cy="0"/>
            </a:xfrm>
            <a:custGeom>
              <a:avLst/>
              <a:gdLst/>
              <a:ahLst/>
              <a:cxnLst/>
              <a:rect l="l" t="t" r="r" b="b"/>
              <a:pathLst>
                <a:path w="43180">
                  <a:moveTo>
                    <a:pt x="43052" y="0"/>
                  </a:moveTo>
                  <a:lnTo>
                    <a:pt x="0" y="0"/>
                  </a:lnTo>
                </a:path>
              </a:pathLst>
            </a:custGeom>
            <a:ln w="3175">
              <a:solidFill>
                <a:srgbClr val="000000"/>
              </a:solidFill>
            </a:ln>
          </p:spPr>
          <p:txBody>
            <a:bodyPr wrap="square" lIns="0" tIns="0" rIns="0" bIns="0" rtlCol="0"/>
            <a:lstStyle/>
            <a:p>
              <a:endParaRPr sz="1227"/>
            </a:p>
          </p:txBody>
        </p:sp>
        <p:sp>
          <p:nvSpPr>
            <p:cNvPr id="63" name="object 63"/>
            <p:cNvSpPr/>
            <p:nvPr/>
          </p:nvSpPr>
          <p:spPr>
            <a:xfrm>
              <a:off x="2079498" y="1480566"/>
              <a:ext cx="0" cy="16510"/>
            </a:xfrm>
            <a:custGeom>
              <a:avLst/>
              <a:gdLst/>
              <a:ahLst/>
              <a:cxnLst/>
              <a:rect l="l" t="t" r="r" b="b"/>
              <a:pathLst>
                <a:path h="16509">
                  <a:moveTo>
                    <a:pt x="0" y="16382"/>
                  </a:moveTo>
                  <a:lnTo>
                    <a:pt x="0" y="0"/>
                  </a:lnTo>
                </a:path>
              </a:pathLst>
            </a:custGeom>
            <a:ln w="3175">
              <a:solidFill>
                <a:srgbClr val="000000"/>
              </a:solidFill>
            </a:ln>
          </p:spPr>
          <p:txBody>
            <a:bodyPr wrap="square" lIns="0" tIns="0" rIns="0" bIns="0" rtlCol="0"/>
            <a:lstStyle/>
            <a:p>
              <a:endParaRPr sz="1227"/>
            </a:p>
          </p:txBody>
        </p:sp>
        <p:sp>
          <p:nvSpPr>
            <p:cNvPr id="64" name="object 64"/>
            <p:cNvSpPr/>
            <p:nvPr/>
          </p:nvSpPr>
          <p:spPr>
            <a:xfrm>
              <a:off x="2079498" y="1480566"/>
              <a:ext cx="83185" cy="16510"/>
            </a:xfrm>
            <a:custGeom>
              <a:avLst/>
              <a:gdLst/>
              <a:ahLst/>
              <a:cxnLst/>
              <a:rect l="l" t="t" r="r" b="b"/>
              <a:pathLst>
                <a:path w="83185" h="16509">
                  <a:moveTo>
                    <a:pt x="83057" y="16382"/>
                  </a:moveTo>
                  <a:lnTo>
                    <a:pt x="83057" y="0"/>
                  </a:lnTo>
                </a:path>
                <a:path w="83185" h="16509">
                  <a:moveTo>
                    <a:pt x="83057" y="16382"/>
                  </a:moveTo>
                  <a:lnTo>
                    <a:pt x="0" y="16382"/>
                  </a:lnTo>
                </a:path>
              </a:pathLst>
            </a:custGeom>
            <a:ln w="3175">
              <a:solidFill>
                <a:srgbClr val="000000"/>
              </a:solidFill>
            </a:ln>
          </p:spPr>
          <p:txBody>
            <a:bodyPr wrap="square" lIns="0" tIns="0" rIns="0" bIns="0" rtlCol="0"/>
            <a:lstStyle/>
            <a:p>
              <a:endParaRPr sz="1227"/>
            </a:p>
          </p:txBody>
        </p:sp>
        <p:sp>
          <p:nvSpPr>
            <p:cNvPr id="65" name="object 65"/>
            <p:cNvSpPr/>
            <p:nvPr/>
          </p:nvSpPr>
          <p:spPr>
            <a:xfrm>
              <a:off x="2079498" y="1625727"/>
              <a:ext cx="0" cy="14604"/>
            </a:xfrm>
            <a:custGeom>
              <a:avLst/>
              <a:gdLst/>
              <a:ahLst/>
              <a:cxnLst/>
              <a:rect l="l" t="t" r="r" b="b"/>
              <a:pathLst>
                <a:path h="14605">
                  <a:moveTo>
                    <a:pt x="0" y="14096"/>
                  </a:moveTo>
                  <a:lnTo>
                    <a:pt x="0" y="0"/>
                  </a:lnTo>
                </a:path>
              </a:pathLst>
            </a:custGeom>
            <a:ln w="3175">
              <a:solidFill>
                <a:srgbClr val="000000"/>
              </a:solidFill>
            </a:ln>
          </p:spPr>
          <p:txBody>
            <a:bodyPr wrap="square" lIns="0" tIns="0" rIns="0" bIns="0" rtlCol="0"/>
            <a:lstStyle/>
            <a:p>
              <a:endParaRPr sz="1227"/>
            </a:p>
          </p:txBody>
        </p:sp>
        <p:sp>
          <p:nvSpPr>
            <p:cNvPr id="66" name="object 66"/>
            <p:cNvSpPr/>
            <p:nvPr/>
          </p:nvSpPr>
          <p:spPr>
            <a:xfrm>
              <a:off x="2079498" y="1598295"/>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67" name="object 67"/>
            <p:cNvSpPr/>
            <p:nvPr/>
          </p:nvSpPr>
          <p:spPr>
            <a:xfrm>
              <a:off x="2079498" y="1496949"/>
              <a:ext cx="0" cy="87630"/>
            </a:xfrm>
            <a:custGeom>
              <a:avLst/>
              <a:gdLst/>
              <a:ahLst/>
              <a:cxnLst/>
              <a:rect l="l" t="t" r="r" b="b"/>
              <a:pathLst>
                <a:path h="87630">
                  <a:moveTo>
                    <a:pt x="0" y="87248"/>
                  </a:moveTo>
                  <a:lnTo>
                    <a:pt x="0" y="0"/>
                  </a:lnTo>
                </a:path>
              </a:pathLst>
            </a:custGeom>
            <a:ln w="3175">
              <a:solidFill>
                <a:srgbClr val="000000"/>
              </a:solidFill>
            </a:ln>
          </p:spPr>
          <p:txBody>
            <a:bodyPr wrap="square" lIns="0" tIns="0" rIns="0" bIns="0" rtlCol="0"/>
            <a:lstStyle/>
            <a:p>
              <a:endParaRPr sz="1227"/>
            </a:p>
          </p:txBody>
        </p:sp>
        <p:sp>
          <p:nvSpPr>
            <p:cNvPr id="68" name="object 68"/>
            <p:cNvSpPr/>
            <p:nvPr/>
          </p:nvSpPr>
          <p:spPr>
            <a:xfrm>
              <a:off x="2162556" y="1625727"/>
              <a:ext cx="0" cy="14604"/>
            </a:xfrm>
            <a:custGeom>
              <a:avLst/>
              <a:gdLst/>
              <a:ahLst/>
              <a:cxnLst/>
              <a:rect l="l" t="t" r="r" b="b"/>
              <a:pathLst>
                <a:path h="14605">
                  <a:moveTo>
                    <a:pt x="0" y="14096"/>
                  </a:moveTo>
                  <a:lnTo>
                    <a:pt x="0" y="0"/>
                  </a:lnTo>
                </a:path>
              </a:pathLst>
            </a:custGeom>
            <a:ln w="3175">
              <a:solidFill>
                <a:srgbClr val="000000"/>
              </a:solidFill>
            </a:ln>
          </p:spPr>
          <p:txBody>
            <a:bodyPr wrap="square" lIns="0" tIns="0" rIns="0" bIns="0" rtlCol="0"/>
            <a:lstStyle/>
            <a:p>
              <a:endParaRPr sz="1227"/>
            </a:p>
          </p:txBody>
        </p:sp>
        <p:sp>
          <p:nvSpPr>
            <p:cNvPr id="69" name="object 69"/>
            <p:cNvSpPr/>
            <p:nvPr/>
          </p:nvSpPr>
          <p:spPr>
            <a:xfrm>
              <a:off x="2162556" y="1598295"/>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70" name="object 70"/>
            <p:cNvSpPr/>
            <p:nvPr/>
          </p:nvSpPr>
          <p:spPr>
            <a:xfrm>
              <a:off x="2162556" y="1496949"/>
              <a:ext cx="0" cy="87630"/>
            </a:xfrm>
            <a:custGeom>
              <a:avLst/>
              <a:gdLst/>
              <a:ahLst/>
              <a:cxnLst/>
              <a:rect l="l" t="t" r="r" b="b"/>
              <a:pathLst>
                <a:path h="87630">
                  <a:moveTo>
                    <a:pt x="0" y="87248"/>
                  </a:moveTo>
                  <a:lnTo>
                    <a:pt x="0" y="0"/>
                  </a:lnTo>
                </a:path>
              </a:pathLst>
            </a:custGeom>
            <a:ln w="3175">
              <a:solidFill>
                <a:srgbClr val="000000"/>
              </a:solidFill>
            </a:ln>
          </p:spPr>
          <p:txBody>
            <a:bodyPr wrap="square" lIns="0" tIns="0" rIns="0" bIns="0" rtlCol="0"/>
            <a:lstStyle/>
            <a:p>
              <a:endParaRPr sz="1227"/>
            </a:p>
          </p:txBody>
        </p:sp>
      </p:grpSp>
      <p:sp>
        <p:nvSpPr>
          <p:cNvPr id="71" name="object 71"/>
          <p:cNvSpPr/>
          <p:nvPr/>
        </p:nvSpPr>
        <p:spPr>
          <a:xfrm>
            <a:off x="2668038" y="1127413"/>
            <a:ext cx="0" cy="47625"/>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sp>
        <p:nvSpPr>
          <p:cNvPr id="72" name="object 72"/>
          <p:cNvSpPr/>
          <p:nvPr/>
        </p:nvSpPr>
        <p:spPr>
          <a:xfrm>
            <a:off x="2724670" y="1127413"/>
            <a:ext cx="0" cy="47625"/>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sp>
        <p:nvSpPr>
          <p:cNvPr id="73" name="object 73"/>
          <p:cNvSpPr/>
          <p:nvPr/>
        </p:nvSpPr>
        <p:spPr>
          <a:xfrm>
            <a:off x="1307090" y="1127413"/>
            <a:ext cx="0" cy="47625"/>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grpSp>
        <p:nvGrpSpPr>
          <p:cNvPr id="74" name="object 74"/>
          <p:cNvGrpSpPr/>
          <p:nvPr/>
        </p:nvGrpSpPr>
        <p:grpSpPr>
          <a:xfrm>
            <a:off x="1307090" y="1020647"/>
            <a:ext cx="0" cy="97415"/>
            <a:chOff x="748665" y="1496949"/>
            <a:chExt cx="0" cy="142875"/>
          </a:xfrm>
        </p:grpSpPr>
        <p:sp>
          <p:nvSpPr>
            <p:cNvPr id="75" name="object 75"/>
            <p:cNvSpPr/>
            <p:nvPr/>
          </p:nvSpPr>
          <p:spPr>
            <a:xfrm>
              <a:off x="748665" y="1625727"/>
              <a:ext cx="0" cy="14604"/>
            </a:xfrm>
            <a:custGeom>
              <a:avLst/>
              <a:gdLst/>
              <a:ahLst/>
              <a:cxnLst/>
              <a:rect l="l" t="t" r="r" b="b"/>
              <a:pathLst>
                <a:path h="14605">
                  <a:moveTo>
                    <a:pt x="0" y="14096"/>
                  </a:moveTo>
                  <a:lnTo>
                    <a:pt x="0" y="0"/>
                  </a:lnTo>
                </a:path>
              </a:pathLst>
            </a:custGeom>
            <a:ln w="3175">
              <a:solidFill>
                <a:srgbClr val="000000"/>
              </a:solidFill>
            </a:ln>
          </p:spPr>
          <p:txBody>
            <a:bodyPr wrap="square" lIns="0" tIns="0" rIns="0" bIns="0" rtlCol="0"/>
            <a:lstStyle/>
            <a:p>
              <a:endParaRPr sz="1227"/>
            </a:p>
          </p:txBody>
        </p:sp>
        <p:sp>
          <p:nvSpPr>
            <p:cNvPr id="76" name="object 76"/>
            <p:cNvSpPr/>
            <p:nvPr/>
          </p:nvSpPr>
          <p:spPr>
            <a:xfrm>
              <a:off x="748665" y="1598295"/>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77" name="object 77"/>
            <p:cNvSpPr/>
            <p:nvPr/>
          </p:nvSpPr>
          <p:spPr>
            <a:xfrm>
              <a:off x="748665" y="1496949"/>
              <a:ext cx="0" cy="87630"/>
            </a:xfrm>
            <a:custGeom>
              <a:avLst/>
              <a:gdLst/>
              <a:ahLst/>
              <a:cxnLst/>
              <a:rect l="l" t="t" r="r" b="b"/>
              <a:pathLst>
                <a:path h="87630">
                  <a:moveTo>
                    <a:pt x="0" y="87248"/>
                  </a:moveTo>
                  <a:lnTo>
                    <a:pt x="0" y="0"/>
                  </a:lnTo>
                </a:path>
              </a:pathLst>
            </a:custGeom>
            <a:ln w="3175">
              <a:solidFill>
                <a:srgbClr val="000000"/>
              </a:solidFill>
            </a:ln>
          </p:spPr>
          <p:txBody>
            <a:bodyPr wrap="square" lIns="0" tIns="0" rIns="0" bIns="0" rtlCol="0"/>
            <a:lstStyle/>
            <a:p>
              <a:endParaRPr sz="1227"/>
            </a:p>
          </p:txBody>
        </p:sp>
      </p:grpSp>
      <p:sp>
        <p:nvSpPr>
          <p:cNvPr id="78" name="object 78"/>
          <p:cNvSpPr/>
          <p:nvPr/>
        </p:nvSpPr>
        <p:spPr>
          <a:xfrm>
            <a:off x="1363720" y="1127413"/>
            <a:ext cx="0" cy="47625"/>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grpSp>
        <p:nvGrpSpPr>
          <p:cNvPr id="79" name="object 79"/>
          <p:cNvGrpSpPr/>
          <p:nvPr/>
        </p:nvGrpSpPr>
        <p:grpSpPr>
          <a:xfrm>
            <a:off x="1363720" y="1009477"/>
            <a:ext cx="0" cy="108672"/>
            <a:chOff x="831722" y="1480566"/>
            <a:chExt cx="0" cy="159385"/>
          </a:xfrm>
        </p:grpSpPr>
        <p:sp>
          <p:nvSpPr>
            <p:cNvPr id="80" name="object 80"/>
            <p:cNvSpPr/>
            <p:nvPr/>
          </p:nvSpPr>
          <p:spPr>
            <a:xfrm>
              <a:off x="831722" y="1480566"/>
              <a:ext cx="0" cy="16510"/>
            </a:xfrm>
            <a:custGeom>
              <a:avLst/>
              <a:gdLst/>
              <a:ahLst/>
              <a:cxnLst/>
              <a:rect l="l" t="t" r="r" b="b"/>
              <a:pathLst>
                <a:path h="16509">
                  <a:moveTo>
                    <a:pt x="0" y="0"/>
                  </a:moveTo>
                  <a:lnTo>
                    <a:pt x="0" y="16382"/>
                  </a:lnTo>
                </a:path>
              </a:pathLst>
            </a:custGeom>
            <a:ln w="3175">
              <a:solidFill>
                <a:srgbClr val="000000"/>
              </a:solidFill>
            </a:ln>
          </p:spPr>
          <p:txBody>
            <a:bodyPr wrap="square" lIns="0" tIns="0" rIns="0" bIns="0" rtlCol="0"/>
            <a:lstStyle/>
            <a:p>
              <a:endParaRPr sz="1227"/>
            </a:p>
          </p:txBody>
        </p:sp>
        <p:sp>
          <p:nvSpPr>
            <p:cNvPr id="81" name="object 81"/>
            <p:cNvSpPr/>
            <p:nvPr/>
          </p:nvSpPr>
          <p:spPr>
            <a:xfrm>
              <a:off x="831722" y="1625727"/>
              <a:ext cx="0" cy="14604"/>
            </a:xfrm>
            <a:custGeom>
              <a:avLst/>
              <a:gdLst/>
              <a:ahLst/>
              <a:cxnLst/>
              <a:rect l="l" t="t" r="r" b="b"/>
              <a:pathLst>
                <a:path h="14605">
                  <a:moveTo>
                    <a:pt x="0" y="14096"/>
                  </a:moveTo>
                  <a:lnTo>
                    <a:pt x="0" y="0"/>
                  </a:lnTo>
                </a:path>
              </a:pathLst>
            </a:custGeom>
            <a:ln w="3175">
              <a:solidFill>
                <a:srgbClr val="000000"/>
              </a:solidFill>
            </a:ln>
          </p:spPr>
          <p:txBody>
            <a:bodyPr wrap="square" lIns="0" tIns="0" rIns="0" bIns="0" rtlCol="0"/>
            <a:lstStyle/>
            <a:p>
              <a:endParaRPr sz="1227"/>
            </a:p>
          </p:txBody>
        </p:sp>
        <p:sp>
          <p:nvSpPr>
            <p:cNvPr id="82" name="object 82"/>
            <p:cNvSpPr/>
            <p:nvPr/>
          </p:nvSpPr>
          <p:spPr>
            <a:xfrm>
              <a:off x="831722" y="1598295"/>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83" name="object 83"/>
            <p:cNvSpPr/>
            <p:nvPr/>
          </p:nvSpPr>
          <p:spPr>
            <a:xfrm>
              <a:off x="831722" y="1496949"/>
              <a:ext cx="0" cy="87630"/>
            </a:xfrm>
            <a:custGeom>
              <a:avLst/>
              <a:gdLst/>
              <a:ahLst/>
              <a:cxnLst/>
              <a:rect l="l" t="t" r="r" b="b"/>
              <a:pathLst>
                <a:path h="87630">
                  <a:moveTo>
                    <a:pt x="0" y="87248"/>
                  </a:moveTo>
                  <a:lnTo>
                    <a:pt x="0" y="0"/>
                  </a:lnTo>
                </a:path>
              </a:pathLst>
            </a:custGeom>
            <a:ln w="3175">
              <a:solidFill>
                <a:srgbClr val="000000"/>
              </a:solidFill>
            </a:ln>
          </p:spPr>
          <p:txBody>
            <a:bodyPr wrap="square" lIns="0" tIns="0" rIns="0" bIns="0" rtlCol="0"/>
            <a:lstStyle/>
            <a:p>
              <a:endParaRPr sz="1227"/>
            </a:p>
          </p:txBody>
        </p:sp>
      </p:grpSp>
      <p:sp>
        <p:nvSpPr>
          <p:cNvPr id="84" name="object 84"/>
          <p:cNvSpPr/>
          <p:nvPr/>
        </p:nvSpPr>
        <p:spPr>
          <a:xfrm>
            <a:off x="9989213" y="2586816"/>
            <a:ext cx="0" cy="47625"/>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grpSp>
        <p:nvGrpSpPr>
          <p:cNvPr id="85" name="object 85"/>
          <p:cNvGrpSpPr/>
          <p:nvPr/>
        </p:nvGrpSpPr>
        <p:grpSpPr>
          <a:xfrm>
            <a:off x="9989213" y="2548889"/>
            <a:ext cx="0" cy="28575"/>
            <a:chOff x="13482446" y="3738371"/>
            <a:chExt cx="0" cy="41910"/>
          </a:xfrm>
        </p:grpSpPr>
        <p:sp>
          <p:nvSpPr>
            <p:cNvPr id="86" name="object 86"/>
            <p:cNvSpPr/>
            <p:nvPr/>
          </p:nvSpPr>
          <p:spPr>
            <a:xfrm>
              <a:off x="13482446" y="3766184"/>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87" name="object 87"/>
            <p:cNvSpPr/>
            <p:nvPr/>
          </p:nvSpPr>
          <p:spPr>
            <a:xfrm>
              <a:off x="13482446" y="3738371"/>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grpSp>
      <p:sp>
        <p:nvSpPr>
          <p:cNvPr id="88" name="object 88"/>
          <p:cNvSpPr/>
          <p:nvPr/>
        </p:nvSpPr>
        <p:spPr>
          <a:xfrm>
            <a:off x="9989213" y="2492260"/>
            <a:ext cx="0" cy="47625"/>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sp>
        <p:nvSpPr>
          <p:cNvPr id="89" name="object 89"/>
          <p:cNvSpPr/>
          <p:nvPr/>
        </p:nvSpPr>
        <p:spPr>
          <a:xfrm>
            <a:off x="9989213" y="4719292"/>
            <a:ext cx="0" cy="47192"/>
          </a:xfrm>
          <a:custGeom>
            <a:avLst/>
            <a:gdLst/>
            <a:ahLst/>
            <a:cxnLst/>
            <a:rect l="l" t="t" r="r" b="b"/>
            <a:pathLst>
              <a:path h="69215">
                <a:moveTo>
                  <a:pt x="0" y="0"/>
                </a:moveTo>
                <a:lnTo>
                  <a:pt x="0" y="68960"/>
                </a:lnTo>
              </a:path>
            </a:pathLst>
          </a:custGeom>
          <a:ln w="3175">
            <a:solidFill>
              <a:srgbClr val="000000"/>
            </a:solidFill>
          </a:ln>
        </p:spPr>
        <p:txBody>
          <a:bodyPr wrap="square" lIns="0" tIns="0" rIns="0" bIns="0" rtlCol="0"/>
          <a:lstStyle/>
          <a:p>
            <a:endParaRPr sz="1227"/>
          </a:p>
        </p:txBody>
      </p:sp>
      <p:sp>
        <p:nvSpPr>
          <p:cNvPr id="90" name="object 90"/>
          <p:cNvSpPr/>
          <p:nvPr/>
        </p:nvSpPr>
        <p:spPr>
          <a:xfrm>
            <a:off x="9989213" y="4813589"/>
            <a:ext cx="0" cy="47625"/>
          </a:xfrm>
          <a:custGeom>
            <a:avLst/>
            <a:gdLst/>
            <a:ahLst/>
            <a:cxnLst/>
            <a:rect l="l" t="t" r="r" b="b"/>
            <a:pathLst>
              <a:path h="69850">
                <a:moveTo>
                  <a:pt x="0" y="0"/>
                </a:moveTo>
                <a:lnTo>
                  <a:pt x="0" y="69341"/>
                </a:lnTo>
              </a:path>
            </a:pathLst>
          </a:custGeom>
          <a:ln w="3175">
            <a:solidFill>
              <a:srgbClr val="000000"/>
            </a:solidFill>
          </a:ln>
        </p:spPr>
        <p:txBody>
          <a:bodyPr wrap="square" lIns="0" tIns="0" rIns="0" bIns="0" rtlCol="0"/>
          <a:lstStyle/>
          <a:p>
            <a:endParaRPr sz="1227"/>
          </a:p>
        </p:txBody>
      </p:sp>
      <p:sp>
        <p:nvSpPr>
          <p:cNvPr id="91" name="object 91"/>
          <p:cNvSpPr/>
          <p:nvPr/>
        </p:nvSpPr>
        <p:spPr>
          <a:xfrm>
            <a:off x="9989213" y="5267411"/>
            <a:ext cx="0" cy="47625"/>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grpSp>
        <p:nvGrpSpPr>
          <p:cNvPr id="92" name="object 92"/>
          <p:cNvGrpSpPr/>
          <p:nvPr/>
        </p:nvGrpSpPr>
        <p:grpSpPr>
          <a:xfrm>
            <a:off x="9989213" y="5229484"/>
            <a:ext cx="0" cy="28575"/>
            <a:chOff x="13482446" y="7669910"/>
            <a:chExt cx="0" cy="41910"/>
          </a:xfrm>
        </p:grpSpPr>
        <p:sp>
          <p:nvSpPr>
            <p:cNvPr id="93" name="object 93"/>
            <p:cNvSpPr/>
            <p:nvPr/>
          </p:nvSpPr>
          <p:spPr>
            <a:xfrm>
              <a:off x="13482446" y="7697723"/>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94" name="object 94"/>
            <p:cNvSpPr/>
            <p:nvPr/>
          </p:nvSpPr>
          <p:spPr>
            <a:xfrm>
              <a:off x="13482446" y="7669910"/>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grpSp>
      <p:sp>
        <p:nvSpPr>
          <p:cNvPr id="95" name="object 95"/>
          <p:cNvSpPr/>
          <p:nvPr/>
        </p:nvSpPr>
        <p:spPr>
          <a:xfrm>
            <a:off x="9989213" y="5172854"/>
            <a:ext cx="0" cy="47625"/>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sp>
        <p:nvSpPr>
          <p:cNvPr id="96" name="object 96"/>
          <p:cNvSpPr/>
          <p:nvPr/>
        </p:nvSpPr>
        <p:spPr>
          <a:xfrm>
            <a:off x="2896639" y="1431867"/>
            <a:ext cx="0" cy="47625"/>
          </a:xfrm>
          <a:custGeom>
            <a:avLst/>
            <a:gdLst/>
            <a:ahLst/>
            <a:cxnLst/>
            <a:rect l="l" t="t" r="r" b="b"/>
            <a:pathLst>
              <a:path h="69850">
                <a:moveTo>
                  <a:pt x="0" y="0"/>
                </a:moveTo>
                <a:lnTo>
                  <a:pt x="0" y="69341"/>
                </a:lnTo>
              </a:path>
            </a:pathLst>
          </a:custGeom>
          <a:ln w="3175">
            <a:solidFill>
              <a:srgbClr val="000000"/>
            </a:solidFill>
          </a:ln>
        </p:spPr>
        <p:txBody>
          <a:bodyPr wrap="square" lIns="0" tIns="0" rIns="0" bIns="0" rtlCol="0"/>
          <a:lstStyle/>
          <a:p>
            <a:endParaRPr sz="1227"/>
          </a:p>
        </p:txBody>
      </p:sp>
      <p:sp>
        <p:nvSpPr>
          <p:cNvPr id="97" name="object 97"/>
          <p:cNvSpPr/>
          <p:nvPr/>
        </p:nvSpPr>
        <p:spPr>
          <a:xfrm>
            <a:off x="2896639" y="1526424"/>
            <a:ext cx="0" cy="47625"/>
          </a:xfrm>
          <a:custGeom>
            <a:avLst/>
            <a:gdLst/>
            <a:ahLst/>
            <a:cxnLst/>
            <a:rect l="l" t="t" r="r" b="b"/>
            <a:pathLst>
              <a:path h="69850">
                <a:moveTo>
                  <a:pt x="0" y="0"/>
                </a:moveTo>
                <a:lnTo>
                  <a:pt x="0" y="69341"/>
                </a:lnTo>
              </a:path>
            </a:pathLst>
          </a:custGeom>
          <a:ln w="3175">
            <a:solidFill>
              <a:srgbClr val="000000"/>
            </a:solidFill>
          </a:ln>
        </p:spPr>
        <p:txBody>
          <a:bodyPr wrap="square" lIns="0" tIns="0" rIns="0" bIns="0" rtlCol="0"/>
          <a:lstStyle/>
          <a:p>
            <a:endParaRPr sz="1227"/>
          </a:p>
        </p:txBody>
      </p:sp>
      <p:sp>
        <p:nvSpPr>
          <p:cNvPr id="98" name="object 98"/>
          <p:cNvSpPr/>
          <p:nvPr/>
        </p:nvSpPr>
        <p:spPr>
          <a:xfrm>
            <a:off x="1760653" y="1127413"/>
            <a:ext cx="0" cy="47625"/>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sp>
        <p:nvSpPr>
          <p:cNvPr id="99" name="object 99"/>
          <p:cNvSpPr/>
          <p:nvPr/>
        </p:nvSpPr>
        <p:spPr>
          <a:xfrm>
            <a:off x="1817283" y="1127413"/>
            <a:ext cx="0" cy="47625"/>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grpSp>
        <p:nvGrpSpPr>
          <p:cNvPr id="100" name="object 100"/>
          <p:cNvGrpSpPr/>
          <p:nvPr/>
        </p:nvGrpSpPr>
        <p:grpSpPr>
          <a:xfrm>
            <a:off x="1760653" y="1009477"/>
            <a:ext cx="56717" cy="108672"/>
            <a:chOff x="1413891" y="1480566"/>
            <a:chExt cx="83185" cy="159385"/>
          </a:xfrm>
        </p:grpSpPr>
        <p:sp>
          <p:nvSpPr>
            <p:cNvPr id="101" name="object 101"/>
            <p:cNvSpPr/>
            <p:nvPr/>
          </p:nvSpPr>
          <p:spPr>
            <a:xfrm>
              <a:off x="1434084" y="1480566"/>
              <a:ext cx="43180" cy="5080"/>
            </a:xfrm>
            <a:custGeom>
              <a:avLst/>
              <a:gdLst/>
              <a:ahLst/>
              <a:cxnLst/>
              <a:rect l="l" t="t" r="r" b="b"/>
              <a:pathLst>
                <a:path w="43180" h="5080">
                  <a:moveTo>
                    <a:pt x="43052" y="4571"/>
                  </a:moveTo>
                  <a:lnTo>
                    <a:pt x="0" y="4571"/>
                  </a:lnTo>
                </a:path>
                <a:path w="43180" h="5080">
                  <a:moveTo>
                    <a:pt x="43052" y="4571"/>
                  </a:moveTo>
                  <a:lnTo>
                    <a:pt x="43052" y="0"/>
                  </a:lnTo>
                </a:path>
              </a:pathLst>
            </a:custGeom>
            <a:ln w="3175">
              <a:solidFill>
                <a:srgbClr val="000000"/>
              </a:solidFill>
            </a:ln>
          </p:spPr>
          <p:txBody>
            <a:bodyPr wrap="square" lIns="0" tIns="0" rIns="0" bIns="0" rtlCol="0"/>
            <a:lstStyle/>
            <a:p>
              <a:endParaRPr sz="1227"/>
            </a:p>
          </p:txBody>
        </p:sp>
        <p:sp>
          <p:nvSpPr>
            <p:cNvPr id="102" name="object 102"/>
            <p:cNvSpPr/>
            <p:nvPr/>
          </p:nvSpPr>
          <p:spPr>
            <a:xfrm>
              <a:off x="1434084" y="1480566"/>
              <a:ext cx="0" cy="5080"/>
            </a:xfrm>
            <a:custGeom>
              <a:avLst/>
              <a:gdLst/>
              <a:ahLst/>
              <a:cxnLst/>
              <a:rect l="l" t="t" r="r" b="b"/>
              <a:pathLst>
                <a:path h="5080">
                  <a:moveTo>
                    <a:pt x="0" y="4571"/>
                  </a:moveTo>
                  <a:lnTo>
                    <a:pt x="0" y="0"/>
                  </a:lnTo>
                </a:path>
              </a:pathLst>
            </a:custGeom>
            <a:ln w="3175">
              <a:solidFill>
                <a:srgbClr val="000000"/>
              </a:solidFill>
            </a:ln>
          </p:spPr>
          <p:txBody>
            <a:bodyPr wrap="square" lIns="0" tIns="0" rIns="0" bIns="0" rtlCol="0"/>
            <a:lstStyle/>
            <a:p>
              <a:endParaRPr sz="1227"/>
            </a:p>
          </p:txBody>
        </p:sp>
        <p:sp>
          <p:nvSpPr>
            <p:cNvPr id="103" name="object 103"/>
            <p:cNvSpPr/>
            <p:nvPr/>
          </p:nvSpPr>
          <p:spPr>
            <a:xfrm>
              <a:off x="1413891" y="1625727"/>
              <a:ext cx="0" cy="14604"/>
            </a:xfrm>
            <a:custGeom>
              <a:avLst/>
              <a:gdLst/>
              <a:ahLst/>
              <a:cxnLst/>
              <a:rect l="l" t="t" r="r" b="b"/>
              <a:pathLst>
                <a:path h="14605">
                  <a:moveTo>
                    <a:pt x="0" y="14096"/>
                  </a:moveTo>
                  <a:lnTo>
                    <a:pt x="0" y="0"/>
                  </a:lnTo>
                </a:path>
              </a:pathLst>
            </a:custGeom>
            <a:ln w="3175">
              <a:solidFill>
                <a:srgbClr val="000000"/>
              </a:solidFill>
            </a:ln>
          </p:spPr>
          <p:txBody>
            <a:bodyPr wrap="square" lIns="0" tIns="0" rIns="0" bIns="0" rtlCol="0"/>
            <a:lstStyle/>
            <a:p>
              <a:endParaRPr sz="1227"/>
            </a:p>
          </p:txBody>
        </p:sp>
        <p:sp>
          <p:nvSpPr>
            <p:cNvPr id="104" name="object 104"/>
            <p:cNvSpPr/>
            <p:nvPr/>
          </p:nvSpPr>
          <p:spPr>
            <a:xfrm>
              <a:off x="1413891" y="1598295"/>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105" name="object 105"/>
            <p:cNvSpPr/>
            <p:nvPr/>
          </p:nvSpPr>
          <p:spPr>
            <a:xfrm>
              <a:off x="1413891" y="1496949"/>
              <a:ext cx="0" cy="87630"/>
            </a:xfrm>
            <a:custGeom>
              <a:avLst/>
              <a:gdLst/>
              <a:ahLst/>
              <a:cxnLst/>
              <a:rect l="l" t="t" r="r" b="b"/>
              <a:pathLst>
                <a:path h="87630">
                  <a:moveTo>
                    <a:pt x="0" y="87248"/>
                  </a:moveTo>
                  <a:lnTo>
                    <a:pt x="0" y="0"/>
                  </a:lnTo>
                </a:path>
              </a:pathLst>
            </a:custGeom>
            <a:ln w="3175">
              <a:solidFill>
                <a:srgbClr val="000000"/>
              </a:solidFill>
            </a:ln>
          </p:spPr>
          <p:txBody>
            <a:bodyPr wrap="square" lIns="0" tIns="0" rIns="0" bIns="0" rtlCol="0"/>
            <a:lstStyle/>
            <a:p>
              <a:endParaRPr sz="1227"/>
            </a:p>
          </p:txBody>
        </p:sp>
        <p:sp>
          <p:nvSpPr>
            <p:cNvPr id="106" name="object 106"/>
            <p:cNvSpPr/>
            <p:nvPr/>
          </p:nvSpPr>
          <p:spPr>
            <a:xfrm>
              <a:off x="1496949" y="1625727"/>
              <a:ext cx="0" cy="14604"/>
            </a:xfrm>
            <a:custGeom>
              <a:avLst/>
              <a:gdLst/>
              <a:ahLst/>
              <a:cxnLst/>
              <a:rect l="l" t="t" r="r" b="b"/>
              <a:pathLst>
                <a:path h="14605">
                  <a:moveTo>
                    <a:pt x="0" y="14096"/>
                  </a:moveTo>
                  <a:lnTo>
                    <a:pt x="0" y="0"/>
                  </a:lnTo>
                </a:path>
              </a:pathLst>
            </a:custGeom>
            <a:ln w="3175">
              <a:solidFill>
                <a:srgbClr val="000000"/>
              </a:solidFill>
            </a:ln>
          </p:spPr>
          <p:txBody>
            <a:bodyPr wrap="square" lIns="0" tIns="0" rIns="0" bIns="0" rtlCol="0"/>
            <a:lstStyle/>
            <a:p>
              <a:endParaRPr sz="1227"/>
            </a:p>
          </p:txBody>
        </p:sp>
        <p:sp>
          <p:nvSpPr>
            <p:cNvPr id="107" name="object 107"/>
            <p:cNvSpPr/>
            <p:nvPr/>
          </p:nvSpPr>
          <p:spPr>
            <a:xfrm>
              <a:off x="1496949" y="1598295"/>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108" name="object 108"/>
            <p:cNvSpPr/>
            <p:nvPr/>
          </p:nvSpPr>
          <p:spPr>
            <a:xfrm>
              <a:off x="1496949" y="1496949"/>
              <a:ext cx="0" cy="87630"/>
            </a:xfrm>
            <a:custGeom>
              <a:avLst/>
              <a:gdLst/>
              <a:ahLst/>
              <a:cxnLst/>
              <a:rect l="l" t="t" r="r" b="b"/>
              <a:pathLst>
                <a:path h="87630">
                  <a:moveTo>
                    <a:pt x="0" y="87248"/>
                  </a:moveTo>
                  <a:lnTo>
                    <a:pt x="0" y="0"/>
                  </a:lnTo>
                </a:path>
              </a:pathLst>
            </a:custGeom>
            <a:ln w="3175">
              <a:solidFill>
                <a:srgbClr val="000000"/>
              </a:solidFill>
            </a:ln>
          </p:spPr>
          <p:txBody>
            <a:bodyPr wrap="square" lIns="0" tIns="0" rIns="0" bIns="0" rtlCol="0"/>
            <a:lstStyle/>
            <a:p>
              <a:endParaRPr sz="1227"/>
            </a:p>
          </p:txBody>
        </p:sp>
      </p:grpSp>
      <p:sp>
        <p:nvSpPr>
          <p:cNvPr id="109" name="object 109"/>
          <p:cNvSpPr/>
          <p:nvPr/>
        </p:nvSpPr>
        <p:spPr>
          <a:xfrm>
            <a:off x="1078230" y="6034001"/>
            <a:ext cx="0" cy="68407"/>
          </a:xfrm>
          <a:custGeom>
            <a:avLst/>
            <a:gdLst/>
            <a:ahLst/>
            <a:cxnLst/>
            <a:rect l="l" t="t" r="r" b="b"/>
            <a:pathLst>
              <a:path h="100329">
                <a:moveTo>
                  <a:pt x="0" y="0"/>
                </a:moveTo>
                <a:lnTo>
                  <a:pt x="0" y="99821"/>
                </a:lnTo>
              </a:path>
            </a:pathLst>
          </a:custGeom>
          <a:ln w="3175">
            <a:solidFill>
              <a:srgbClr val="000000"/>
            </a:solidFill>
          </a:ln>
        </p:spPr>
        <p:txBody>
          <a:bodyPr wrap="square" lIns="0" tIns="0" rIns="0" bIns="0" rtlCol="0"/>
          <a:lstStyle/>
          <a:p>
            <a:endParaRPr sz="1227"/>
          </a:p>
        </p:txBody>
      </p:sp>
      <p:sp>
        <p:nvSpPr>
          <p:cNvPr id="110" name="object 110"/>
          <p:cNvSpPr/>
          <p:nvPr/>
        </p:nvSpPr>
        <p:spPr>
          <a:xfrm>
            <a:off x="1090698" y="6049068"/>
            <a:ext cx="0" cy="37666"/>
          </a:xfrm>
          <a:custGeom>
            <a:avLst/>
            <a:gdLst/>
            <a:ahLst/>
            <a:cxnLst/>
            <a:rect l="l" t="t" r="r" b="b"/>
            <a:pathLst>
              <a:path h="55245">
                <a:moveTo>
                  <a:pt x="0" y="0"/>
                </a:moveTo>
                <a:lnTo>
                  <a:pt x="0" y="55244"/>
                </a:lnTo>
              </a:path>
            </a:pathLst>
          </a:custGeom>
          <a:ln w="3175">
            <a:solidFill>
              <a:srgbClr val="000000"/>
            </a:solidFill>
          </a:ln>
        </p:spPr>
        <p:txBody>
          <a:bodyPr wrap="square" lIns="0" tIns="0" rIns="0" bIns="0" rtlCol="0"/>
          <a:lstStyle/>
          <a:p>
            <a:endParaRPr sz="1227"/>
          </a:p>
        </p:txBody>
      </p:sp>
      <p:sp>
        <p:nvSpPr>
          <p:cNvPr id="111" name="object 111"/>
          <p:cNvSpPr/>
          <p:nvPr/>
        </p:nvSpPr>
        <p:spPr>
          <a:xfrm>
            <a:off x="9887123" y="5399636"/>
            <a:ext cx="0" cy="47625"/>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sp>
        <p:nvSpPr>
          <p:cNvPr id="112" name="object 112"/>
          <p:cNvSpPr/>
          <p:nvPr/>
        </p:nvSpPr>
        <p:spPr>
          <a:xfrm>
            <a:off x="9887123" y="5021666"/>
            <a:ext cx="0" cy="47625"/>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sp>
        <p:nvSpPr>
          <p:cNvPr id="113" name="object 113"/>
          <p:cNvSpPr/>
          <p:nvPr/>
        </p:nvSpPr>
        <p:spPr>
          <a:xfrm>
            <a:off x="9887123" y="4927109"/>
            <a:ext cx="0" cy="47625"/>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sp>
        <p:nvSpPr>
          <p:cNvPr id="114" name="object 114"/>
          <p:cNvSpPr/>
          <p:nvPr/>
        </p:nvSpPr>
        <p:spPr>
          <a:xfrm>
            <a:off x="9887123" y="4832552"/>
            <a:ext cx="0" cy="47625"/>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sp>
        <p:nvSpPr>
          <p:cNvPr id="115" name="object 115"/>
          <p:cNvSpPr/>
          <p:nvPr/>
        </p:nvSpPr>
        <p:spPr>
          <a:xfrm>
            <a:off x="9887123" y="4737994"/>
            <a:ext cx="0" cy="47625"/>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sp>
        <p:nvSpPr>
          <p:cNvPr id="116" name="object 116"/>
          <p:cNvSpPr/>
          <p:nvPr/>
        </p:nvSpPr>
        <p:spPr>
          <a:xfrm>
            <a:off x="9887123" y="4643438"/>
            <a:ext cx="0" cy="47625"/>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sp>
        <p:nvSpPr>
          <p:cNvPr id="117" name="object 117"/>
          <p:cNvSpPr/>
          <p:nvPr/>
        </p:nvSpPr>
        <p:spPr>
          <a:xfrm>
            <a:off x="9887123" y="4549139"/>
            <a:ext cx="0" cy="47625"/>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grpSp>
        <p:nvGrpSpPr>
          <p:cNvPr id="118" name="object 118"/>
          <p:cNvGrpSpPr/>
          <p:nvPr/>
        </p:nvGrpSpPr>
        <p:grpSpPr>
          <a:xfrm>
            <a:off x="9887123" y="4511213"/>
            <a:ext cx="0" cy="28575"/>
            <a:chOff x="13332713" y="6616445"/>
            <a:chExt cx="0" cy="41910"/>
          </a:xfrm>
        </p:grpSpPr>
        <p:sp>
          <p:nvSpPr>
            <p:cNvPr id="119" name="object 119"/>
            <p:cNvSpPr/>
            <p:nvPr/>
          </p:nvSpPr>
          <p:spPr>
            <a:xfrm>
              <a:off x="13332713" y="6644258"/>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120" name="object 120"/>
            <p:cNvSpPr/>
            <p:nvPr/>
          </p:nvSpPr>
          <p:spPr>
            <a:xfrm>
              <a:off x="13332713" y="6616445"/>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grpSp>
      <p:sp>
        <p:nvSpPr>
          <p:cNvPr id="121" name="object 121"/>
          <p:cNvSpPr/>
          <p:nvPr/>
        </p:nvSpPr>
        <p:spPr>
          <a:xfrm>
            <a:off x="9887123" y="4454583"/>
            <a:ext cx="0" cy="47625"/>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grpSp>
        <p:nvGrpSpPr>
          <p:cNvPr id="122" name="object 122"/>
          <p:cNvGrpSpPr/>
          <p:nvPr/>
        </p:nvGrpSpPr>
        <p:grpSpPr>
          <a:xfrm>
            <a:off x="9887123" y="4416655"/>
            <a:ext cx="0" cy="28575"/>
            <a:chOff x="13332713" y="6477761"/>
            <a:chExt cx="0" cy="41910"/>
          </a:xfrm>
        </p:grpSpPr>
        <p:sp>
          <p:nvSpPr>
            <p:cNvPr id="123" name="object 123"/>
            <p:cNvSpPr/>
            <p:nvPr/>
          </p:nvSpPr>
          <p:spPr>
            <a:xfrm>
              <a:off x="13332713" y="6505574"/>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124" name="object 124"/>
            <p:cNvSpPr/>
            <p:nvPr/>
          </p:nvSpPr>
          <p:spPr>
            <a:xfrm>
              <a:off x="13332713" y="6477761"/>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grpSp>
      <p:sp>
        <p:nvSpPr>
          <p:cNvPr id="125" name="object 125"/>
          <p:cNvSpPr/>
          <p:nvPr/>
        </p:nvSpPr>
        <p:spPr>
          <a:xfrm>
            <a:off x="9887123" y="4360025"/>
            <a:ext cx="0" cy="47625"/>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grpSp>
        <p:nvGrpSpPr>
          <p:cNvPr id="126" name="object 126"/>
          <p:cNvGrpSpPr/>
          <p:nvPr/>
        </p:nvGrpSpPr>
        <p:grpSpPr>
          <a:xfrm>
            <a:off x="9887123" y="4322099"/>
            <a:ext cx="0" cy="28575"/>
            <a:chOff x="13332713" y="6339078"/>
            <a:chExt cx="0" cy="41910"/>
          </a:xfrm>
        </p:grpSpPr>
        <p:sp>
          <p:nvSpPr>
            <p:cNvPr id="127" name="object 127"/>
            <p:cNvSpPr/>
            <p:nvPr/>
          </p:nvSpPr>
          <p:spPr>
            <a:xfrm>
              <a:off x="13332713" y="6366891"/>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128" name="object 128"/>
            <p:cNvSpPr/>
            <p:nvPr/>
          </p:nvSpPr>
          <p:spPr>
            <a:xfrm>
              <a:off x="13332713" y="6339078"/>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grpSp>
      <p:sp>
        <p:nvSpPr>
          <p:cNvPr id="129" name="object 129"/>
          <p:cNvSpPr/>
          <p:nvPr/>
        </p:nvSpPr>
        <p:spPr>
          <a:xfrm>
            <a:off x="9887123" y="4265468"/>
            <a:ext cx="0" cy="47625"/>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grpSp>
        <p:nvGrpSpPr>
          <p:cNvPr id="130" name="object 130"/>
          <p:cNvGrpSpPr/>
          <p:nvPr/>
        </p:nvGrpSpPr>
        <p:grpSpPr>
          <a:xfrm>
            <a:off x="9887123" y="4227541"/>
            <a:ext cx="0" cy="28575"/>
            <a:chOff x="13332713" y="6200394"/>
            <a:chExt cx="0" cy="41910"/>
          </a:xfrm>
        </p:grpSpPr>
        <p:sp>
          <p:nvSpPr>
            <p:cNvPr id="131" name="object 131"/>
            <p:cNvSpPr/>
            <p:nvPr/>
          </p:nvSpPr>
          <p:spPr>
            <a:xfrm>
              <a:off x="13332713" y="6228207"/>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132" name="object 132"/>
            <p:cNvSpPr/>
            <p:nvPr/>
          </p:nvSpPr>
          <p:spPr>
            <a:xfrm>
              <a:off x="13332713" y="6200394"/>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grpSp>
      <p:sp>
        <p:nvSpPr>
          <p:cNvPr id="133" name="object 133"/>
          <p:cNvSpPr/>
          <p:nvPr/>
        </p:nvSpPr>
        <p:spPr>
          <a:xfrm>
            <a:off x="9887123" y="4170910"/>
            <a:ext cx="0" cy="47625"/>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grpSp>
        <p:nvGrpSpPr>
          <p:cNvPr id="134" name="object 134"/>
          <p:cNvGrpSpPr/>
          <p:nvPr/>
        </p:nvGrpSpPr>
        <p:grpSpPr>
          <a:xfrm>
            <a:off x="9887123" y="4133243"/>
            <a:ext cx="0" cy="28575"/>
            <a:chOff x="13332713" y="6062090"/>
            <a:chExt cx="0" cy="41910"/>
          </a:xfrm>
        </p:grpSpPr>
        <p:sp>
          <p:nvSpPr>
            <p:cNvPr id="135" name="object 135"/>
            <p:cNvSpPr/>
            <p:nvPr/>
          </p:nvSpPr>
          <p:spPr>
            <a:xfrm>
              <a:off x="13332713" y="6089522"/>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136" name="object 136"/>
            <p:cNvSpPr/>
            <p:nvPr/>
          </p:nvSpPr>
          <p:spPr>
            <a:xfrm>
              <a:off x="13332713" y="6062090"/>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grpSp>
      <p:sp>
        <p:nvSpPr>
          <p:cNvPr id="137" name="object 137"/>
          <p:cNvSpPr/>
          <p:nvPr/>
        </p:nvSpPr>
        <p:spPr>
          <a:xfrm>
            <a:off x="9887123" y="4076354"/>
            <a:ext cx="0" cy="47625"/>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grpSp>
        <p:nvGrpSpPr>
          <p:cNvPr id="138" name="object 138"/>
          <p:cNvGrpSpPr/>
          <p:nvPr/>
        </p:nvGrpSpPr>
        <p:grpSpPr>
          <a:xfrm>
            <a:off x="9887123" y="4038687"/>
            <a:ext cx="0" cy="28575"/>
            <a:chOff x="13332713" y="5923407"/>
            <a:chExt cx="0" cy="41910"/>
          </a:xfrm>
        </p:grpSpPr>
        <p:sp>
          <p:nvSpPr>
            <p:cNvPr id="139" name="object 139"/>
            <p:cNvSpPr/>
            <p:nvPr/>
          </p:nvSpPr>
          <p:spPr>
            <a:xfrm>
              <a:off x="13332713" y="5951220"/>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140" name="object 140"/>
            <p:cNvSpPr/>
            <p:nvPr/>
          </p:nvSpPr>
          <p:spPr>
            <a:xfrm>
              <a:off x="13332713" y="5923407"/>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grpSp>
      <p:sp>
        <p:nvSpPr>
          <p:cNvPr id="141" name="object 141"/>
          <p:cNvSpPr/>
          <p:nvPr/>
        </p:nvSpPr>
        <p:spPr>
          <a:xfrm>
            <a:off x="9887123" y="3981796"/>
            <a:ext cx="0" cy="47625"/>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grpSp>
        <p:nvGrpSpPr>
          <p:cNvPr id="142" name="object 142"/>
          <p:cNvGrpSpPr/>
          <p:nvPr/>
        </p:nvGrpSpPr>
        <p:grpSpPr>
          <a:xfrm>
            <a:off x="9887123" y="3944129"/>
            <a:ext cx="0" cy="28575"/>
            <a:chOff x="13332713" y="5784722"/>
            <a:chExt cx="0" cy="41910"/>
          </a:xfrm>
        </p:grpSpPr>
        <p:sp>
          <p:nvSpPr>
            <p:cNvPr id="143" name="object 143"/>
            <p:cNvSpPr/>
            <p:nvPr/>
          </p:nvSpPr>
          <p:spPr>
            <a:xfrm>
              <a:off x="13332713" y="5812535"/>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144" name="object 144"/>
            <p:cNvSpPr/>
            <p:nvPr/>
          </p:nvSpPr>
          <p:spPr>
            <a:xfrm>
              <a:off x="13332713" y="5784722"/>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grpSp>
      <p:sp>
        <p:nvSpPr>
          <p:cNvPr id="145" name="object 145"/>
          <p:cNvSpPr/>
          <p:nvPr/>
        </p:nvSpPr>
        <p:spPr>
          <a:xfrm>
            <a:off x="9887123" y="3887499"/>
            <a:ext cx="0" cy="47625"/>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grpSp>
        <p:nvGrpSpPr>
          <p:cNvPr id="146" name="object 146"/>
          <p:cNvGrpSpPr/>
          <p:nvPr/>
        </p:nvGrpSpPr>
        <p:grpSpPr>
          <a:xfrm>
            <a:off x="9887123" y="3849572"/>
            <a:ext cx="0" cy="28575"/>
            <a:chOff x="13332713" y="5646039"/>
            <a:chExt cx="0" cy="41910"/>
          </a:xfrm>
        </p:grpSpPr>
        <p:sp>
          <p:nvSpPr>
            <p:cNvPr id="147" name="object 147"/>
            <p:cNvSpPr/>
            <p:nvPr/>
          </p:nvSpPr>
          <p:spPr>
            <a:xfrm>
              <a:off x="13332713" y="5673852"/>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148" name="object 148"/>
            <p:cNvSpPr/>
            <p:nvPr/>
          </p:nvSpPr>
          <p:spPr>
            <a:xfrm>
              <a:off x="13332713" y="5646039"/>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grpSp>
      <p:sp>
        <p:nvSpPr>
          <p:cNvPr id="149" name="object 149"/>
          <p:cNvSpPr/>
          <p:nvPr/>
        </p:nvSpPr>
        <p:spPr>
          <a:xfrm>
            <a:off x="9887123" y="3792941"/>
            <a:ext cx="0" cy="47625"/>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grpSp>
        <p:nvGrpSpPr>
          <p:cNvPr id="150" name="object 150"/>
          <p:cNvGrpSpPr/>
          <p:nvPr/>
        </p:nvGrpSpPr>
        <p:grpSpPr>
          <a:xfrm>
            <a:off x="9887123" y="3755014"/>
            <a:ext cx="0" cy="28575"/>
            <a:chOff x="13332713" y="5507354"/>
            <a:chExt cx="0" cy="41910"/>
          </a:xfrm>
        </p:grpSpPr>
        <p:sp>
          <p:nvSpPr>
            <p:cNvPr id="151" name="object 151"/>
            <p:cNvSpPr/>
            <p:nvPr/>
          </p:nvSpPr>
          <p:spPr>
            <a:xfrm>
              <a:off x="13332713" y="5535167"/>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152" name="object 152"/>
            <p:cNvSpPr/>
            <p:nvPr/>
          </p:nvSpPr>
          <p:spPr>
            <a:xfrm>
              <a:off x="13332713" y="5507354"/>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grpSp>
      <p:sp>
        <p:nvSpPr>
          <p:cNvPr id="153" name="object 153"/>
          <p:cNvSpPr/>
          <p:nvPr/>
        </p:nvSpPr>
        <p:spPr>
          <a:xfrm>
            <a:off x="9887123" y="3698384"/>
            <a:ext cx="0" cy="47625"/>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grpSp>
        <p:nvGrpSpPr>
          <p:cNvPr id="154" name="object 154"/>
          <p:cNvGrpSpPr/>
          <p:nvPr/>
        </p:nvGrpSpPr>
        <p:grpSpPr>
          <a:xfrm>
            <a:off x="9887123" y="3660458"/>
            <a:ext cx="0" cy="28575"/>
            <a:chOff x="13332713" y="5368671"/>
            <a:chExt cx="0" cy="41910"/>
          </a:xfrm>
        </p:grpSpPr>
        <p:sp>
          <p:nvSpPr>
            <p:cNvPr id="155" name="object 155"/>
            <p:cNvSpPr/>
            <p:nvPr/>
          </p:nvSpPr>
          <p:spPr>
            <a:xfrm>
              <a:off x="13332713" y="5396484"/>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156" name="object 156"/>
            <p:cNvSpPr/>
            <p:nvPr/>
          </p:nvSpPr>
          <p:spPr>
            <a:xfrm>
              <a:off x="13332713" y="5368671"/>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grpSp>
      <p:sp>
        <p:nvSpPr>
          <p:cNvPr id="157" name="object 157"/>
          <p:cNvSpPr/>
          <p:nvPr/>
        </p:nvSpPr>
        <p:spPr>
          <a:xfrm>
            <a:off x="9887123" y="3603827"/>
            <a:ext cx="0" cy="47625"/>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grpSp>
        <p:nvGrpSpPr>
          <p:cNvPr id="158" name="object 158"/>
          <p:cNvGrpSpPr/>
          <p:nvPr/>
        </p:nvGrpSpPr>
        <p:grpSpPr>
          <a:xfrm>
            <a:off x="9887123" y="3566159"/>
            <a:ext cx="0" cy="28575"/>
            <a:chOff x="13332713" y="5230367"/>
            <a:chExt cx="0" cy="41910"/>
          </a:xfrm>
        </p:grpSpPr>
        <p:sp>
          <p:nvSpPr>
            <p:cNvPr id="159" name="object 159"/>
            <p:cNvSpPr/>
            <p:nvPr/>
          </p:nvSpPr>
          <p:spPr>
            <a:xfrm>
              <a:off x="13332713" y="5257799"/>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160" name="object 160"/>
            <p:cNvSpPr/>
            <p:nvPr/>
          </p:nvSpPr>
          <p:spPr>
            <a:xfrm>
              <a:off x="13332713" y="5230367"/>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grpSp>
      <p:sp>
        <p:nvSpPr>
          <p:cNvPr id="161" name="object 161"/>
          <p:cNvSpPr/>
          <p:nvPr/>
        </p:nvSpPr>
        <p:spPr>
          <a:xfrm>
            <a:off x="9887123" y="3509269"/>
            <a:ext cx="0" cy="47625"/>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grpSp>
        <p:nvGrpSpPr>
          <p:cNvPr id="162" name="object 162"/>
          <p:cNvGrpSpPr/>
          <p:nvPr/>
        </p:nvGrpSpPr>
        <p:grpSpPr>
          <a:xfrm>
            <a:off x="9887123" y="3471603"/>
            <a:ext cx="0" cy="28575"/>
            <a:chOff x="13332713" y="5091684"/>
            <a:chExt cx="0" cy="41910"/>
          </a:xfrm>
        </p:grpSpPr>
        <p:sp>
          <p:nvSpPr>
            <p:cNvPr id="163" name="object 163"/>
            <p:cNvSpPr/>
            <p:nvPr/>
          </p:nvSpPr>
          <p:spPr>
            <a:xfrm>
              <a:off x="13332713" y="5119116"/>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164" name="object 164"/>
            <p:cNvSpPr/>
            <p:nvPr/>
          </p:nvSpPr>
          <p:spPr>
            <a:xfrm>
              <a:off x="13332713" y="5091684"/>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grpSp>
      <p:sp>
        <p:nvSpPr>
          <p:cNvPr id="165" name="object 165"/>
          <p:cNvSpPr/>
          <p:nvPr/>
        </p:nvSpPr>
        <p:spPr>
          <a:xfrm>
            <a:off x="9887123" y="3414713"/>
            <a:ext cx="0" cy="47625"/>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grpSp>
        <p:nvGrpSpPr>
          <p:cNvPr id="166" name="object 166"/>
          <p:cNvGrpSpPr/>
          <p:nvPr/>
        </p:nvGrpSpPr>
        <p:grpSpPr>
          <a:xfrm>
            <a:off x="9887123" y="3377045"/>
            <a:ext cx="0" cy="28575"/>
            <a:chOff x="13332713" y="4953000"/>
            <a:chExt cx="0" cy="41910"/>
          </a:xfrm>
        </p:grpSpPr>
        <p:sp>
          <p:nvSpPr>
            <p:cNvPr id="167" name="object 167"/>
            <p:cNvSpPr/>
            <p:nvPr/>
          </p:nvSpPr>
          <p:spPr>
            <a:xfrm>
              <a:off x="13332713" y="4980813"/>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168" name="object 168"/>
            <p:cNvSpPr/>
            <p:nvPr/>
          </p:nvSpPr>
          <p:spPr>
            <a:xfrm>
              <a:off x="13332713" y="4953000"/>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grpSp>
      <p:sp>
        <p:nvSpPr>
          <p:cNvPr id="169" name="object 169"/>
          <p:cNvSpPr/>
          <p:nvPr/>
        </p:nvSpPr>
        <p:spPr>
          <a:xfrm>
            <a:off x="9887123" y="3320415"/>
            <a:ext cx="0" cy="47192"/>
          </a:xfrm>
          <a:custGeom>
            <a:avLst/>
            <a:gdLst/>
            <a:ahLst/>
            <a:cxnLst/>
            <a:rect l="l" t="t" r="r" b="b"/>
            <a:pathLst>
              <a:path h="69214">
                <a:moveTo>
                  <a:pt x="0" y="68960"/>
                </a:moveTo>
                <a:lnTo>
                  <a:pt x="0" y="0"/>
                </a:lnTo>
              </a:path>
            </a:pathLst>
          </a:custGeom>
          <a:ln w="3175">
            <a:solidFill>
              <a:srgbClr val="000000"/>
            </a:solidFill>
          </a:ln>
        </p:spPr>
        <p:txBody>
          <a:bodyPr wrap="square" lIns="0" tIns="0" rIns="0" bIns="0" rtlCol="0"/>
          <a:lstStyle/>
          <a:p>
            <a:endParaRPr sz="1227"/>
          </a:p>
        </p:txBody>
      </p:sp>
      <p:grpSp>
        <p:nvGrpSpPr>
          <p:cNvPr id="170" name="object 170"/>
          <p:cNvGrpSpPr/>
          <p:nvPr/>
        </p:nvGrpSpPr>
        <p:grpSpPr>
          <a:xfrm>
            <a:off x="9887123" y="3282488"/>
            <a:ext cx="0" cy="28575"/>
            <a:chOff x="13332713" y="4814315"/>
            <a:chExt cx="0" cy="41910"/>
          </a:xfrm>
        </p:grpSpPr>
        <p:sp>
          <p:nvSpPr>
            <p:cNvPr id="171" name="object 171"/>
            <p:cNvSpPr/>
            <p:nvPr/>
          </p:nvSpPr>
          <p:spPr>
            <a:xfrm>
              <a:off x="13332713" y="4842128"/>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172" name="object 172"/>
            <p:cNvSpPr/>
            <p:nvPr/>
          </p:nvSpPr>
          <p:spPr>
            <a:xfrm>
              <a:off x="13332713" y="4814315"/>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grpSp>
      <p:sp>
        <p:nvSpPr>
          <p:cNvPr id="173" name="object 173"/>
          <p:cNvSpPr/>
          <p:nvPr/>
        </p:nvSpPr>
        <p:spPr>
          <a:xfrm>
            <a:off x="9887123" y="3225858"/>
            <a:ext cx="0" cy="47625"/>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sp>
        <p:nvSpPr>
          <p:cNvPr id="174" name="object 174"/>
          <p:cNvSpPr/>
          <p:nvPr/>
        </p:nvSpPr>
        <p:spPr>
          <a:xfrm>
            <a:off x="9887123" y="3131300"/>
            <a:ext cx="0" cy="47625"/>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sp>
        <p:nvSpPr>
          <p:cNvPr id="175" name="object 175"/>
          <p:cNvSpPr/>
          <p:nvPr/>
        </p:nvSpPr>
        <p:spPr>
          <a:xfrm>
            <a:off x="9887123" y="3036743"/>
            <a:ext cx="0" cy="47625"/>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sp>
        <p:nvSpPr>
          <p:cNvPr id="176" name="object 176"/>
          <p:cNvSpPr/>
          <p:nvPr/>
        </p:nvSpPr>
        <p:spPr>
          <a:xfrm>
            <a:off x="9887123" y="2753071"/>
            <a:ext cx="0" cy="47625"/>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sp>
        <p:nvSpPr>
          <p:cNvPr id="177" name="object 177"/>
          <p:cNvSpPr/>
          <p:nvPr/>
        </p:nvSpPr>
        <p:spPr>
          <a:xfrm>
            <a:off x="9887123" y="2658774"/>
            <a:ext cx="0" cy="47192"/>
          </a:xfrm>
          <a:custGeom>
            <a:avLst/>
            <a:gdLst/>
            <a:ahLst/>
            <a:cxnLst/>
            <a:rect l="l" t="t" r="r" b="b"/>
            <a:pathLst>
              <a:path h="69214">
                <a:moveTo>
                  <a:pt x="0" y="68960"/>
                </a:moveTo>
                <a:lnTo>
                  <a:pt x="0" y="0"/>
                </a:lnTo>
              </a:path>
            </a:pathLst>
          </a:custGeom>
          <a:ln w="3175">
            <a:solidFill>
              <a:srgbClr val="000000"/>
            </a:solidFill>
          </a:ln>
        </p:spPr>
        <p:txBody>
          <a:bodyPr wrap="square" lIns="0" tIns="0" rIns="0" bIns="0" rtlCol="0"/>
          <a:lstStyle/>
          <a:p>
            <a:endParaRPr sz="1227"/>
          </a:p>
        </p:txBody>
      </p:sp>
      <p:sp>
        <p:nvSpPr>
          <p:cNvPr id="178" name="object 178"/>
          <p:cNvSpPr/>
          <p:nvPr/>
        </p:nvSpPr>
        <p:spPr>
          <a:xfrm>
            <a:off x="9887123" y="2564217"/>
            <a:ext cx="0" cy="47625"/>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sp>
        <p:nvSpPr>
          <p:cNvPr id="179" name="object 179"/>
          <p:cNvSpPr/>
          <p:nvPr/>
        </p:nvSpPr>
        <p:spPr>
          <a:xfrm>
            <a:off x="9887123" y="2469659"/>
            <a:ext cx="0" cy="47625"/>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sp>
        <p:nvSpPr>
          <p:cNvPr id="180" name="object 180"/>
          <p:cNvSpPr/>
          <p:nvPr/>
        </p:nvSpPr>
        <p:spPr>
          <a:xfrm>
            <a:off x="9887123" y="2375102"/>
            <a:ext cx="0" cy="47625"/>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sp>
        <p:nvSpPr>
          <p:cNvPr id="181" name="object 181"/>
          <p:cNvSpPr/>
          <p:nvPr/>
        </p:nvSpPr>
        <p:spPr>
          <a:xfrm>
            <a:off x="9887123" y="2280544"/>
            <a:ext cx="0" cy="47625"/>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sp>
        <p:nvSpPr>
          <p:cNvPr id="182" name="object 182"/>
          <p:cNvSpPr/>
          <p:nvPr/>
        </p:nvSpPr>
        <p:spPr>
          <a:xfrm>
            <a:off x="9887123" y="2185987"/>
            <a:ext cx="0" cy="47625"/>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grpSp>
        <p:nvGrpSpPr>
          <p:cNvPr id="183" name="object 183"/>
          <p:cNvGrpSpPr/>
          <p:nvPr/>
        </p:nvGrpSpPr>
        <p:grpSpPr>
          <a:xfrm>
            <a:off x="9603711" y="4826058"/>
            <a:ext cx="22947" cy="22947"/>
            <a:chOff x="12917043" y="7078218"/>
            <a:chExt cx="33655" cy="33655"/>
          </a:xfrm>
        </p:grpSpPr>
        <p:sp>
          <p:nvSpPr>
            <p:cNvPr id="184" name="object 184"/>
            <p:cNvSpPr/>
            <p:nvPr/>
          </p:nvSpPr>
          <p:spPr>
            <a:xfrm>
              <a:off x="12917043" y="7111365"/>
              <a:ext cx="33655" cy="0"/>
            </a:xfrm>
            <a:custGeom>
              <a:avLst/>
              <a:gdLst/>
              <a:ahLst/>
              <a:cxnLst/>
              <a:rect l="l" t="t" r="r" b="b"/>
              <a:pathLst>
                <a:path w="33654">
                  <a:moveTo>
                    <a:pt x="0" y="0"/>
                  </a:moveTo>
                  <a:lnTo>
                    <a:pt x="33146" y="0"/>
                  </a:lnTo>
                </a:path>
              </a:pathLst>
            </a:custGeom>
            <a:ln w="3175">
              <a:solidFill>
                <a:srgbClr val="000000"/>
              </a:solidFill>
            </a:ln>
          </p:spPr>
          <p:txBody>
            <a:bodyPr wrap="square" lIns="0" tIns="0" rIns="0" bIns="0" rtlCol="0"/>
            <a:lstStyle/>
            <a:p>
              <a:endParaRPr sz="1227"/>
            </a:p>
          </p:txBody>
        </p:sp>
        <p:sp>
          <p:nvSpPr>
            <p:cNvPr id="185" name="object 185"/>
            <p:cNvSpPr/>
            <p:nvPr/>
          </p:nvSpPr>
          <p:spPr>
            <a:xfrm>
              <a:off x="12950190" y="7078218"/>
              <a:ext cx="0" cy="33655"/>
            </a:xfrm>
            <a:custGeom>
              <a:avLst/>
              <a:gdLst/>
              <a:ahLst/>
              <a:cxnLst/>
              <a:rect l="l" t="t" r="r" b="b"/>
              <a:pathLst>
                <a:path h="33654">
                  <a:moveTo>
                    <a:pt x="0" y="33146"/>
                  </a:moveTo>
                  <a:lnTo>
                    <a:pt x="0" y="0"/>
                  </a:lnTo>
                </a:path>
              </a:pathLst>
            </a:custGeom>
            <a:ln w="3175">
              <a:solidFill>
                <a:srgbClr val="000000"/>
              </a:solidFill>
            </a:ln>
          </p:spPr>
          <p:txBody>
            <a:bodyPr wrap="square" lIns="0" tIns="0" rIns="0" bIns="0" rtlCol="0"/>
            <a:lstStyle/>
            <a:p>
              <a:endParaRPr sz="1227"/>
            </a:p>
          </p:txBody>
        </p:sp>
        <p:sp>
          <p:nvSpPr>
            <p:cNvPr id="186" name="object 186"/>
            <p:cNvSpPr/>
            <p:nvPr/>
          </p:nvSpPr>
          <p:spPr>
            <a:xfrm>
              <a:off x="12917043" y="7078218"/>
              <a:ext cx="33655" cy="0"/>
            </a:xfrm>
            <a:custGeom>
              <a:avLst/>
              <a:gdLst/>
              <a:ahLst/>
              <a:cxnLst/>
              <a:rect l="l" t="t" r="r" b="b"/>
              <a:pathLst>
                <a:path w="33654">
                  <a:moveTo>
                    <a:pt x="33146" y="0"/>
                  </a:moveTo>
                  <a:lnTo>
                    <a:pt x="0" y="0"/>
                  </a:lnTo>
                </a:path>
              </a:pathLst>
            </a:custGeom>
            <a:ln w="3175">
              <a:solidFill>
                <a:srgbClr val="000000"/>
              </a:solidFill>
            </a:ln>
          </p:spPr>
          <p:txBody>
            <a:bodyPr wrap="square" lIns="0" tIns="0" rIns="0" bIns="0" rtlCol="0"/>
            <a:lstStyle/>
            <a:p>
              <a:endParaRPr sz="1227"/>
            </a:p>
          </p:txBody>
        </p:sp>
        <p:sp>
          <p:nvSpPr>
            <p:cNvPr id="187" name="object 187"/>
            <p:cNvSpPr/>
            <p:nvPr/>
          </p:nvSpPr>
          <p:spPr>
            <a:xfrm>
              <a:off x="12917043" y="7078218"/>
              <a:ext cx="0" cy="33655"/>
            </a:xfrm>
            <a:custGeom>
              <a:avLst/>
              <a:gdLst/>
              <a:ahLst/>
              <a:cxnLst/>
              <a:rect l="l" t="t" r="r" b="b"/>
              <a:pathLst>
                <a:path h="33654">
                  <a:moveTo>
                    <a:pt x="0" y="0"/>
                  </a:moveTo>
                  <a:lnTo>
                    <a:pt x="0" y="33146"/>
                  </a:lnTo>
                </a:path>
              </a:pathLst>
            </a:custGeom>
            <a:ln w="3175">
              <a:solidFill>
                <a:srgbClr val="000000"/>
              </a:solidFill>
            </a:ln>
          </p:spPr>
          <p:txBody>
            <a:bodyPr wrap="square" lIns="0" tIns="0" rIns="0" bIns="0" rtlCol="0"/>
            <a:lstStyle/>
            <a:p>
              <a:endParaRPr sz="1227"/>
            </a:p>
          </p:txBody>
        </p:sp>
      </p:grpSp>
      <p:grpSp>
        <p:nvGrpSpPr>
          <p:cNvPr id="188" name="object 188"/>
          <p:cNvGrpSpPr/>
          <p:nvPr/>
        </p:nvGrpSpPr>
        <p:grpSpPr>
          <a:xfrm>
            <a:off x="9603711" y="4145453"/>
            <a:ext cx="22947" cy="22947"/>
            <a:chOff x="12917043" y="6079997"/>
            <a:chExt cx="33655" cy="33655"/>
          </a:xfrm>
        </p:grpSpPr>
        <p:sp>
          <p:nvSpPr>
            <p:cNvPr id="189" name="object 189"/>
            <p:cNvSpPr/>
            <p:nvPr/>
          </p:nvSpPr>
          <p:spPr>
            <a:xfrm>
              <a:off x="12917043" y="6113144"/>
              <a:ext cx="33655" cy="0"/>
            </a:xfrm>
            <a:custGeom>
              <a:avLst/>
              <a:gdLst/>
              <a:ahLst/>
              <a:cxnLst/>
              <a:rect l="l" t="t" r="r" b="b"/>
              <a:pathLst>
                <a:path w="33654">
                  <a:moveTo>
                    <a:pt x="0" y="0"/>
                  </a:moveTo>
                  <a:lnTo>
                    <a:pt x="33146" y="0"/>
                  </a:lnTo>
                </a:path>
              </a:pathLst>
            </a:custGeom>
            <a:ln w="3175">
              <a:solidFill>
                <a:srgbClr val="000000"/>
              </a:solidFill>
            </a:ln>
          </p:spPr>
          <p:txBody>
            <a:bodyPr wrap="square" lIns="0" tIns="0" rIns="0" bIns="0" rtlCol="0"/>
            <a:lstStyle/>
            <a:p>
              <a:endParaRPr sz="1227"/>
            </a:p>
          </p:txBody>
        </p:sp>
        <p:sp>
          <p:nvSpPr>
            <p:cNvPr id="190" name="object 190"/>
            <p:cNvSpPr/>
            <p:nvPr/>
          </p:nvSpPr>
          <p:spPr>
            <a:xfrm>
              <a:off x="12950190" y="6079997"/>
              <a:ext cx="0" cy="33655"/>
            </a:xfrm>
            <a:custGeom>
              <a:avLst/>
              <a:gdLst/>
              <a:ahLst/>
              <a:cxnLst/>
              <a:rect l="l" t="t" r="r" b="b"/>
              <a:pathLst>
                <a:path h="33654">
                  <a:moveTo>
                    <a:pt x="0" y="33146"/>
                  </a:moveTo>
                  <a:lnTo>
                    <a:pt x="0" y="0"/>
                  </a:lnTo>
                </a:path>
              </a:pathLst>
            </a:custGeom>
            <a:ln w="3175">
              <a:solidFill>
                <a:srgbClr val="000000"/>
              </a:solidFill>
            </a:ln>
          </p:spPr>
          <p:txBody>
            <a:bodyPr wrap="square" lIns="0" tIns="0" rIns="0" bIns="0" rtlCol="0"/>
            <a:lstStyle/>
            <a:p>
              <a:endParaRPr sz="1227"/>
            </a:p>
          </p:txBody>
        </p:sp>
        <p:sp>
          <p:nvSpPr>
            <p:cNvPr id="191" name="object 191"/>
            <p:cNvSpPr/>
            <p:nvPr/>
          </p:nvSpPr>
          <p:spPr>
            <a:xfrm>
              <a:off x="12917043" y="6079997"/>
              <a:ext cx="33655" cy="0"/>
            </a:xfrm>
            <a:custGeom>
              <a:avLst/>
              <a:gdLst/>
              <a:ahLst/>
              <a:cxnLst/>
              <a:rect l="l" t="t" r="r" b="b"/>
              <a:pathLst>
                <a:path w="33654">
                  <a:moveTo>
                    <a:pt x="33146" y="0"/>
                  </a:moveTo>
                  <a:lnTo>
                    <a:pt x="0" y="0"/>
                  </a:lnTo>
                </a:path>
              </a:pathLst>
            </a:custGeom>
            <a:ln w="3175">
              <a:solidFill>
                <a:srgbClr val="000000"/>
              </a:solidFill>
            </a:ln>
          </p:spPr>
          <p:txBody>
            <a:bodyPr wrap="square" lIns="0" tIns="0" rIns="0" bIns="0" rtlCol="0"/>
            <a:lstStyle/>
            <a:p>
              <a:endParaRPr sz="1227"/>
            </a:p>
          </p:txBody>
        </p:sp>
        <p:sp>
          <p:nvSpPr>
            <p:cNvPr id="192" name="object 192"/>
            <p:cNvSpPr/>
            <p:nvPr/>
          </p:nvSpPr>
          <p:spPr>
            <a:xfrm>
              <a:off x="12917043" y="6079997"/>
              <a:ext cx="0" cy="33655"/>
            </a:xfrm>
            <a:custGeom>
              <a:avLst/>
              <a:gdLst/>
              <a:ahLst/>
              <a:cxnLst/>
              <a:rect l="l" t="t" r="r" b="b"/>
              <a:pathLst>
                <a:path h="33654">
                  <a:moveTo>
                    <a:pt x="0" y="0"/>
                  </a:moveTo>
                  <a:lnTo>
                    <a:pt x="0" y="33146"/>
                  </a:lnTo>
                </a:path>
              </a:pathLst>
            </a:custGeom>
            <a:ln w="3175">
              <a:solidFill>
                <a:srgbClr val="000000"/>
              </a:solidFill>
            </a:ln>
          </p:spPr>
          <p:txBody>
            <a:bodyPr wrap="square" lIns="0" tIns="0" rIns="0" bIns="0" rtlCol="0"/>
            <a:lstStyle/>
            <a:p>
              <a:endParaRPr sz="1227"/>
            </a:p>
          </p:txBody>
        </p:sp>
      </p:grpSp>
      <p:grpSp>
        <p:nvGrpSpPr>
          <p:cNvPr id="193" name="object 193"/>
          <p:cNvGrpSpPr/>
          <p:nvPr/>
        </p:nvGrpSpPr>
        <p:grpSpPr>
          <a:xfrm>
            <a:off x="9603711" y="3464849"/>
            <a:ext cx="22947" cy="22947"/>
            <a:chOff x="12917043" y="5081778"/>
            <a:chExt cx="33655" cy="33655"/>
          </a:xfrm>
        </p:grpSpPr>
        <p:sp>
          <p:nvSpPr>
            <p:cNvPr id="194" name="object 194"/>
            <p:cNvSpPr/>
            <p:nvPr/>
          </p:nvSpPr>
          <p:spPr>
            <a:xfrm>
              <a:off x="12917043" y="5115306"/>
              <a:ext cx="33655" cy="0"/>
            </a:xfrm>
            <a:custGeom>
              <a:avLst/>
              <a:gdLst/>
              <a:ahLst/>
              <a:cxnLst/>
              <a:rect l="l" t="t" r="r" b="b"/>
              <a:pathLst>
                <a:path w="33654">
                  <a:moveTo>
                    <a:pt x="0" y="0"/>
                  </a:moveTo>
                  <a:lnTo>
                    <a:pt x="33146" y="0"/>
                  </a:lnTo>
                </a:path>
              </a:pathLst>
            </a:custGeom>
            <a:ln w="3175">
              <a:solidFill>
                <a:srgbClr val="000000"/>
              </a:solidFill>
            </a:ln>
          </p:spPr>
          <p:txBody>
            <a:bodyPr wrap="square" lIns="0" tIns="0" rIns="0" bIns="0" rtlCol="0"/>
            <a:lstStyle/>
            <a:p>
              <a:endParaRPr sz="1227"/>
            </a:p>
          </p:txBody>
        </p:sp>
        <p:sp>
          <p:nvSpPr>
            <p:cNvPr id="195" name="object 195"/>
            <p:cNvSpPr/>
            <p:nvPr/>
          </p:nvSpPr>
          <p:spPr>
            <a:xfrm>
              <a:off x="12950190" y="5081778"/>
              <a:ext cx="0" cy="33655"/>
            </a:xfrm>
            <a:custGeom>
              <a:avLst/>
              <a:gdLst/>
              <a:ahLst/>
              <a:cxnLst/>
              <a:rect l="l" t="t" r="r" b="b"/>
              <a:pathLst>
                <a:path h="33654">
                  <a:moveTo>
                    <a:pt x="0" y="33527"/>
                  </a:moveTo>
                  <a:lnTo>
                    <a:pt x="0" y="0"/>
                  </a:lnTo>
                </a:path>
              </a:pathLst>
            </a:custGeom>
            <a:ln w="3175">
              <a:solidFill>
                <a:srgbClr val="000000"/>
              </a:solidFill>
            </a:ln>
          </p:spPr>
          <p:txBody>
            <a:bodyPr wrap="square" lIns="0" tIns="0" rIns="0" bIns="0" rtlCol="0"/>
            <a:lstStyle/>
            <a:p>
              <a:endParaRPr sz="1227"/>
            </a:p>
          </p:txBody>
        </p:sp>
        <p:sp>
          <p:nvSpPr>
            <p:cNvPr id="196" name="object 196"/>
            <p:cNvSpPr/>
            <p:nvPr/>
          </p:nvSpPr>
          <p:spPr>
            <a:xfrm>
              <a:off x="12917043" y="5081778"/>
              <a:ext cx="0" cy="33655"/>
            </a:xfrm>
            <a:custGeom>
              <a:avLst/>
              <a:gdLst/>
              <a:ahLst/>
              <a:cxnLst/>
              <a:rect l="l" t="t" r="r" b="b"/>
              <a:pathLst>
                <a:path h="33654">
                  <a:moveTo>
                    <a:pt x="0" y="0"/>
                  </a:moveTo>
                  <a:lnTo>
                    <a:pt x="0" y="33527"/>
                  </a:lnTo>
                </a:path>
              </a:pathLst>
            </a:custGeom>
            <a:ln w="3175">
              <a:solidFill>
                <a:srgbClr val="000000"/>
              </a:solidFill>
            </a:ln>
          </p:spPr>
          <p:txBody>
            <a:bodyPr wrap="square" lIns="0" tIns="0" rIns="0" bIns="0" rtlCol="0"/>
            <a:lstStyle/>
            <a:p>
              <a:endParaRPr sz="1227"/>
            </a:p>
          </p:txBody>
        </p:sp>
      </p:grpSp>
      <p:grpSp>
        <p:nvGrpSpPr>
          <p:cNvPr id="197" name="object 197"/>
          <p:cNvGrpSpPr/>
          <p:nvPr/>
        </p:nvGrpSpPr>
        <p:grpSpPr>
          <a:xfrm>
            <a:off x="9603711" y="2784244"/>
            <a:ext cx="22947" cy="22947"/>
            <a:chOff x="12917043" y="4083558"/>
            <a:chExt cx="33655" cy="33655"/>
          </a:xfrm>
        </p:grpSpPr>
        <p:sp>
          <p:nvSpPr>
            <p:cNvPr id="198" name="object 198"/>
            <p:cNvSpPr/>
            <p:nvPr/>
          </p:nvSpPr>
          <p:spPr>
            <a:xfrm>
              <a:off x="12917043" y="4117086"/>
              <a:ext cx="33655" cy="0"/>
            </a:xfrm>
            <a:custGeom>
              <a:avLst/>
              <a:gdLst/>
              <a:ahLst/>
              <a:cxnLst/>
              <a:rect l="l" t="t" r="r" b="b"/>
              <a:pathLst>
                <a:path w="33654">
                  <a:moveTo>
                    <a:pt x="0" y="0"/>
                  </a:moveTo>
                  <a:lnTo>
                    <a:pt x="33146" y="0"/>
                  </a:lnTo>
                </a:path>
              </a:pathLst>
            </a:custGeom>
            <a:ln w="3175">
              <a:solidFill>
                <a:srgbClr val="000000"/>
              </a:solidFill>
            </a:ln>
          </p:spPr>
          <p:txBody>
            <a:bodyPr wrap="square" lIns="0" tIns="0" rIns="0" bIns="0" rtlCol="0"/>
            <a:lstStyle/>
            <a:p>
              <a:endParaRPr sz="1227"/>
            </a:p>
          </p:txBody>
        </p:sp>
        <p:sp>
          <p:nvSpPr>
            <p:cNvPr id="199" name="object 199"/>
            <p:cNvSpPr/>
            <p:nvPr/>
          </p:nvSpPr>
          <p:spPr>
            <a:xfrm>
              <a:off x="12950190" y="4083558"/>
              <a:ext cx="0" cy="33655"/>
            </a:xfrm>
            <a:custGeom>
              <a:avLst/>
              <a:gdLst/>
              <a:ahLst/>
              <a:cxnLst/>
              <a:rect l="l" t="t" r="r" b="b"/>
              <a:pathLst>
                <a:path h="33654">
                  <a:moveTo>
                    <a:pt x="0" y="33527"/>
                  </a:moveTo>
                  <a:lnTo>
                    <a:pt x="0" y="0"/>
                  </a:lnTo>
                </a:path>
              </a:pathLst>
            </a:custGeom>
            <a:ln w="3175">
              <a:solidFill>
                <a:srgbClr val="000000"/>
              </a:solidFill>
            </a:ln>
          </p:spPr>
          <p:txBody>
            <a:bodyPr wrap="square" lIns="0" tIns="0" rIns="0" bIns="0" rtlCol="0"/>
            <a:lstStyle/>
            <a:p>
              <a:endParaRPr sz="1227"/>
            </a:p>
          </p:txBody>
        </p:sp>
        <p:sp>
          <p:nvSpPr>
            <p:cNvPr id="200" name="object 200"/>
            <p:cNvSpPr/>
            <p:nvPr/>
          </p:nvSpPr>
          <p:spPr>
            <a:xfrm>
              <a:off x="12917043" y="4083558"/>
              <a:ext cx="33655" cy="0"/>
            </a:xfrm>
            <a:custGeom>
              <a:avLst/>
              <a:gdLst/>
              <a:ahLst/>
              <a:cxnLst/>
              <a:rect l="l" t="t" r="r" b="b"/>
              <a:pathLst>
                <a:path w="33654">
                  <a:moveTo>
                    <a:pt x="33146" y="0"/>
                  </a:moveTo>
                  <a:lnTo>
                    <a:pt x="0" y="0"/>
                  </a:lnTo>
                </a:path>
              </a:pathLst>
            </a:custGeom>
            <a:ln w="3175">
              <a:solidFill>
                <a:srgbClr val="000000"/>
              </a:solidFill>
            </a:ln>
          </p:spPr>
          <p:txBody>
            <a:bodyPr wrap="square" lIns="0" tIns="0" rIns="0" bIns="0" rtlCol="0"/>
            <a:lstStyle/>
            <a:p>
              <a:endParaRPr sz="1227"/>
            </a:p>
          </p:txBody>
        </p:sp>
        <p:sp>
          <p:nvSpPr>
            <p:cNvPr id="201" name="object 201"/>
            <p:cNvSpPr/>
            <p:nvPr/>
          </p:nvSpPr>
          <p:spPr>
            <a:xfrm>
              <a:off x="12917043" y="4083558"/>
              <a:ext cx="0" cy="33655"/>
            </a:xfrm>
            <a:custGeom>
              <a:avLst/>
              <a:gdLst/>
              <a:ahLst/>
              <a:cxnLst/>
              <a:rect l="l" t="t" r="r" b="b"/>
              <a:pathLst>
                <a:path h="33654">
                  <a:moveTo>
                    <a:pt x="0" y="0"/>
                  </a:moveTo>
                  <a:lnTo>
                    <a:pt x="0" y="33527"/>
                  </a:lnTo>
                </a:path>
              </a:pathLst>
            </a:custGeom>
            <a:ln w="3175">
              <a:solidFill>
                <a:srgbClr val="000000"/>
              </a:solidFill>
            </a:ln>
          </p:spPr>
          <p:txBody>
            <a:bodyPr wrap="square" lIns="0" tIns="0" rIns="0" bIns="0" rtlCol="0"/>
            <a:lstStyle/>
            <a:p>
              <a:endParaRPr sz="1227"/>
            </a:p>
          </p:txBody>
        </p:sp>
      </p:grpSp>
      <p:grpSp>
        <p:nvGrpSpPr>
          <p:cNvPr id="202" name="object 202"/>
          <p:cNvGrpSpPr/>
          <p:nvPr/>
        </p:nvGrpSpPr>
        <p:grpSpPr>
          <a:xfrm>
            <a:off x="8923106" y="3464849"/>
            <a:ext cx="22947" cy="22947"/>
            <a:chOff x="11918822" y="5081778"/>
            <a:chExt cx="33655" cy="33655"/>
          </a:xfrm>
        </p:grpSpPr>
        <p:sp>
          <p:nvSpPr>
            <p:cNvPr id="203" name="object 203"/>
            <p:cNvSpPr/>
            <p:nvPr/>
          </p:nvSpPr>
          <p:spPr>
            <a:xfrm>
              <a:off x="11918822" y="5115306"/>
              <a:ext cx="33655" cy="0"/>
            </a:xfrm>
            <a:custGeom>
              <a:avLst/>
              <a:gdLst/>
              <a:ahLst/>
              <a:cxnLst/>
              <a:rect l="l" t="t" r="r" b="b"/>
              <a:pathLst>
                <a:path w="33654">
                  <a:moveTo>
                    <a:pt x="0" y="0"/>
                  </a:moveTo>
                  <a:lnTo>
                    <a:pt x="33146" y="0"/>
                  </a:lnTo>
                </a:path>
              </a:pathLst>
            </a:custGeom>
            <a:ln w="3175">
              <a:solidFill>
                <a:srgbClr val="000000"/>
              </a:solidFill>
            </a:ln>
          </p:spPr>
          <p:txBody>
            <a:bodyPr wrap="square" lIns="0" tIns="0" rIns="0" bIns="0" rtlCol="0"/>
            <a:lstStyle/>
            <a:p>
              <a:endParaRPr sz="1227"/>
            </a:p>
          </p:txBody>
        </p:sp>
        <p:sp>
          <p:nvSpPr>
            <p:cNvPr id="204" name="object 204"/>
            <p:cNvSpPr/>
            <p:nvPr/>
          </p:nvSpPr>
          <p:spPr>
            <a:xfrm>
              <a:off x="11951969" y="5081778"/>
              <a:ext cx="0" cy="33655"/>
            </a:xfrm>
            <a:custGeom>
              <a:avLst/>
              <a:gdLst/>
              <a:ahLst/>
              <a:cxnLst/>
              <a:rect l="l" t="t" r="r" b="b"/>
              <a:pathLst>
                <a:path h="33654">
                  <a:moveTo>
                    <a:pt x="0" y="33527"/>
                  </a:moveTo>
                  <a:lnTo>
                    <a:pt x="0" y="0"/>
                  </a:lnTo>
                </a:path>
              </a:pathLst>
            </a:custGeom>
            <a:ln w="3175">
              <a:solidFill>
                <a:srgbClr val="000000"/>
              </a:solidFill>
            </a:ln>
          </p:spPr>
          <p:txBody>
            <a:bodyPr wrap="square" lIns="0" tIns="0" rIns="0" bIns="0" rtlCol="0"/>
            <a:lstStyle/>
            <a:p>
              <a:endParaRPr sz="1227"/>
            </a:p>
          </p:txBody>
        </p:sp>
        <p:sp>
          <p:nvSpPr>
            <p:cNvPr id="205" name="object 205"/>
            <p:cNvSpPr/>
            <p:nvPr/>
          </p:nvSpPr>
          <p:spPr>
            <a:xfrm>
              <a:off x="11918822" y="5081778"/>
              <a:ext cx="33655" cy="0"/>
            </a:xfrm>
            <a:custGeom>
              <a:avLst/>
              <a:gdLst/>
              <a:ahLst/>
              <a:cxnLst/>
              <a:rect l="l" t="t" r="r" b="b"/>
              <a:pathLst>
                <a:path w="33654">
                  <a:moveTo>
                    <a:pt x="33146" y="0"/>
                  </a:moveTo>
                  <a:lnTo>
                    <a:pt x="0" y="0"/>
                  </a:lnTo>
                </a:path>
              </a:pathLst>
            </a:custGeom>
            <a:ln w="3175">
              <a:solidFill>
                <a:srgbClr val="000000"/>
              </a:solidFill>
            </a:ln>
          </p:spPr>
          <p:txBody>
            <a:bodyPr wrap="square" lIns="0" tIns="0" rIns="0" bIns="0" rtlCol="0"/>
            <a:lstStyle/>
            <a:p>
              <a:endParaRPr sz="1227"/>
            </a:p>
          </p:txBody>
        </p:sp>
        <p:sp>
          <p:nvSpPr>
            <p:cNvPr id="206" name="object 206"/>
            <p:cNvSpPr/>
            <p:nvPr/>
          </p:nvSpPr>
          <p:spPr>
            <a:xfrm>
              <a:off x="11918822" y="5081778"/>
              <a:ext cx="0" cy="33655"/>
            </a:xfrm>
            <a:custGeom>
              <a:avLst/>
              <a:gdLst/>
              <a:ahLst/>
              <a:cxnLst/>
              <a:rect l="l" t="t" r="r" b="b"/>
              <a:pathLst>
                <a:path h="33654">
                  <a:moveTo>
                    <a:pt x="0" y="0"/>
                  </a:moveTo>
                  <a:lnTo>
                    <a:pt x="0" y="33527"/>
                  </a:lnTo>
                </a:path>
              </a:pathLst>
            </a:custGeom>
            <a:ln w="3175">
              <a:solidFill>
                <a:srgbClr val="000000"/>
              </a:solidFill>
            </a:ln>
          </p:spPr>
          <p:txBody>
            <a:bodyPr wrap="square" lIns="0" tIns="0" rIns="0" bIns="0" rtlCol="0"/>
            <a:lstStyle/>
            <a:p>
              <a:endParaRPr sz="1227"/>
            </a:p>
          </p:txBody>
        </p:sp>
      </p:grpSp>
      <p:grpSp>
        <p:nvGrpSpPr>
          <p:cNvPr id="207" name="object 207"/>
          <p:cNvGrpSpPr/>
          <p:nvPr/>
        </p:nvGrpSpPr>
        <p:grpSpPr>
          <a:xfrm>
            <a:off x="8923106" y="2784244"/>
            <a:ext cx="22947" cy="22947"/>
            <a:chOff x="11918822" y="4083558"/>
            <a:chExt cx="33655" cy="33655"/>
          </a:xfrm>
        </p:grpSpPr>
        <p:sp>
          <p:nvSpPr>
            <p:cNvPr id="208" name="object 208"/>
            <p:cNvSpPr/>
            <p:nvPr/>
          </p:nvSpPr>
          <p:spPr>
            <a:xfrm>
              <a:off x="11918822" y="4117086"/>
              <a:ext cx="33655" cy="0"/>
            </a:xfrm>
            <a:custGeom>
              <a:avLst/>
              <a:gdLst/>
              <a:ahLst/>
              <a:cxnLst/>
              <a:rect l="l" t="t" r="r" b="b"/>
              <a:pathLst>
                <a:path w="33654">
                  <a:moveTo>
                    <a:pt x="0" y="0"/>
                  </a:moveTo>
                  <a:lnTo>
                    <a:pt x="33146" y="0"/>
                  </a:lnTo>
                </a:path>
              </a:pathLst>
            </a:custGeom>
            <a:ln w="3175">
              <a:solidFill>
                <a:srgbClr val="000000"/>
              </a:solidFill>
            </a:ln>
          </p:spPr>
          <p:txBody>
            <a:bodyPr wrap="square" lIns="0" tIns="0" rIns="0" bIns="0" rtlCol="0"/>
            <a:lstStyle/>
            <a:p>
              <a:endParaRPr sz="1227"/>
            </a:p>
          </p:txBody>
        </p:sp>
        <p:sp>
          <p:nvSpPr>
            <p:cNvPr id="209" name="object 209"/>
            <p:cNvSpPr/>
            <p:nvPr/>
          </p:nvSpPr>
          <p:spPr>
            <a:xfrm>
              <a:off x="11951969" y="4083558"/>
              <a:ext cx="0" cy="33655"/>
            </a:xfrm>
            <a:custGeom>
              <a:avLst/>
              <a:gdLst/>
              <a:ahLst/>
              <a:cxnLst/>
              <a:rect l="l" t="t" r="r" b="b"/>
              <a:pathLst>
                <a:path h="33654">
                  <a:moveTo>
                    <a:pt x="0" y="33527"/>
                  </a:moveTo>
                  <a:lnTo>
                    <a:pt x="0" y="0"/>
                  </a:lnTo>
                </a:path>
              </a:pathLst>
            </a:custGeom>
            <a:ln w="3175">
              <a:solidFill>
                <a:srgbClr val="000000"/>
              </a:solidFill>
            </a:ln>
          </p:spPr>
          <p:txBody>
            <a:bodyPr wrap="square" lIns="0" tIns="0" rIns="0" bIns="0" rtlCol="0"/>
            <a:lstStyle/>
            <a:p>
              <a:endParaRPr sz="1227"/>
            </a:p>
          </p:txBody>
        </p:sp>
        <p:sp>
          <p:nvSpPr>
            <p:cNvPr id="210" name="object 210"/>
            <p:cNvSpPr/>
            <p:nvPr/>
          </p:nvSpPr>
          <p:spPr>
            <a:xfrm>
              <a:off x="11918822" y="4083558"/>
              <a:ext cx="33655" cy="0"/>
            </a:xfrm>
            <a:custGeom>
              <a:avLst/>
              <a:gdLst/>
              <a:ahLst/>
              <a:cxnLst/>
              <a:rect l="l" t="t" r="r" b="b"/>
              <a:pathLst>
                <a:path w="33654">
                  <a:moveTo>
                    <a:pt x="33146" y="0"/>
                  </a:moveTo>
                  <a:lnTo>
                    <a:pt x="0" y="0"/>
                  </a:lnTo>
                </a:path>
              </a:pathLst>
            </a:custGeom>
            <a:ln w="3175">
              <a:solidFill>
                <a:srgbClr val="000000"/>
              </a:solidFill>
            </a:ln>
          </p:spPr>
          <p:txBody>
            <a:bodyPr wrap="square" lIns="0" tIns="0" rIns="0" bIns="0" rtlCol="0"/>
            <a:lstStyle/>
            <a:p>
              <a:endParaRPr sz="1227"/>
            </a:p>
          </p:txBody>
        </p:sp>
        <p:sp>
          <p:nvSpPr>
            <p:cNvPr id="211" name="object 211"/>
            <p:cNvSpPr/>
            <p:nvPr/>
          </p:nvSpPr>
          <p:spPr>
            <a:xfrm>
              <a:off x="11918822" y="4083558"/>
              <a:ext cx="0" cy="33655"/>
            </a:xfrm>
            <a:custGeom>
              <a:avLst/>
              <a:gdLst/>
              <a:ahLst/>
              <a:cxnLst/>
              <a:rect l="l" t="t" r="r" b="b"/>
              <a:pathLst>
                <a:path h="33654">
                  <a:moveTo>
                    <a:pt x="0" y="0"/>
                  </a:moveTo>
                  <a:lnTo>
                    <a:pt x="0" y="33527"/>
                  </a:lnTo>
                </a:path>
              </a:pathLst>
            </a:custGeom>
            <a:ln w="3175">
              <a:solidFill>
                <a:srgbClr val="000000"/>
              </a:solidFill>
            </a:ln>
          </p:spPr>
          <p:txBody>
            <a:bodyPr wrap="square" lIns="0" tIns="0" rIns="0" bIns="0" rtlCol="0"/>
            <a:lstStyle/>
            <a:p>
              <a:endParaRPr sz="1227"/>
            </a:p>
          </p:txBody>
        </p:sp>
      </p:grpSp>
      <p:grpSp>
        <p:nvGrpSpPr>
          <p:cNvPr id="212" name="object 212"/>
          <p:cNvGrpSpPr/>
          <p:nvPr/>
        </p:nvGrpSpPr>
        <p:grpSpPr>
          <a:xfrm>
            <a:off x="8242502" y="2784244"/>
            <a:ext cx="22947" cy="22947"/>
            <a:chOff x="10920603" y="4083558"/>
            <a:chExt cx="33655" cy="33655"/>
          </a:xfrm>
        </p:grpSpPr>
        <p:sp>
          <p:nvSpPr>
            <p:cNvPr id="213" name="object 213"/>
            <p:cNvSpPr/>
            <p:nvPr/>
          </p:nvSpPr>
          <p:spPr>
            <a:xfrm>
              <a:off x="10920603" y="4117086"/>
              <a:ext cx="33655" cy="0"/>
            </a:xfrm>
            <a:custGeom>
              <a:avLst/>
              <a:gdLst/>
              <a:ahLst/>
              <a:cxnLst/>
              <a:rect l="l" t="t" r="r" b="b"/>
              <a:pathLst>
                <a:path w="33654">
                  <a:moveTo>
                    <a:pt x="0" y="0"/>
                  </a:moveTo>
                  <a:lnTo>
                    <a:pt x="33527" y="0"/>
                  </a:lnTo>
                </a:path>
              </a:pathLst>
            </a:custGeom>
            <a:ln w="3175">
              <a:solidFill>
                <a:srgbClr val="000000"/>
              </a:solidFill>
            </a:ln>
          </p:spPr>
          <p:txBody>
            <a:bodyPr wrap="square" lIns="0" tIns="0" rIns="0" bIns="0" rtlCol="0"/>
            <a:lstStyle/>
            <a:p>
              <a:endParaRPr sz="1227"/>
            </a:p>
          </p:txBody>
        </p:sp>
        <p:sp>
          <p:nvSpPr>
            <p:cNvPr id="214" name="object 214"/>
            <p:cNvSpPr/>
            <p:nvPr/>
          </p:nvSpPr>
          <p:spPr>
            <a:xfrm>
              <a:off x="10954131" y="4083558"/>
              <a:ext cx="0" cy="33655"/>
            </a:xfrm>
            <a:custGeom>
              <a:avLst/>
              <a:gdLst/>
              <a:ahLst/>
              <a:cxnLst/>
              <a:rect l="l" t="t" r="r" b="b"/>
              <a:pathLst>
                <a:path h="33654">
                  <a:moveTo>
                    <a:pt x="0" y="33527"/>
                  </a:moveTo>
                  <a:lnTo>
                    <a:pt x="0" y="0"/>
                  </a:lnTo>
                </a:path>
              </a:pathLst>
            </a:custGeom>
            <a:ln w="3175">
              <a:solidFill>
                <a:srgbClr val="000000"/>
              </a:solidFill>
            </a:ln>
          </p:spPr>
          <p:txBody>
            <a:bodyPr wrap="square" lIns="0" tIns="0" rIns="0" bIns="0" rtlCol="0"/>
            <a:lstStyle/>
            <a:p>
              <a:endParaRPr sz="1227"/>
            </a:p>
          </p:txBody>
        </p:sp>
        <p:sp>
          <p:nvSpPr>
            <p:cNvPr id="215" name="object 215"/>
            <p:cNvSpPr/>
            <p:nvPr/>
          </p:nvSpPr>
          <p:spPr>
            <a:xfrm>
              <a:off x="10920603" y="4083558"/>
              <a:ext cx="33655" cy="0"/>
            </a:xfrm>
            <a:custGeom>
              <a:avLst/>
              <a:gdLst/>
              <a:ahLst/>
              <a:cxnLst/>
              <a:rect l="l" t="t" r="r" b="b"/>
              <a:pathLst>
                <a:path w="33654">
                  <a:moveTo>
                    <a:pt x="33527" y="0"/>
                  </a:moveTo>
                  <a:lnTo>
                    <a:pt x="0" y="0"/>
                  </a:lnTo>
                </a:path>
              </a:pathLst>
            </a:custGeom>
            <a:ln w="3175">
              <a:solidFill>
                <a:srgbClr val="000000"/>
              </a:solidFill>
            </a:ln>
          </p:spPr>
          <p:txBody>
            <a:bodyPr wrap="square" lIns="0" tIns="0" rIns="0" bIns="0" rtlCol="0"/>
            <a:lstStyle/>
            <a:p>
              <a:endParaRPr sz="1227"/>
            </a:p>
          </p:txBody>
        </p:sp>
        <p:sp>
          <p:nvSpPr>
            <p:cNvPr id="216" name="object 216"/>
            <p:cNvSpPr/>
            <p:nvPr/>
          </p:nvSpPr>
          <p:spPr>
            <a:xfrm>
              <a:off x="10920603" y="4083558"/>
              <a:ext cx="0" cy="33655"/>
            </a:xfrm>
            <a:custGeom>
              <a:avLst/>
              <a:gdLst/>
              <a:ahLst/>
              <a:cxnLst/>
              <a:rect l="l" t="t" r="r" b="b"/>
              <a:pathLst>
                <a:path h="33654">
                  <a:moveTo>
                    <a:pt x="0" y="0"/>
                  </a:moveTo>
                  <a:lnTo>
                    <a:pt x="0" y="33527"/>
                  </a:lnTo>
                </a:path>
              </a:pathLst>
            </a:custGeom>
            <a:ln w="3175">
              <a:solidFill>
                <a:srgbClr val="000000"/>
              </a:solidFill>
            </a:ln>
          </p:spPr>
          <p:txBody>
            <a:bodyPr wrap="square" lIns="0" tIns="0" rIns="0" bIns="0" rtlCol="0"/>
            <a:lstStyle/>
            <a:p>
              <a:endParaRPr sz="1227"/>
            </a:p>
          </p:txBody>
        </p:sp>
      </p:grpSp>
      <p:grpSp>
        <p:nvGrpSpPr>
          <p:cNvPr id="217" name="object 217"/>
          <p:cNvGrpSpPr/>
          <p:nvPr/>
        </p:nvGrpSpPr>
        <p:grpSpPr>
          <a:xfrm>
            <a:off x="8242502" y="2285221"/>
            <a:ext cx="22947" cy="22947"/>
            <a:chOff x="10920603" y="3351657"/>
            <a:chExt cx="33655" cy="33655"/>
          </a:xfrm>
        </p:grpSpPr>
        <p:sp>
          <p:nvSpPr>
            <p:cNvPr id="218" name="object 218"/>
            <p:cNvSpPr/>
            <p:nvPr/>
          </p:nvSpPr>
          <p:spPr>
            <a:xfrm>
              <a:off x="10954131" y="3351657"/>
              <a:ext cx="0" cy="33655"/>
            </a:xfrm>
            <a:custGeom>
              <a:avLst/>
              <a:gdLst/>
              <a:ahLst/>
              <a:cxnLst/>
              <a:rect l="l" t="t" r="r" b="b"/>
              <a:pathLst>
                <a:path h="33654">
                  <a:moveTo>
                    <a:pt x="0" y="33527"/>
                  </a:moveTo>
                  <a:lnTo>
                    <a:pt x="0" y="0"/>
                  </a:lnTo>
                </a:path>
              </a:pathLst>
            </a:custGeom>
            <a:ln w="3175">
              <a:solidFill>
                <a:srgbClr val="000000"/>
              </a:solidFill>
            </a:ln>
          </p:spPr>
          <p:txBody>
            <a:bodyPr wrap="square" lIns="0" tIns="0" rIns="0" bIns="0" rtlCol="0"/>
            <a:lstStyle/>
            <a:p>
              <a:endParaRPr sz="1227"/>
            </a:p>
          </p:txBody>
        </p:sp>
        <p:sp>
          <p:nvSpPr>
            <p:cNvPr id="219" name="object 219"/>
            <p:cNvSpPr/>
            <p:nvPr/>
          </p:nvSpPr>
          <p:spPr>
            <a:xfrm>
              <a:off x="10920603" y="3351657"/>
              <a:ext cx="0" cy="33655"/>
            </a:xfrm>
            <a:custGeom>
              <a:avLst/>
              <a:gdLst/>
              <a:ahLst/>
              <a:cxnLst/>
              <a:rect l="l" t="t" r="r" b="b"/>
              <a:pathLst>
                <a:path h="33654">
                  <a:moveTo>
                    <a:pt x="0" y="0"/>
                  </a:moveTo>
                  <a:lnTo>
                    <a:pt x="0" y="33527"/>
                  </a:lnTo>
                </a:path>
              </a:pathLst>
            </a:custGeom>
            <a:ln w="3175">
              <a:solidFill>
                <a:srgbClr val="000000"/>
              </a:solidFill>
            </a:ln>
          </p:spPr>
          <p:txBody>
            <a:bodyPr wrap="square" lIns="0" tIns="0" rIns="0" bIns="0" rtlCol="0"/>
            <a:lstStyle/>
            <a:p>
              <a:endParaRPr sz="1227"/>
            </a:p>
          </p:txBody>
        </p:sp>
      </p:grpSp>
      <p:grpSp>
        <p:nvGrpSpPr>
          <p:cNvPr id="220" name="object 220"/>
          <p:cNvGrpSpPr/>
          <p:nvPr/>
        </p:nvGrpSpPr>
        <p:grpSpPr>
          <a:xfrm>
            <a:off x="7562157" y="3464849"/>
            <a:ext cx="22947" cy="22947"/>
            <a:chOff x="9922764" y="5081778"/>
            <a:chExt cx="33655" cy="33655"/>
          </a:xfrm>
        </p:grpSpPr>
        <p:sp>
          <p:nvSpPr>
            <p:cNvPr id="221" name="object 221"/>
            <p:cNvSpPr/>
            <p:nvPr/>
          </p:nvSpPr>
          <p:spPr>
            <a:xfrm>
              <a:off x="9922764" y="5115306"/>
              <a:ext cx="33655" cy="0"/>
            </a:xfrm>
            <a:custGeom>
              <a:avLst/>
              <a:gdLst/>
              <a:ahLst/>
              <a:cxnLst/>
              <a:rect l="l" t="t" r="r" b="b"/>
              <a:pathLst>
                <a:path w="33654">
                  <a:moveTo>
                    <a:pt x="0" y="0"/>
                  </a:moveTo>
                  <a:lnTo>
                    <a:pt x="33146" y="0"/>
                  </a:lnTo>
                </a:path>
              </a:pathLst>
            </a:custGeom>
            <a:ln w="3175">
              <a:solidFill>
                <a:srgbClr val="000000"/>
              </a:solidFill>
            </a:ln>
          </p:spPr>
          <p:txBody>
            <a:bodyPr wrap="square" lIns="0" tIns="0" rIns="0" bIns="0" rtlCol="0"/>
            <a:lstStyle/>
            <a:p>
              <a:endParaRPr sz="1227"/>
            </a:p>
          </p:txBody>
        </p:sp>
        <p:sp>
          <p:nvSpPr>
            <p:cNvPr id="222" name="object 222"/>
            <p:cNvSpPr/>
            <p:nvPr/>
          </p:nvSpPr>
          <p:spPr>
            <a:xfrm>
              <a:off x="9955911" y="5081778"/>
              <a:ext cx="0" cy="33655"/>
            </a:xfrm>
            <a:custGeom>
              <a:avLst/>
              <a:gdLst/>
              <a:ahLst/>
              <a:cxnLst/>
              <a:rect l="l" t="t" r="r" b="b"/>
              <a:pathLst>
                <a:path h="33654">
                  <a:moveTo>
                    <a:pt x="0" y="33527"/>
                  </a:moveTo>
                  <a:lnTo>
                    <a:pt x="0" y="0"/>
                  </a:lnTo>
                </a:path>
              </a:pathLst>
            </a:custGeom>
            <a:ln w="3175">
              <a:solidFill>
                <a:srgbClr val="000000"/>
              </a:solidFill>
            </a:ln>
          </p:spPr>
          <p:txBody>
            <a:bodyPr wrap="square" lIns="0" tIns="0" rIns="0" bIns="0" rtlCol="0"/>
            <a:lstStyle/>
            <a:p>
              <a:endParaRPr sz="1227"/>
            </a:p>
          </p:txBody>
        </p:sp>
        <p:sp>
          <p:nvSpPr>
            <p:cNvPr id="223" name="object 223"/>
            <p:cNvSpPr/>
            <p:nvPr/>
          </p:nvSpPr>
          <p:spPr>
            <a:xfrm>
              <a:off x="9922764" y="5081778"/>
              <a:ext cx="33655" cy="0"/>
            </a:xfrm>
            <a:custGeom>
              <a:avLst/>
              <a:gdLst/>
              <a:ahLst/>
              <a:cxnLst/>
              <a:rect l="l" t="t" r="r" b="b"/>
              <a:pathLst>
                <a:path w="33654">
                  <a:moveTo>
                    <a:pt x="33146" y="0"/>
                  </a:moveTo>
                  <a:lnTo>
                    <a:pt x="0" y="0"/>
                  </a:lnTo>
                </a:path>
              </a:pathLst>
            </a:custGeom>
            <a:ln w="3175">
              <a:solidFill>
                <a:srgbClr val="000000"/>
              </a:solidFill>
            </a:ln>
          </p:spPr>
          <p:txBody>
            <a:bodyPr wrap="square" lIns="0" tIns="0" rIns="0" bIns="0" rtlCol="0"/>
            <a:lstStyle/>
            <a:p>
              <a:endParaRPr sz="1227"/>
            </a:p>
          </p:txBody>
        </p:sp>
        <p:sp>
          <p:nvSpPr>
            <p:cNvPr id="224" name="object 224"/>
            <p:cNvSpPr/>
            <p:nvPr/>
          </p:nvSpPr>
          <p:spPr>
            <a:xfrm>
              <a:off x="9922764" y="5081778"/>
              <a:ext cx="0" cy="33655"/>
            </a:xfrm>
            <a:custGeom>
              <a:avLst/>
              <a:gdLst/>
              <a:ahLst/>
              <a:cxnLst/>
              <a:rect l="l" t="t" r="r" b="b"/>
              <a:pathLst>
                <a:path h="33654">
                  <a:moveTo>
                    <a:pt x="0" y="0"/>
                  </a:moveTo>
                  <a:lnTo>
                    <a:pt x="0" y="33527"/>
                  </a:lnTo>
                </a:path>
              </a:pathLst>
            </a:custGeom>
            <a:ln w="3175">
              <a:solidFill>
                <a:srgbClr val="000000"/>
              </a:solidFill>
            </a:ln>
          </p:spPr>
          <p:txBody>
            <a:bodyPr wrap="square" lIns="0" tIns="0" rIns="0" bIns="0" rtlCol="0"/>
            <a:lstStyle/>
            <a:p>
              <a:endParaRPr sz="1227"/>
            </a:p>
          </p:txBody>
        </p:sp>
      </p:grpSp>
      <p:grpSp>
        <p:nvGrpSpPr>
          <p:cNvPr id="225" name="object 225"/>
          <p:cNvGrpSpPr/>
          <p:nvPr/>
        </p:nvGrpSpPr>
        <p:grpSpPr>
          <a:xfrm>
            <a:off x="7562157" y="2784244"/>
            <a:ext cx="22947" cy="22947"/>
            <a:chOff x="9922764" y="4083558"/>
            <a:chExt cx="33655" cy="33655"/>
          </a:xfrm>
        </p:grpSpPr>
        <p:sp>
          <p:nvSpPr>
            <p:cNvPr id="226" name="object 226"/>
            <p:cNvSpPr/>
            <p:nvPr/>
          </p:nvSpPr>
          <p:spPr>
            <a:xfrm>
              <a:off x="9922764" y="4117086"/>
              <a:ext cx="33655" cy="0"/>
            </a:xfrm>
            <a:custGeom>
              <a:avLst/>
              <a:gdLst/>
              <a:ahLst/>
              <a:cxnLst/>
              <a:rect l="l" t="t" r="r" b="b"/>
              <a:pathLst>
                <a:path w="33654">
                  <a:moveTo>
                    <a:pt x="0" y="0"/>
                  </a:moveTo>
                  <a:lnTo>
                    <a:pt x="33146" y="0"/>
                  </a:lnTo>
                </a:path>
              </a:pathLst>
            </a:custGeom>
            <a:ln w="3175">
              <a:solidFill>
                <a:srgbClr val="000000"/>
              </a:solidFill>
            </a:ln>
          </p:spPr>
          <p:txBody>
            <a:bodyPr wrap="square" lIns="0" tIns="0" rIns="0" bIns="0" rtlCol="0"/>
            <a:lstStyle/>
            <a:p>
              <a:endParaRPr sz="1227"/>
            </a:p>
          </p:txBody>
        </p:sp>
        <p:sp>
          <p:nvSpPr>
            <p:cNvPr id="227" name="object 227"/>
            <p:cNvSpPr/>
            <p:nvPr/>
          </p:nvSpPr>
          <p:spPr>
            <a:xfrm>
              <a:off x="9955911" y="4083558"/>
              <a:ext cx="0" cy="33655"/>
            </a:xfrm>
            <a:custGeom>
              <a:avLst/>
              <a:gdLst/>
              <a:ahLst/>
              <a:cxnLst/>
              <a:rect l="l" t="t" r="r" b="b"/>
              <a:pathLst>
                <a:path h="33654">
                  <a:moveTo>
                    <a:pt x="0" y="33527"/>
                  </a:moveTo>
                  <a:lnTo>
                    <a:pt x="0" y="0"/>
                  </a:lnTo>
                </a:path>
              </a:pathLst>
            </a:custGeom>
            <a:ln w="3175">
              <a:solidFill>
                <a:srgbClr val="000000"/>
              </a:solidFill>
            </a:ln>
          </p:spPr>
          <p:txBody>
            <a:bodyPr wrap="square" lIns="0" tIns="0" rIns="0" bIns="0" rtlCol="0"/>
            <a:lstStyle/>
            <a:p>
              <a:endParaRPr sz="1227"/>
            </a:p>
          </p:txBody>
        </p:sp>
        <p:sp>
          <p:nvSpPr>
            <p:cNvPr id="228" name="object 228"/>
            <p:cNvSpPr/>
            <p:nvPr/>
          </p:nvSpPr>
          <p:spPr>
            <a:xfrm>
              <a:off x="9922764" y="4083558"/>
              <a:ext cx="33655" cy="0"/>
            </a:xfrm>
            <a:custGeom>
              <a:avLst/>
              <a:gdLst/>
              <a:ahLst/>
              <a:cxnLst/>
              <a:rect l="l" t="t" r="r" b="b"/>
              <a:pathLst>
                <a:path w="33654">
                  <a:moveTo>
                    <a:pt x="33146" y="0"/>
                  </a:moveTo>
                  <a:lnTo>
                    <a:pt x="0" y="0"/>
                  </a:lnTo>
                </a:path>
              </a:pathLst>
            </a:custGeom>
            <a:ln w="3175">
              <a:solidFill>
                <a:srgbClr val="000000"/>
              </a:solidFill>
            </a:ln>
          </p:spPr>
          <p:txBody>
            <a:bodyPr wrap="square" lIns="0" tIns="0" rIns="0" bIns="0" rtlCol="0"/>
            <a:lstStyle/>
            <a:p>
              <a:endParaRPr sz="1227"/>
            </a:p>
          </p:txBody>
        </p:sp>
        <p:sp>
          <p:nvSpPr>
            <p:cNvPr id="229" name="object 229"/>
            <p:cNvSpPr/>
            <p:nvPr/>
          </p:nvSpPr>
          <p:spPr>
            <a:xfrm>
              <a:off x="9922764" y="4083558"/>
              <a:ext cx="0" cy="33655"/>
            </a:xfrm>
            <a:custGeom>
              <a:avLst/>
              <a:gdLst/>
              <a:ahLst/>
              <a:cxnLst/>
              <a:rect l="l" t="t" r="r" b="b"/>
              <a:pathLst>
                <a:path h="33654">
                  <a:moveTo>
                    <a:pt x="0" y="0"/>
                  </a:moveTo>
                  <a:lnTo>
                    <a:pt x="0" y="33527"/>
                  </a:lnTo>
                </a:path>
              </a:pathLst>
            </a:custGeom>
            <a:ln w="3175">
              <a:solidFill>
                <a:srgbClr val="000000"/>
              </a:solidFill>
            </a:ln>
          </p:spPr>
          <p:txBody>
            <a:bodyPr wrap="square" lIns="0" tIns="0" rIns="0" bIns="0" rtlCol="0"/>
            <a:lstStyle/>
            <a:p>
              <a:endParaRPr sz="1227"/>
            </a:p>
          </p:txBody>
        </p:sp>
      </p:grpSp>
      <p:sp>
        <p:nvSpPr>
          <p:cNvPr id="230" name="object 230"/>
          <p:cNvSpPr/>
          <p:nvPr/>
        </p:nvSpPr>
        <p:spPr>
          <a:xfrm>
            <a:off x="7584757" y="2285221"/>
            <a:ext cx="0" cy="22947"/>
          </a:xfrm>
          <a:custGeom>
            <a:avLst/>
            <a:gdLst/>
            <a:ahLst/>
            <a:cxnLst/>
            <a:rect l="l" t="t" r="r" b="b"/>
            <a:pathLst>
              <a:path h="33654">
                <a:moveTo>
                  <a:pt x="0" y="33527"/>
                </a:moveTo>
                <a:lnTo>
                  <a:pt x="0" y="0"/>
                </a:lnTo>
              </a:path>
            </a:pathLst>
          </a:custGeom>
          <a:ln w="3175">
            <a:solidFill>
              <a:srgbClr val="000000"/>
            </a:solidFill>
          </a:ln>
        </p:spPr>
        <p:txBody>
          <a:bodyPr wrap="square" lIns="0" tIns="0" rIns="0" bIns="0" rtlCol="0"/>
          <a:lstStyle/>
          <a:p>
            <a:endParaRPr sz="1227"/>
          </a:p>
        </p:txBody>
      </p:sp>
      <p:grpSp>
        <p:nvGrpSpPr>
          <p:cNvPr id="231" name="object 231"/>
          <p:cNvGrpSpPr/>
          <p:nvPr/>
        </p:nvGrpSpPr>
        <p:grpSpPr>
          <a:xfrm>
            <a:off x="6881552" y="4145453"/>
            <a:ext cx="22947" cy="22947"/>
            <a:chOff x="8924543" y="6079997"/>
            <a:chExt cx="33655" cy="33655"/>
          </a:xfrm>
        </p:grpSpPr>
        <p:sp>
          <p:nvSpPr>
            <p:cNvPr id="232" name="object 232"/>
            <p:cNvSpPr/>
            <p:nvPr/>
          </p:nvSpPr>
          <p:spPr>
            <a:xfrm>
              <a:off x="8924543" y="6113144"/>
              <a:ext cx="33655" cy="0"/>
            </a:xfrm>
            <a:custGeom>
              <a:avLst/>
              <a:gdLst/>
              <a:ahLst/>
              <a:cxnLst/>
              <a:rect l="l" t="t" r="r" b="b"/>
              <a:pathLst>
                <a:path w="33654">
                  <a:moveTo>
                    <a:pt x="0" y="0"/>
                  </a:moveTo>
                  <a:lnTo>
                    <a:pt x="33146" y="0"/>
                  </a:lnTo>
                </a:path>
              </a:pathLst>
            </a:custGeom>
            <a:ln w="3175">
              <a:solidFill>
                <a:srgbClr val="000000"/>
              </a:solidFill>
            </a:ln>
          </p:spPr>
          <p:txBody>
            <a:bodyPr wrap="square" lIns="0" tIns="0" rIns="0" bIns="0" rtlCol="0"/>
            <a:lstStyle/>
            <a:p>
              <a:endParaRPr sz="1227"/>
            </a:p>
          </p:txBody>
        </p:sp>
        <p:sp>
          <p:nvSpPr>
            <p:cNvPr id="233" name="object 233"/>
            <p:cNvSpPr/>
            <p:nvPr/>
          </p:nvSpPr>
          <p:spPr>
            <a:xfrm>
              <a:off x="8957690" y="6079997"/>
              <a:ext cx="0" cy="33655"/>
            </a:xfrm>
            <a:custGeom>
              <a:avLst/>
              <a:gdLst/>
              <a:ahLst/>
              <a:cxnLst/>
              <a:rect l="l" t="t" r="r" b="b"/>
              <a:pathLst>
                <a:path h="33654">
                  <a:moveTo>
                    <a:pt x="0" y="33146"/>
                  </a:moveTo>
                  <a:lnTo>
                    <a:pt x="0" y="0"/>
                  </a:lnTo>
                </a:path>
              </a:pathLst>
            </a:custGeom>
            <a:ln w="3175">
              <a:solidFill>
                <a:srgbClr val="000000"/>
              </a:solidFill>
            </a:ln>
          </p:spPr>
          <p:txBody>
            <a:bodyPr wrap="square" lIns="0" tIns="0" rIns="0" bIns="0" rtlCol="0"/>
            <a:lstStyle/>
            <a:p>
              <a:endParaRPr sz="1227"/>
            </a:p>
          </p:txBody>
        </p:sp>
        <p:sp>
          <p:nvSpPr>
            <p:cNvPr id="234" name="object 234"/>
            <p:cNvSpPr/>
            <p:nvPr/>
          </p:nvSpPr>
          <p:spPr>
            <a:xfrm>
              <a:off x="8924543" y="6079997"/>
              <a:ext cx="33655" cy="0"/>
            </a:xfrm>
            <a:custGeom>
              <a:avLst/>
              <a:gdLst/>
              <a:ahLst/>
              <a:cxnLst/>
              <a:rect l="l" t="t" r="r" b="b"/>
              <a:pathLst>
                <a:path w="33654">
                  <a:moveTo>
                    <a:pt x="33146" y="0"/>
                  </a:moveTo>
                  <a:lnTo>
                    <a:pt x="0" y="0"/>
                  </a:lnTo>
                </a:path>
              </a:pathLst>
            </a:custGeom>
            <a:ln w="3175">
              <a:solidFill>
                <a:srgbClr val="000000"/>
              </a:solidFill>
            </a:ln>
          </p:spPr>
          <p:txBody>
            <a:bodyPr wrap="square" lIns="0" tIns="0" rIns="0" bIns="0" rtlCol="0"/>
            <a:lstStyle/>
            <a:p>
              <a:endParaRPr sz="1227"/>
            </a:p>
          </p:txBody>
        </p:sp>
        <p:sp>
          <p:nvSpPr>
            <p:cNvPr id="235" name="object 235"/>
            <p:cNvSpPr/>
            <p:nvPr/>
          </p:nvSpPr>
          <p:spPr>
            <a:xfrm>
              <a:off x="8924543" y="6079997"/>
              <a:ext cx="0" cy="33655"/>
            </a:xfrm>
            <a:custGeom>
              <a:avLst/>
              <a:gdLst/>
              <a:ahLst/>
              <a:cxnLst/>
              <a:rect l="l" t="t" r="r" b="b"/>
              <a:pathLst>
                <a:path h="33654">
                  <a:moveTo>
                    <a:pt x="0" y="0"/>
                  </a:moveTo>
                  <a:lnTo>
                    <a:pt x="0" y="33146"/>
                  </a:lnTo>
                </a:path>
              </a:pathLst>
            </a:custGeom>
            <a:ln w="3175">
              <a:solidFill>
                <a:srgbClr val="000000"/>
              </a:solidFill>
            </a:ln>
          </p:spPr>
          <p:txBody>
            <a:bodyPr wrap="square" lIns="0" tIns="0" rIns="0" bIns="0" rtlCol="0"/>
            <a:lstStyle/>
            <a:p>
              <a:endParaRPr sz="1227"/>
            </a:p>
          </p:txBody>
        </p:sp>
      </p:grpSp>
      <p:grpSp>
        <p:nvGrpSpPr>
          <p:cNvPr id="236" name="object 236"/>
          <p:cNvGrpSpPr/>
          <p:nvPr/>
        </p:nvGrpSpPr>
        <p:grpSpPr>
          <a:xfrm>
            <a:off x="6881552" y="3464849"/>
            <a:ext cx="22947" cy="22947"/>
            <a:chOff x="8924543" y="5081778"/>
            <a:chExt cx="33655" cy="33655"/>
          </a:xfrm>
        </p:grpSpPr>
        <p:sp>
          <p:nvSpPr>
            <p:cNvPr id="237" name="object 237"/>
            <p:cNvSpPr/>
            <p:nvPr/>
          </p:nvSpPr>
          <p:spPr>
            <a:xfrm>
              <a:off x="8924543" y="5115306"/>
              <a:ext cx="33655" cy="0"/>
            </a:xfrm>
            <a:custGeom>
              <a:avLst/>
              <a:gdLst/>
              <a:ahLst/>
              <a:cxnLst/>
              <a:rect l="l" t="t" r="r" b="b"/>
              <a:pathLst>
                <a:path w="33654">
                  <a:moveTo>
                    <a:pt x="0" y="0"/>
                  </a:moveTo>
                  <a:lnTo>
                    <a:pt x="33146" y="0"/>
                  </a:lnTo>
                </a:path>
              </a:pathLst>
            </a:custGeom>
            <a:ln w="3175">
              <a:solidFill>
                <a:srgbClr val="000000"/>
              </a:solidFill>
            </a:ln>
          </p:spPr>
          <p:txBody>
            <a:bodyPr wrap="square" lIns="0" tIns="0" rIns="0" bIns="0" rtlCol="0"/>
            <a:lstStyle/>
            <a:p>
              <a:endParaRPr sz="1227"/>
            </a:p>
          </p:txBody>
        </p:sp>
        <p:sp>
          <p:nvSpPr>
            <p:cNvPr id="238" name="object 238"/>
            <p:cNvSpPr/>
            <p:nvPr/>
          </p:nvSpPr>
          <p:spPr>
            <a:xfrm>
              <a:off x="8957690" y="5081778"/>
              <a:ext cx="0" cy="33655"/>
            </a:xfrm>
            <a:custGeom>
              <a:avLst/>
              <a:gdLst/>
              <a:ahLst/>
              <a:cxnLst/>
              <a:rect l="l" t="t" r="r" b="b"/>
              <a:pathLst>
                <a:path h="33654">
                  <a:moveTo>
                    <a:pt x="0" y="33527"/>
                  </a:moveTo>
                  <a:lnTo>
                    <a:pt x="0" y="0"/>
                  </a:lnTo>
                </a:path>
              </a:pathLst>
            </a:custGeom>
            <a:ln w="3175">
              <a:solidFill>
                <a:srgbClr val="000000"/>
              </a:solidFill>
            </a:ln>
          </p:spPr>
          <p:txBody>
            <a:bodyPr wrap="square" lIns="0" tIns="0" rIns="0" bIns="0" rtlCol="0"/>
            <a:lstStyle/>
            <a:p>
              <a:endParaRPr sz="1227"/>
            </a:p>
          </p:txBody>
        </p:sp>
        <p:sp>
          <p:nvSpPr>
            <p:cNvPr id="239" name="object 239"/>
            <p:cNvSpPr/>
            <p:nvPr/>
          </p:nvSpPr>
          <p:spPr>
            <a:xfrm>
              <a:off x="8924543" y="5081778"/>
              <a:ext cx="33655" cy="0"/>
            </a:xfrm>
            <a:custGeom>
              <a:avLst/>
              <a:gdLst/>
              <a:ahLst/>
              <a:cxnLst/>
              <a:rect l="l" t="t" r="r" b="b"/>
              <a:pathLst>
                <a:path w="33654">
                  <a:moveTo>
                    <a:pt x="33146" y="0"/>
                  </a:moveTo>
                  <a:lnTo>
                    <a:pt x="0" y="0"/>
                  </a:lnTo>
                </a:path>
              </a:pathLst>
            </a:custGeom>
            <a:ln w="3175">
              <a:solidFill>
                <a:srgbClr val="000000"/>
              </a:solidFill>
            </a:ln>
          </p:spPr>
          <p:txBody>
            <a:bodyPr wrap="square" lIns="0" tIns="0" rIns="0" bIns="0" rtlCol="0"/>
            <a:lstStyle/>
            <a:p>
              <a:endParaRPr sz="1227"/>
            </a:p>
          </p:txBody>
        </p:sp>
        <p:sp>
          <p:nvSpPr>
            <p:cNvPr id="240" name="object 240"/>
            <p:cNvSpPr/>
            <p:nvPr/>
          </p:nvSpPr>
          <p:spPr>
            <a:xfrm>
              <a:off x="8924543" y="5081778"/>
              <a:ext cx="0" cy="33655"/>
            </a:xfrm>
            <a:custGeom>
              <a:avLst/>
              <a:gdLst/>
              <a:ahLst/>
              <a:cxnLst/>
              <a:rect l="l" t="t" r="r" b="b"/>
              <a:pathLst>
                <a:path h="33654">
                  <a:moveTo>
                    <a:pt x="0" y="0"/>
                  </a:moveTo>
                  <a:lnTo>
                    <a:pt x="0" y="33527"/>
                  </a:lnTo>
                </a:path>
              </a:pathLst>
            </a:custGeom>
            <a:ln w="3175">
              <a:solidFill>
                <a:srgbClr val="000000"/>
              </a:solidFill>
            </a:ln>
          </p:spPr>
          <p:txBody>
            <a:bodyPr wrap="square" lIns="0" tIns="0" rIns="0" bIns="0" rtlCol="0"/>
            <a:lstStyle/>
            <a:p>
              <a:endParaRPr sz="1227"/>
            </a:p>
          </p:txBody>
        </p:sp>
      </p:grpSp>
      <p:grpSp>
        <p:nvGrpSpPr>
          <p:cNvPr id="241" name="object 241"/>
          <p:cNvGrpSpPr/>
          <p:nvPr/>
        </p:nvGrpSpPr>
        <p:grpSpPr>
          <a:xfrm>
            <a:off x="6881552" y="2784244"/>
            <a:ext cx="22947" cy="22947"/>
            <a:chOff x="8924543" y="4083558"/>
            <a:chExt cx="33655" cy="33655"/>
          </a:xfrm>
        </p:grpSpPr>
        <p:sp>
          <p:nvSpPr>
            <p:cNvPr id="242" name="object 242"/>
            <p:cNvSpPr/>
            <p:nvPr/>
          </p:nvSpPr>
          <p:spPr>
            <a:xfrm>
              <a:off x="8924543" y="4117086"/>
              <a:ext cx="33655" cy="0"/>
            </a:xfrm>
            <a:custGeom>
              <a:avLst/>
              <a:gdLst/>
              <a:ahLst/>
              <a:cxnLst/>
              <a:rect l="l" t="t" r="r" b="b"/>
              <a:pathLst>
                <a:path w="33654">
                  <a:moveTo>
                    <a:pt x="0" y="0"/>
                  </a:moveTo>
                  <a:lnTo>
                    <a:pt x="33146" y="0"/>
                  </a:lnTo>
                </a:path>
              </a:pathLst>
            </a:custGeom>
            <a:ln w="3175">
              <a:solidFill>
                <a:srgbClr val="000000"/>
              </a:solidFill>
            </a:ln>
          </p:spPr>
          <p:txBody>
            <a:bodyPr wrap="square" lIns="0" tIns="0" rIns="0" bIns="0" rtlCol="0"/>
            <a:lstStyle/>
            <a:p>
              <a:endParaRPr sz="1227"/>
            </a:p>
          </p:txBody>
        </p:sp>
        <p:sp>
          <p:nvSpPr>
            <p:cNvPr id="243" name="object 243"/>
            <p:cNvSpPr/>
            <p:nvPr/>
          </p:nvSpPr>
          <p:spPr>
            <a:xfrm>
              <a:off x="8957690" y="4083558"/>
              <a:ext cx="0" cy="33655"/>
            </a:xfrm>
            <a:custGeom>
              <a:avLst/>
              <a:gdLst/>
              <a:ahLst/>
              <a:cxnLst/>
              <a:rect l="l" t="t" r="r" b="b"/>
              <a:pathLst>
                <a:path h="33654">
                  <a:moveTo>
                    <a:pt x="0" y="33527"/>
                  </a:moveTo>
                  <a:lnTo>
                    <a:pt x="0" y="0"/>
                  </a:lnTo>
                </a:path>
              </a:pathLst>
            </a:custGeom>
            <a:ln w="3175">
              <a:solidFill>
                <a:srgbClr val="000000"/>
              </a:solidFill>
            </a:ln>
          </p:spPr>
          <p:txBody>
            <a:bodyPr wrap="square" lIns="0" tIns="0" rIns="0" bIns="0" rtlCol="0"/>
            <a:lstStyle/>
            <a:p>
              <a:endParaRPr sz="1227"/>
            </a:p>
          </p:txBody>
        </p:sp>
        <p:sp>
          <p:nvSpPr>
            <p:cNvPr id="244" name="object 244"/>
            <p:cNvSpPr/>
            <p:nvPr/>
          </p:nvSpPr>
          <p:spPr>
            <a:xfrm>
              <a:off x="8924543" y="4083558"/>
              <a:ext cx="33655" cy="0"/>
            </a:xfrm>
            <a:custGeom>
              <a:avLst/>
              <a:gdLst/>
              <a:ahLst/>
              <a:cxnLst/>
              <a:rect l="l" t="t" r="r" b="b"/>
              <a:pathLst>
                <a:path w="33654">
                  <a:moveTo>
                    <a:pt x="33146" y="0"/>
                  </a:moveTo>
                  <a:lnTo>
                    <a:pt x="0" y="0"/>
                  </a:lnTo>
                </a:path>
              </a:pathLst>
            </a:custGeom>
            <a:ln w="3175">
              <a:solidFill>
                <a:srgbClr val="000000"/>
              </a:solidFill>
            </a:ln>
          </p:spPr>
          <p:txBody>
            <a:bodyPr wrap="square" lIns="0" tIns="0" rIns="0" bIns="0" rtlCol="0"/>
            <a:lstStyle/>
            <a:p>
              <a:endParaRPr sz="1227"/>
            </a:p>
          </p:txBody>
        </p:sp>
        <p:sp>
          <p:nvSpPr>
            <p:cNvPr id="245" name="object 245"/>
            <p:cNvSpPr/>
            <p:nvPr/>
          </p:nvSpPr>
          <p:spPr>
            <a:xfrm>
              <a:off x="8924543" y="4083558"/>
              <a:ext cx="0" cy="33655"/>
            </a:xfrm>
            <a:custGeom>
              <a:avLst/>
              <a:gdLst/>
              <a:ahLst/>
              <a:cxnLst/>
              <a:rect l="l" t="t" r="r" b="b"/>
              <a:pathLst>
                <a:path h="33654">
                  <a:moveTo>
                    <a:pt x="0" y="0"/>
                  </a:moveTo>
                  <a:lnTo>
                    <a:pt x="0" y="33527"/>
                  </a:lnTo>
                </a:path>
              </a:pathLst>
            </a:custGeom>
            <a:ln w="3175">
              <a:solidFill>
                <a:srgbClr val="000000"/>
              </a:solidFill>
            </a:ln>
          </p:spPr>
          <p:txBody>
            <a:bodyPr wrap="square" lIns="0" tIns="0" rIns="0" bIns="0" rtlCol="0"/>
            <a:lstStyle/>
            <a:p>
              <a:endParaRPr sz="1227"/>
            </a:p>
          </p:txBody>
        </p:sp>
      </p:grpSp>
      <p:sp>
        <p:nvSpPr>
          <p:cNvPr id="246" name="object 246"/>
          <p:cNvSpPr/>
          <p:nvPr/>
        </p:nvSpPr>
        <p:spPr>
          <a:xfrm>
            <a:off x="6904153" y="2285221"/>
            <a:ext cx="0" cy="22947"/>
          </a:xfrm>
          <a:custGeom>
            <a:avLst/>
            <a:gdLst/>
            <a:ahLst/>
            <a:cxnLst/>
            <a:rect l="l" t="t" r="r" b="b"/>
            <a:pathLst>
              <a:path h="33654">
                <a:moveTo>
                  <a:pt x="0" y="33527"/>
                </a:moveTo>
                <a:lnTo>
                  <a:pt x="0" y="0"/>
                </a:lnTo>
              </a:path>
            </a:pathLst>
          </a:custGeom>
          <a:ln w="3175">
            <a:solidFill>
              <a:srgbClr val="000000"/>
            </a:solidFill>
          </a:ln>
        </p:spPr>
        <p:txBody>
          <a:bodyPr wrap="square" lIns="0" tIns="0" rIns="0" bIns="0" rtlCol="0"/>
          <a:lstStyle/>
          <a:p>
            <a:endParaRPr sz="1227"/>
          </a:p>
        </p:txBody>
      </p:sp>
      <p:grpSp>
        <p:nvGrpSpPr>
          <p:cNvPr id="247" name="object 247"/>
          <p:cNvGrpSpPr/>
          <p:nvPr/>
        </p:nvGrpSpPr>
        <p:grpSpPr>
          <a:xfrm>
            <a:off x="6200948" y="4145453"/>
            <a:ext cx="22947" cy="22947"/>
            <a:chOff x="7926323" y="6079997"/>
            <a:chExt cx="33655" cy="33655"/>
          </a:xfrm>
        </p:grpSpPr>
        <p:sp>
          <p:nvSpPr>
            <p:cNvPr id="248" name="object 248"/>
            <p:cNvSpPr/>
            <p:nvPr/>
          </p:nvSpPr>
          <p:spPr>
            <a:xfrm>
              <a:off x="7926323" y="6113144"/>
              <a:ext cx="33655" cy="0"/>
            </a:xfrm>
            <a:custGeom>
              <a:avLst/>
              <a:gdLst/>
              <a:ahLst/>
              <a:cxnLst/>
              <a:rect l="l" t="t" r="r" b="b"/>
              <a:pathLst>
                <a:path w="33654">
                  <a:moveTo>
                    <a:pt x="0" y="0"/>
                  </a:moveTo>
                  <a:lnTo>
                    <a:pt x="33527" y="0"/>
                  </a:lnTo>
                </a:path>
              </a:pathLst>
            </a:custGeom>
            <a:ln w="3175">
              <a:solidFill>
                <a:srgbClr val="000000"/>
              </a:solidFill>
            </a:ln>
          </p:spPr>
          <p:txBody>
            <a:bodyPr wrap="square" lIns="0" tIns="0" rIns="0" bIns="0" rtlCol="0"/>
            <a:lstStyle/>
            <a:p>
              <a:endParaRPr sz="1227"/>
            </a:p>
          </p:txBody>
        </p:sp>
        <p:sp>
          <p:nvSpPr>
            <p:cNvPr id="249" name="object 249"/>
            <p:cNvSpPr/>
            <p:nvPr/>
          </p:nvSpPr>
          <p:spPr>
            <a:xfrm>
              <a:off x="7959851" y="6079997"/>
              <a:ext cx="0" cy="33655"/>
            </a:xfrm>
            <a:custGeom>
              <a:avLst/>
              <a:gdLst/>
              <a:ahLst/>
              <a:cxnLst/>
              <a:rect l="l" t="t" r="r" b="b"/>
              <a:pathLst>
                <a:path h="33654">
                  <a:moveTo>
                    <a:pt x="0" y="33146"/>
                  </a:moveTo>
                  <a:lnTo>
                    <a:pt x="0" y="0"/>
                  </a:lnTo>
                </a:path>
              </a:pathLst>
            </a:custGeom>
            <a:ln w="3175">
              <a:solidFill>
                <a:srgbClr val="000000"/>
              </a:solidFill>
            </a:ln>
          </p:spPr>
          <p:txBody>
            <a:bodyPr wrap="square" lIns="0" tIns="0" rIns="0" bIns="0" rtlCol="0"/>
            <a:lstStyle/>
            <a:p>
              <a:endParaRPr sz="1227"/>
            </a:p>
          </p:txBody>
        </p:sp>
        <p:sp>
          <p:nvSpPr>
            <p:cNvPr id="250" name="object 250"/>
            <p:cNvSpPr/>
            <p:nvPr/>
          </p:nvSpPr>
          <p:spPr>
            <a:xfrm>
              <a:off x="7926323" y="6079997"/>
              <a:ext cx="33655" cy="0"/>
            </a:xfrm>
            <a:custGeom>
              <a:avLst/>
              <a:gdLst/>
              <a:ahLst/>
              <a:cxnLst/>
              <a:rect l="l" t="t" r="r" b="b"/>
              <a:pathLst>
                <a:path w="33654">
                  <a:moveTo>
                    <a:pt x="33527" y="0"/>
                  </a:moveTo>
                  <a:lnTo>
                    <a:pt x="0" y="0"/>
                  </a:lnTo>
                </a:path>
              </a:pathLst>
            </a:custGeom>
            <a:ln w="3175">
              <a:solidFill>
                <a:srgbClr val="000000"/>
              </a:solidFill>
            </a:ln>
          </p:spPr>
          <p:txBody>
            <a:bodyPr wrap="square" lIns="0" tIns="0" rIns="0" bIns="0" rtlCol="0"/>
            <a:lstStyle/>
            <a:p>
              <a:endParaRPr sz="1227"/>
            </a:p>
          </p:txBody>
        </p:sp>
        <p:sp>
          <p:nvSpPr>
            <p:cNvPr id="251" name="object 251"/>
            <p:cNvSpPr/>
            <p:nvPr/>
          </p:nvSpPr>
          <p:spPr>
            <a:xfrm>
              <a:off x="7926323" y="6079997"/>
              <a:ext cx="0" cy="33655"/>
            </a:xfrm>
            <a:custGeom>
              <a:avLst/>
              <a:gdLst/>
              <a:ahLst/>
              <a:cxnLst/>
              <a:rect l="l" t="t" r="r" b="b"/>
              <a:pathLst>
                <a:path h="33654">
                  <a:moveTo>
                    <a:pt x="0" y="0"/>
                  </a:moveTo>
                  <a:lnTo>
                    <a:pt x="0" y="33146"/>
                  </a:lnTo>
                </a:path>
              </a:pathLst>
            </a:custGeom>
            <a:ln w="3175">
              <a:solidFill>
                <a:srgbClr val="000000"/>
              </a:solidFill>
            </a:ln>
          </p:spPr>
          <p:txBody>
            <a:bodyPr wrap="square" lIns="0" tIns="0" rIns="0" bIns="0" rtlCol="0"/>
            <a:lstStyle/>
            <a:p>
              <a:endParaRPr sz="1227"/>
            </a:p>
          </p:txBody>
        </p:sp>
      </p:grpSp>
      <p:grpSp>
        <p:nvGrpSpPr>
          <p:cNvPr id="252" name="object 252"/>
          <p:cNvGrpSpPr/>
          <p:nvPr/>
        </p:nvGrpSpPr>
        <p:grpSpPr>
          <a:xfrm>
            <a:off x="6200948" y="3464849"/>
            <a:ext cx="22947" cy="22947"/>
            <a:chOff x="7926323" y="5081778"/>
            <a:chExt cx="33655" cy="33655"/>
          </a:xfrm>
        </p:grpSpPr>
        <p:sp>
          <p:nvSpPr>
            <p:cNvPr id="253" name="object 253"/>
            <p:cNvSpPr/>
            <p:nvPr/>
          </p:nvSpPr>
          <p:spPr>
            <a:xfrm>
              <a:off x="7926323" y="5115306"/>
              <a:ext cx="33655" cy="0"/>
            </a:xfrm>
            <a:custGeom>
              <a:avLst/>
              <a:gdLst/>
              <a:ahLst/>
              <a:cxnLst/>
              <a:rect l="l" t="t" r="r" b="b"/>
              <a:pathLst>
                <a:path w="33654">
                  <a:moveTo>
                    <a:pt x="0" y="0"/>
                  </a:moveTo>
                  <a:lnTo>
                    <a:pt x="33527" y="0"/>
                  </a:lnTo>
                </a:path>
              </a:pathLst>
            </a:custGeom>
            <a:ln w="3175">
              <a:solidFill>
                <a:srgbClr val="000000"/>
              </a:solidFill>
            </a:ln>
          </p:spPr>
          <p:txBody>
            <a:bodyPr wrap="square" lIns="0" tIns="0" rIns="0" bIns="0" rtlCol="0"/>
            <a:lstStyle/>
            <a:p>
              <a:endParaRPr sz="1227"/>
            </a:p>
          </p:txBody>
        </p:sp>
        <p:sp>
          <p:nvSpPr>
            <p:cNvPr id="254" name="object 254"/>
            <p:cNvSpPr/>
            <p:nvPr/>
          </p:nvSpPr>
          <p:spPr>
            <a:xfrm>
              <a:off x="7959851" y="5081778"/>
              <a:ext cx="0" cy="33655"/>
            </a:xfrm>
            <a:custGeom>
              <a:avLst/>
              <a:gdLst/>
              <a:ahLst/>
              <a:cxnLst/>
              <a:rect l="l" t="t" r="r" b="b"/>
              <a:pathLst>
                <a:path h="33654">
                  <a:moveTo>
                    <a:pt x="0" y="33527"/>
                  </a:moveTo>
                  <a:lnTo>
                    <a:pt x="0" y="0"/>
                  </a:lnTo>
                </a:path>
              </a:pathLst>
            </a:custGeom>
            <a:ln w="3175">
              <a:solidFill>
                <a:srgbClr val="000000"/>
              </a:solidFill>
            </a:ln>
          </p:spPr>
          <p:txBody>
            <a:bodyPr wrap="square" lIns="0" tIns="0" rIns="0" bIns="0" rtlCol="0"/>
            <a:lstStyle/>
            <a:p>
              <a:endParaRPr sz="1227"/>
            </a:p>
          </p:txBody>
        </p:sp>
        <p:sp>
          <p:nvSpPr>
            <p:cNvPr id="255" name="object 255"/>
            <p:cNvSpPr/>
            <p:nvPr/>
          </p:nvSpPr>
          <p:spPr>
            <a:xfrm>
              <a:off x="7926323" y="5081778"/>
              <a:ext cx="33655" cy="0"/>
            </a:xfrm>
            <a:custGeom>
              <a:avLst/>
              <a:gdLst/>
              <a:ahLst/>
              <a:cxnLst/>
              <a:rect l="l" t="t" r="r" b="b"/>
              <a:pathLst>
                <a:path w="33654">
                  <a:moveTo>
                    <a:pt x="33527" y="0"/>
                  </a:moveTo>
                  <a:lnTo>
                    <a:pt x="0" y="0"/>
                  </a:lnTo>
                </a:path>
              </a:pathLst>
            </a:custGeom>
            <a:ln w="3175">
              <a:solidFill>
                <a:srgbClr val="000000"/>
              </a:solidFill>
            </a:ln>
          </p:spPr>
          <p:txBody>
            <a:bodyPr wrap="square" lIns="0" tIns="0" rIns="0" bIns="0" rtlCol="0"/>
            <a:lstStyle/>
            <a:p>
              <a:endParaRPr sz="1227"/>
            </a:p>
          </p:txBody>
        </p:sp>
        <p:sp>
          <p:nvSpPr>
            <p:cNvPr id="256" name="object 256"/>
            <p:cNvSpPr/>
            <p:nvPr/>
          </p:nvSpPr>
          <p:spPr>
            <a:xfrm>
              <a:off x="7926323" y="5081778"/>
              <a:ext cx="0" cy="33655"/>
            </a:xfrm>
            <a:custGeom>
              <a:avLst/>
              <a:gdLst/>
              <a:ahLst/>
              <a:cxnLst/>
              <a:rect l="l" t="t" r="r" b="b"/>
              <a:pathLst>
                <a:path h="33654">
                  <a:moveTo>
                    <a:pt x="0" y="0"/>
                  </a:moveTo>
                  <a:lnTo>
                    <a:pt x="0" y="33527"/>
                  </a:lnTo>
                </a:path>
              </a:pathLst>
            </a:custGeom>
            <a:ln w="3175">
              <a:solidFill>
                <a:srgbClr val="000000"/>
              </a:solidFill>
            </a:ln>
          </p:spPr>
          <p:txBody>
            <a:bodyPr wrap="square" lIns="0" tIns="0" rIns="0" bIns="0" rtlCol="0"/>
            <a:lstStyle/>
            <a:p>
              <a:endParaRPr sz="1227"/>
            </a:p>
          </p:txBody>
        </p:sp>
      </p:grpSp>
      <p:grpSp>
        <p:nvGrpSpPr>
          <p:cNvPr id="257" name="object 257"/>
          <p:cNvGrpSpPr/>
          <p:nvPr/>
        </p:nvGrpSpPr>
        <p:grpSpPr>
          <a:xfrm>
            <a:off x="4839999" y="3464849"/>
            <a:ext cx="22947" cy="22947"/>
            <a:chOff x="5930265" y="5081778"/>
            <a:chExt cx="33655" cy="33655"/>
          </a:xfrm>
        </p:grpSpPr>
        <p:sp>
          <p:nvSpPr>
            <p:cNvPr id="258" name="object 258"/>
            <p:cNvSpPr/>
            <p:nvPr/>
          </p:nvSpPr>
          <p:spPr>
            <a:xfrm>
              <a:off x="5930265" y="5115306"/>
              <a:ext cx="33655" cy="0"/>
            </a:xfrm>
            <a:custGeom>
              <a:avLst/>
              <a:gdLst/>
              <a:ahLst/>
              <a:cxnLst/>
              <a:rect l="l" t="t" r="r" b="b"/>
              <a:pathLst>
                <a:path w="33654">
                  <a:moveTo>
                    <a:pt x="0" y="0"/>
                  </a:moveTo>
                  <a:lnTo>
                    <a:pt x="33146" y="0"/>
                  </a:lnTo>
                </a:path>
              </a:pathLst>
            </a:custGeom>
            <a:ln w="3175">
              <a:solidFill>
                <a:srgbClr val="000000"/>
              </a:solidFill>
            </a:ln>
          </p:spPr>
          <p:txBody>
            <a:bodyPr wrap="square" lIns="0" tIns="0" rIns="0" bIns="0" rtlCol="0"/>
            <a:lstStyle/>
            <a:p>
              <a:endParaRPr sz="1227"/>
            </a:p>
          </p:txBody>
        </p:sp>
        <p:sp>
          <p:nvSpPr>
            <p:cNvPr id="259" name="object 259"/>
            <p:cNvSpPr/>
            <p:nvPr/>
          </p:nvSpPr>
          <p:spPr>
            <a:xfrm>
              <a:off x="5963412" y="5081778"/>
              <a:ext cx="0" cy="33655"/>
            </a:xfrm>
            <a:custGeom>
              <a:avLst/>
              <a:gdLst/>
              <a:ahLst/>
              <a:cxnLst/>
              <a:rect l="l" t="t" r="r" b="b"/>
              <a:pathLst>
                <a:path h="33654">
                  <a:moveTo>
                    <a:pt x="0" y="33527"/>
                  </a:moveTo>
                  <a:lnTo>
                    <a:pt x="0" y="0"/>
                  </a:lnTo>
                </a:path>
              </a:pathLst>
            </a:custGeom>
            <a:ln w="3175">
              <a:solidFill>
                <a:srgbClr val="000000"/>
              </a:solidFill>
            </a:ln>
          </p:spPr>
          <p:txBody>
            <a:bodyPr wrap="square" lIns="0" tIns="0" rIns="0" bIns="0" rtlCol="0"/>
            <a:lstStyle/>
            <a:p>
              <a:endParaRPr sz="1227"/>
            </a:p>
          </p:txBody>
        </p:sp>
        <p:sp>
          <p:nvSpPr>
            <p:cNvPr id="260" name="object 260"/>
            <p:cNvSpPr/>
            <p:nvPr/>
          </p:nvSpPr>
          <p:spPr>
            <a:xfrm>
              <a:off x="5930265" y="5081778"/>
              <a:ext cx="33655" cy="0"/>
            </a:xfrm>
            <a:custGeom>
              <a:avLst/>
              <a:gdLst/>
              <a:ahLst/>
              <a:cxnLst/>
              <a:rect l="l" t="t" r="r" b="b"/>
              <a:pathLst>
                <a:path w="33654">
                  <a:moveTo>
                    <a:pt x="33146" y="0"/>
                  </a:moveTo>
                  <a:lnTo>
                    <a:pt x="0" y="0"/>
                  </a:lnTo>
                </a:path>
              </a:pathLst>
            </a:custGeom>
            <a:ln w="3175">
              <a:solidFill>
                <a:srgbClr val="000000"/>
              </a:solidFill>
            </a:ln>
          </p:spPr>
          <p:txBody>
            <a:bodyPr wrap="square" lIns="0" tIns="0" rIns="0" bIns="0" rtlCol="0"/>
            <a:lstStyle/>
            <a:p>
              <a:endParaRPr sz="1227"/>
            </a:p>
          </p:txBody>
        </p:sp>
        <p:sp>
          <p:nvSpPr>
            <p:cNvPr id="261" name="object 261"/>
            <p:cNvSpPr/>
            <p:nvPr/>
          </p:nvSpPr>
          <p:spPr>
            <a:xfrm>
              <a:off x="5930265" y="5081778"/>
              <a:ext cx="0" cy="33655"/>
            </a:xfrm>
            <a:custGeom>
              <a:avLst/>
              <a:gdLst/>
              <a:ahLst/>
              <a:cxnLst/>
              <a:rect l="l" t="t" r="r" b="b"/>
              <a:pathLst>
                <a:path h="33654">
                  <a:moveTo>
                    <a:pt x="0" y="0"/>
                  </a:moveTo>
                  <a:lnTo>
                    <a:pt x="0" y="33527"/>
                  </a:lnTo>
                </a:path>
              </a:pathLst>
            </a:custGeom>
            <a:ln w="3175">
              <a:solidFill>
                <a:srgbClr val="000000"/>
              </a:solidFill>
            </a:ln>
          </p:spPr>
          <p:txBody>
            <a:bodyPr wrap="square" lIns="0" tIns="0" rIns="0" bIns="0" rtlCol="0"/>
            <a:lstStyle/>
            <a:p>
              <a:endParaRPr sz="1227"/>
            </a:p>
          </p:txBody>
        </p:sp>
      </p:grpSp>
      <p:grpSp>
        <p:nvGrpSpPr>
          <p:cNvPr id="262" name="object 262"/>
          <p:cNvGrpSpPr/>
          <p:nvPr/>
        </p:nvGrpSpPr>
        <p:grpSpPr>
          <a:xfrm>
            <a:off x="4839999" y="2784244"/>
            <a:ext cx="22947" cy="22947"/>
            <a:chOff x="5930265" y="4083558"/>
            <a:chExt cx="33655" cy="33655"/>
          </a:xfrm>
        </p:grpSpPr>
        <p:sp>
          <p:nvSpPr>
            <p:cNvPr id="263" name="object 263"/>
            <p:cNvSpPr/>
            <p:nvPr/>
          </p:nvSpPr>
          <p:spPr>
            <a:xfrm>
              <a:off x="5930265" y="4117086"/>
              <a:ext cx="33655" cy="0"/>
            </a:xfrm>
            <a:custGeom>
              <a:avLst/>
              <a:gdLst/>
              <a:ahLst/>
              <a:cxnLst/>
              <a:rect l="l" t="t" r="r" b="b"/>
              <a:pathLst>
                <a:path w="33654">
                  <a:moveTo>
                    <a:pt x="0" y="0"/>
                  </a:moveTo>
                  <a:lnTo>
                    <a:pt x="33146" y="0"/>
                  </a:lnTo>
                </a:path>
              </a:pathLst>
            </a:custGeom>
            <a:ln w="3175">
              <a:solidFill>
                <a:srgbClr val="000000"/>
              </a:solidFill>
            </a:ln>
          </p:spPr>
          <p:txBody>
            <a:bodyPr wrap="square" lIns="0" tIns="0" rIns="0" bIns="0" rtlCol="0"/>
            <a:lstStyle/>
            <a:p>
              <a:endParaRPr sz="1227"/>
            </a:p>
          </p:txBody>
        </p:sp>
        <p:sp>
          <p:nvSpPr>
            <p:cNvPr id="264" name="object 264"/>
            <p:cNvSpPr/>
            <p:nvPr/>
          </p:nvSpPr>
          <p:spPr>
            <a:xfrm>
              <a:off x="5963412" y="4083558"/>
              <a:ext cx="0" cy="33655"/>
            </a:xfrm>
            <a:custGeom>
              <a:avLst/>
              <a:gdLst/>
              <a:ahLst/>
              <a:cxnLst/>
              <a:rect l="l" t="t" r="r" b="b"/>
              <a:pathLst>
                <a:path h="33654">
                  <a:moveTo>
                    <a:pt x="0" y="33527"/>
                  </a:moveTo>
                  <a:lnTo>
                    <a:pt x="0" y="0"/>
                  </a:lnTo>
                </a:path>
              </a:pathLst>
            </a:custGeom>
            <a:ln w="3175">
              <a:solidFill>
                <a:srgbClr val="000000"/>
              </a:solidFill>
            </a:ln>
          </p:spPr>
          <p:txBody>
            <a:bodyPr wrap="square" lIns="0" tIns="0" rIns="0" bIns="0" rtlCol="0"/>
            <a:lstStyle/>
            <a:p>
              <a:endParaRPr sz="1227"/>
            </a:p>
          </p:txBody>
        </p:sp>
        <p:sp>
          <p:nvSpPr>
            <p:cNvPr id="265" name="object 265"/>
            <p:cNvSpPr/>
            <p:nvPr/>
          </p:nvSpPr>
          <p:spPr>
            <a:xfrm>
              <a:off x="5930265" y="4083558"/>
              <a:ext cx="33655" cy="0"/>
            </a:xfrm>
            <a:custGeom>
              <a:avLst/>
              <a:gdLst/>
              <a:ahLst/>
              <a:cxnLst/>
              <a:rect l="l" t="t" r="r" b="b"/>
              <a:pathLst>
                <a:path w="33654">
                  <a:moveTo>
                    <a:pt x="33146" y="0"/>
                  </a:moveTo>
                  <a:lnTo>
                    <a:pt x="0" y="0"/>
                  </a:lnTo>
                </a:path>
              </a:pathLst>
            </a:custGeom>
            <a:ln w="3175">
              <a:solidFill>
                <a:srgbClr val="000000"/>
              </a:solidFill>
            </a:ln>
          </p:spPr>
          <p:txBody>
            <a:bodyPr wrap="square" lIns="0" tIns="0" rIns="0" bIns="0" rtlCol="0"/>
            <a:lstStyle/>
            <a:p>
              <a:endParaRPr sz="1227"/>
            </a:p>
          </p:txBody>
        </p:sp>
        <p:sp>
          <p:nvSpPr>
            <p:cNvPr id="266" name="object 266"/>
            <p:cNvSpPr/>
            <p:nvPr/>
          </p:nvSpPr>
          <p:spPr>
            <a:xfrm>
              <a:off x="5930265" y="4083558"/>
              <a:ext cx="0" cy="33655"/>
            </a:xfrm>
            <a:custGeom>
              <a:avLst/>
              <a:gdLst/>
              <a:ahLst/>
              <a:cxnLst/>
              <a:rect l="l" t="t" r="r" b="b"/>
              <a:pathLst>
                <a:path h="33654">
                  <a:moveTo>
                    <a:pt x="0" y="0"/>
                  </a:moveTo>
                  <a:lnTo>
                    <a:pt x="0" y="33527"/>
                  </a:lnTo>
                </a:path>
              </a:pathLst>
            </a:custGeom>
            <a:ln w="3175">
              <a:solidFill>
                <a:srgbClr val="000000"/>
              </a:solidFill>
            </a:ln>
          </p:spPr>
          <p:txBody>
            <a:bodyPr wrap="square" lIns="0" tIns="0" rIns="0" bIns="0" rtlCol="0"/>
            <a:lstStyle/>
            <a:p>
              <a:endParaRPr sz="1227"/>
            </a:p>
          </p:txBody>
        </p:sp>
      </p:grpSp>
      <p:grpSp>
        <p:nvGrpSpPr>
          <p:cNvPr id="267" name="object 267"/>
          <p:cNvGrpSpPr/>
          <p:nvPr/>
        </p:nvGrpSpPr>
        <p:grpSpPr>
          <a:xfrm>
            <a:off x="4159394" y="4145453"/>
            <a:ext cx="22947" cy="22947"/>
            <a:chOff x="4932045" y="6079997"/>
            <a:chExt cx="33655" cy="33655"/>
          </a:xfrm>
        </p:grpSpPr>
        <p:sp>
          <p:nvSpPr>
            <p:cNvPr id="268" name="object 268"/>
            <p:cNvSpPr/>
            <p:nvPr/>
          </p:nvSpPr>
          <p:spPr>
            <a:xfrm>
              <a:off x="4932045" y="6113144"/>
              <a:ext cx="33655" cy="0"/>
            </a:xfrm>
            <a:custGeom>
              <a:avLst/>
              <a:gdLst/>
              <a:ahLst/>
              <a:cxnLst/>
              <a:rect l="l" t="t" r="r" b="b"/>
              <a:pathLst>
                <a:path w="33654">
                  <a:moveTo>
                    <a:pt x="0" y="0"/>
                  </a:moveTo>
                  <a:lnTo>
                    <a:pt x="33527" y="0"/>
                  </a:lnTo>
                </a:path>
              </a:pathLst>
            </a:custGeom>
            <a:ln w="3175">
              <a:solidFill>
                <a:srgbClr val="000000"/>
              </a:solidFill>
            </a:ln>
          </p:spPr>
          <p:txBody>
            <a:bodyPr wrap="square" lIns="0" tIns="0" rIns="0" bIns="0" rtlCol="0"/>
            <a:lstStyle/>
            <a:p>
              <a:endParaRPr sz="1227"/>
            </a:p>
          </p:txBody>
        </p:sp>
        <p:sp>
          <p:nvSpPr>
            <p:cNvPr id="269" name="object 269"/>
            <p:cNvSpPr/>
            <p:nvPr/>
          </p:nvSpPr>
          <p:spPr>
            <a:xfrm>
              <a:off x="4965573" y="6079997"/>
              <a:ext cx="0" cy="33655"/>
            </a:xfrm>
            <a:custGeom>
              <a:avLst/>
              <a:gdLst/>
              <a:ahLst/>
              <a:cxnLst/>
              <a:rect l="l" t="t" r="r" b="b"/>
              <a:pathLst>
                <a:path h="33654">
                  <a:moveTo>
                    <a:pt x="0" y="33146"/>
                  </a:moveTo>
                  <a:lnTo>
                    <a:pt x="0" y="0"/>
                  </a:lnTo>
                </a:path>
              </a:pathLst>
            </a:custGeom>
            <a:ln w="3175">
              <a:solidFill>
                <a:srgbClr val="000000"/>
              </a:solidFill>
            </a:ln>
          </p:spPr>
          <p:txBody>
            <a:bodyPr wrap="square" lIns="0" tIns="0" rIns="0" bIns="0" rtlCol="0"/>
            <a:lstStyle/>
            <a:p>
              <a:endParaRPr sz="1227"/>
            </a:p>
          </p:txBody>
        </p:sp>
        <p:sp>
          <p:nvSpPr>
            <p:cNvPr id="270" name="object 270"/>
            <p:cNvSpPr/>
            <p:nvPr/>
          </p:nvSpPr>
          <p:spPr>
            <a:xfrm>
              <a:off x="4932045" y="6079997"/>
              <a:ext cx="33655" cy="0"/>
            </a:xfrm>
            <a:custGeom>
              <a:avLst/>
              <a:gdLst/>
              <a:ahLst/>
              <a:cxnLst/>
              <a:rect l="l" t="t" r="r" b="b"/>
              <a:pathLst>
                <a:path w="33654">
                  <a:moveTo>
                    <a:pt x="33527" y="0"/>
                  </a:moveTo>
                  <a:lnTo>
                    <a:pt x="0" y="0"/>
                  </a:lnTo>
                </a:path>
              </a:pathLst>
            </a:custGeom>
            <a:ln w="3175">
              <a:solidFill>
                <a:srgbClr val="000000"/>
              </a:solidFill>
            </a:ln>
          </p:spPr>
          <p:txBody>
            <a:bodyPr wrap="square" lIns="0" tIns="0" rIns="0" bIns="0" rtlCol="0"/>
            <a:lstStyle/>
            <a:p>
              <a:endParaRPr sz="1227"/>
            </a:p>
          </p:txBody>
        </p:sp>
        <p:sp>
          <p:nvSpPr>
            <p:cNvPr id="271" name="object 271"/>
            <p:cNvSpPr/>
            <p:nvPr/>
          </p:nvSpPr>
          <p:spPr>
            <a:xfrm>
              <a:off x="4932045" y="6079997"/>
              <a:ext cx="0" cy="33655"/>
            </a:xfrm>
            <a:custGeom>
              <a:avLst/>
              <a:gdLst/>
              <a:ahLst/>
              <a:cxnLst/>
              <a:rect l="l" t="t" r="r" b="b"/>
              <a:pathLst>
                <a:path h="33654">
                  <a:moveTo>
                    <a:pt x="0" y="0"/>
                  </a:moveTo>
                  <a:lnTo>
                    <a:pt x="0" y="33146"/>
                  </a:lnTo>
                </a:path>
              </a:pathLst>
            </a:custGeom>
            <a:ln w="3175">
              <a:solidFill>
                <a:srgbClr val="000000"/>
              </a:solidFill>
            </a:ln>
          </p:spPr>
          <p:txBody>
            <a:bodyPr wrap="square" lIns="0" tIns="0" rIns="0" bIns="0" rtlCol="0"/>
            <a:lstStyle/>
            <a:p>
              <a:endParaRPr sz="1227"/>
            </a:p>
          </p:txBody>
        </p:sp>
      </p:grpSp>
      <p:grpSp>
        <p:nvGrpSpPr>
          <p:cNvPr id="272" name="object 272"/>
          <p:cNvGrpSpPr/>
          <p:nvPr/>
        </p:nvGrpSpPr>
        <p:grpSpPr>
          <a:xfrm>
            <a:off x="4159394" y="3464849"/>
            <a:ext cx="22947" cy="22947"/>
            <a:chOff x="4932045" y="5081778"/>
            <a:chExt cx="33655" cy="33655"/>
          </a:xfrm>
        </p:grpSpPr>
        <p:sp>
          <p:nvSpPr>
            <p:cNvPr id="273" name="object 273"/>
            <p:cNvSpPr/>
            <p:nvPr/>
          </p:nvSpPr>
          <p:spPr>
            <a:xfrm>
              <a:off x="4932045" y="5115306"/>
              <a:ext cx="33655" cy="0"/>
            </a:xfrm>
            <a:custGeom>
              <a:avLst/>
              <a:gdLst/>
              <a:ahLst/>
              <a:cxnLst/>
              <a:rect l="l" t="t" r="r" b="b"/>
              <a:pathLst>
                <a:path w="33654">
                  <a:moveTo>
                    <a:pt x="0" y="0"/>
                  </a:moveTo>
                  <a:lnTo>
                    <a:pt x="33527" y="0"/>
                  </a:lnTo>
                </a:path>
              </a:pathLst>
            </a:custGeom>
            <a:ln w="3175">
              <a:solidFill>
                <a:srgbClr val="000000"/>
              </a:solidFill>
            </a:ln>
          </p:spPr>
          <p:txBody>
            <a:bodyPr wrap="square" lIns="0" tIns="0" rIns="0" bIns="0" rtlCol="0"/>
            <a:lstStyle/>
            <a:p>
              <a:endParaRPr sz="1227"/>
            </a:p>
          </p:txBody>
        </p:sp>
        <p:sp>
          <p:nvSpPr>
            <p:cNvPr id="274" name="object 274"/>
            <p:cNvSpPr/>
            <p:nvPr/>
          </p:nvSpPr>
          <p:spPr>
            <a:xfrm>
              <a:off x="4965573" y="5081778"/>
              <a:ext cx="0" cy="33655"/>
            </a:xfrm>
            <a:custGeom>
              <a:avLst/>
              <a:gdLst/>
              <a:ahLst/>
              <a:cxnLst/>
              <a:rect l="l" t="t" r="r" b="b"/>
              <a:pathLst>
                <a:path h="33654">
                  <a:moveTo>
                    <a:pt x="0" y="33527"/>
                  </a:moveTo>
                  <a:lnTo>
                    <a:pt x="0" y="0"/>
                  </a:lnTo>
                </a:path>
              </a:pathLst>
            </a:custGeom>
            <a:ln w="3175">
              <a:solidFill>
                <a:srgbClr val="000000"/>
              </a:solidFill>
            </a:ln>
          </p:spPr>
          <p:txBody>
            <a:bodyPr wrap="square" lIns="0" tIns="0" rIns="0" bIns="0" rtlCol="0"/>
            <a:lstStyle/>
            <a:p>
              <a:endParaRPr sz="1227"/>
            </a:p>
          </p:txBody>
        </p:sp>
        <p:sp>
          <p:nvSpPr>
            <p:cNvPr id="275" name="object 275"/>
            <p:cNvSpPr/>
            <p:nvPr/>
          </p:nvSpPr>
          <p:spPr>
            <a:xfrm>
              <a:off x="4932045" y="5081778"/>
              <a:ext cx="33655" cy="0"/>
            </a:xfrm>
            <a:custGeom>
              <a:avLst/>
              <a:gdLst/>
              <a:ahLst/>
              <a:cxnLst/>
              <a:rect l="l" t="t" r="r" b="b"/>
              <a:pathLst>
                <a:path w="33654">
                  <a:moveTo>
                    <a:pt x="33527" y="0"/>
                  </a:moveTo>
                  <a:lnTo>
                    <a:pt x="0" y="0"/>
                  </a:lnTo>
                </a:path>
              </a:pathLst>
            </a:custGeom>
            <a:ln w="3175">
              <a:solidFill>
                <a:srgbClr val="000000"/>
              </a:solidFill>
            </a:ln>
          </p:spPr>
          <p:txBody>
            <a:bodyPr wrap="square" lIns="0" tIns="0" rIns="0" bIns="0" rtlCol="0"/>
            <a:lstStyle/>
            <a:p>
              <a:endParaRPr sz="1227"/>
            </a:p>
          </p:txBody>
        </p:sp>
        <p:sp>
          <p:nvSpPr>
            <p:cNvPr id="276" name="object 276"/>
            <p:cNvSpPr/>
            <p:nvPr/>
          </p:nvSpPr>
          <p:spPr>
            <a:xfrm>
              <a:off x="4932045" y="5081778"/>
              <a:ext cx="0" cy="33655"/>
            </a:xfrm>
            <a:custGeom>
              <a:avLst/>
              <a:gdLst/>
              <a:ahLst/>
              <a:cxnLst/>
              <a:rect l="l" t="t" r="r" b="b"/>
              <a:pathLst>
                <a:path h="33654">
                  <a:moveTo>
                    <a:pt x="0" y="0"/>
                  </a:moveTo>
                  <a:lnTo>
                    <a:pt x="0" y="33527"/>
                  </a:lnTo>
                </a:path>
              </a:pathLst>
            </a:custGeom>
            <a:ln w="3175">
              <a:solidFill>
                <a:srgbClr val="000000"/>
              </a:solidFill>
            </a:ln>
          </p:spPr>
          <p:txBody>
            <a:bodyPr wrap="square" lIns="0" tIns="0" rIns="0" bIns="0" rtlCol="0"/>
            <a:lstStyle/>
            <a:p>
              <a:endParaRPr sz="1227"/>
            </a:p>
          </p:txBody>
        </p:sp>
      </p:grpSp>
      <p:grpSp>
        <p:nvGrpSpPr>
          <p:cNvPr id="277" name="object 277"/>
          <p:cNvGrpSpPr/>
          <p:nvPr/>
        </p:nvGrpSpPr>
        <p:grpSpPr>
          <a:xfrm>
            <a:off x="3479049" y="3464849"/>
            <a:ext cx="22947" cy="22947"/>
            <a:chOff x="3934205" y="5081778"/>
            <a:chExt cx="33655" cy="33655"/>
          </a:xfrm>
        </p:grpSpPr>
        <p:sp>
          <p:nvSpPr>
            <p:cNvPr id="278" name="object 278"/>
            <p:cNvSpPr/>
            <p:nvPr/>
          </p:nvSpPr>
          <p:spPr>
            <a:xfrm>
              <a:off x="3934205" y="5115306"/>
              <a:ext cx="33655" cy="0"/>
            </a:xfrm>
            <a:custGeom>
              <a:avLst/>
              <a:gdLst/>
              <a:ahLst/>
              <a:cxnLst/>
              <a:rect l="l" t="t" r="r" b="b"/>
              <a:pathLst>
                <a:path w="33654">
                  <a:moveTo>
                    <a:pt x="0" y="0"/>
                  </a:moveTo>
                  <a:lnTo>
                    <a:pt x="33146" y="0"/>
                  </a:lnTo>
                </a:path>
              </a:pathLst>
            </a:custGeom>
            <a:ln w="3175">
              <a:solidFill>
                <a:srgbClr val="000000"/>
              </a:solidFill>
            </a:ln>
          </p:spPr>
          <p:txBody>
            <a:bodyPr wrap="square" lIns="0" tIns="0" rIns="0" bIns="0" rtlCol="0"/>
            <a:lstStyle/>
            <a:p>
              <a:endParaRPr sz="1227"/>
            </a:p>
          </p:txBody>
        </p:sp>
        <p:sp>
          <p:nvSpPr>
            <p:cNvPr id="279" name="object 279"/>
            <p:cNvSpPr/>
            <p:nvPr/>
          </p:nvSpPr>
          <p:spPr>
            <a:xfrm>
              <a:off x="3967352" y="5081778"/>
              <a:ext cx="0" cy="33655"/>
            </a:xfrm>
            <a:custGeom>
              <a:avLst/>
              <a:gdLst/>
              <a:ahLst/>
              <a:cxnLst/>
              <a:rect l="l" t="t" r="r" b="b"/>
              <a:pathLst>
                <a:path h="33654">
                  <a:moveTo>
                    <a:pt x="0" y="33527"/>
                  </a:moveTo>
                  <a:lnTo>
                    <a:pt x="0" y="0"/>
                  </a:lnTo>
                </a:path>
              </a:pathLst>
            </a:custGeom>
            <a:ln w="3175">
              <a:solidFill>
                <a:srgbClr val="000000"/>
              </a:solidFill>
            </a:ln>
          </p:spPr>
          <p:txBody>
            <a:bodyPr wrap="square" lIns="0" tIns="0" rIns="0" bIns="0" rtlCol="0"/>
            <a:lstStyle/>
            <a:p>
              <a:endParaRPr sz="1227"/>
            </a:p>
          </p:txBody>
        </p:sp>
        <p:sp>
          <p:nvSpPr>
            <p:cNvPr id="280" name="object 280"/>
            <p:cNvSpPr/>
            <p:nvPr/>
          </p:nvSpPr>
          <p:spPr>
            <a:xfrm>
              <a:off x="3934205" y="5081778"/>
              <a:ext cx="33655" cy="0"/>
            </a:xfrm>
            <a:custGeom>
              <a:avLst/>
              <a:gdLst/>
              <a:ahLst/>
              <a:cxnLst/>
              <a:rect l="l" t="t" r="r" b="b"/>
              <a:pathLst>
                <a:path w="33654">
                  <a:moveTo>
                    <a:pt x="33146" y="0"/>
                  </a:moveTo>
                  <a:lnTo>
                    <a:pt x="0" y="0"/>
                  </a:lnTo>
                </a:path>
              </a:pathLst>
            </a:custGeom>
            <a:ln w="3175">
              <a:solidFill>
                <a:srgbClr val="000000"/>
              </a:solidFill>
            </a:ln>
          </p:spPr>
          <p:txBody>
            <a:bodyPr wrap="square" lIns="0" tIns="0" rIns="0" bIns="0" rtlCol="0"/>
            <a:lstStyle/>
            <a:p>
              <a:endParaRPr sz="1227"/>
            </a:p>
          </p:txBody>
        </p:sp>
        <p:sp>
          <p:nvSpPr>
            <p:cNvPr id="281" name="object 281"/>
            <p:cNvSpPr/>
            <p:nvPr/>
          </p:nvSpPr>
          <p:spPr>
            <a:xfrm>
              <a:off x="3934205" y="5081778"/>
              <a:ext cx="0" cy="33655"/>
            </a:xfrm>
            <a:custGeom>
              <a:avLst/>
              <a:gdLst/>
              <a:ahLst/>
              <a:cxnLst/>
              <a:rect l="l" t="t" r="r" b="b"/>
              <a:pathLst>
                <a:path h="33654">
                  <a:moveTo>
                    <a:pt x="0" y="0"/>
                  </a:moveTo>
                  <a:lnTo>
                    <a:pt x="0" y="33527"/>
                  </a:lnTo>
                </a:path>
              </a:pathLst>
            </a:custGeom>
            <a:ln w="3175">
              <a:solidFill>
                <a:srgbClr val="000000"/>
              </a:solidFill>
            </a:ln>
          </p:spPr>
          <p:txBody>
            <a:bodyPr wrap="square" lIns="0" tIns="0" rIns="0" bIns="0" rtlCol="0"/>
            <a:lstStyle/>
            <a:p>
              <a:endParaRPr sz="1227"/>
            </a:p>
          </p:txBody>
        </p:sp>
      </p:grpSp>
      <p:grpSp>
        <p:nvGrpSpPr>
          <p:cNvPr id="282" name="object 282"/>
          <p:cNvGrpSpPr/>
          <p:nvPr/>
        </p:nvGrpSpPr>
        <p:grpSpPr>
          <a:xfrm>
            <a:off x="3479049" y="2784244"/>
            <a:ext cx="22947" cy="22947"/>
            <a:chOff x="3934205" y="4083558"/>
            <a:chExt cx="33655" cy="33655"/>
          </a:xfrm>
        </p:grpSpPr>
        <p:sp>
          <p:nvSpPr>
            <p:cNvPr id="283" name="object 283"/>
            <p:cNvSpPr/>
            <p:nvPr/>
          </p:nvSpPr>
          <p:spPr>
            <a:xfrm>
              <a:off x="3934205" y="4117086"/>
              <a:ext cx="33655" cy="0"/>
            </a:xfrm>
            <a:custGeom>
              <a:avLst/>
              <a:gdLst/>
              <a:ahLst/>
              <a:cxnLst/>
              <a:rect l="l" t="t" r="r" b="b"/>
              <a:pathLst>
                <a:path w="33654">
                  <a:moveTo>
                    <a:pt x="0" y="0"/>
                  </a:moveTo>
                  <a:lnTo>
                    <a:pt x="33146" y="0"/>
                  </a:lnTo>
                </a:path>
              </a:pathLst>
            </a:custGeom>
            <a:ln w="3175">
              <a:solidFill>
                <a:srgbClr val="000000"/>
              </a:solidFill>
            </a:ln>
          </p:spPr>
          <p:txBody>
            <a:bodyPr wrap="square" lIns="0" tIns="0" rIns="0" bIns="0" rtlCol="0"/>
            <a:lstStyle/>
            <a:p>
              <a:endParaRPr sz="1227"/>
            </a:p>
          </p:txBody>
        </p:sp>
        <p:sp>
          <p:nvSpPr>
            <p:cNvPr id="284" name="object 284"/>
            <p:cNvSpPr/>
            <p:nvPr/>
          </p:nvSpPr>
          <p:spPr>
            <a:xfrm>
              <a:off x="3967352" y="4083558"/>
              <a:ext cx="0" cy="33655"/>
            </a:xfrm>
            <a:custGeom>
              <a:avLst/>
              <a:gdLst/>
              <a:ahLst/>
              <a:cxnLst/>
              <a:rect l="l" t="t" r="r" b="b"/>
              <a:pathLst>
                <a:path h="33654">
                  <a:moveTo>
                    <a:pt x="0" y="33527"/>
                  </a:moveTo>
                  <a:lnTo>
                    <a:pt x="0" y="0"/>
                  </a:lnTo>
                </a:path>
              </a:pathLst>
            </a:custGeom>
            <a:ln w="3175">
              <a:solidFill>
                <a:srgbClr val="000000"/>
              </a:solidFill>
            </a:ln>
          </p:spPr>
          <p:txBody>
            <a:bodyPr wrap="square" lIns="0" tIns="0" rIns="0" bIns="0" rtlCol="0"/>
            <a:lstStyle/>
            <a:p>
              <a:endParaRPr sz="1227"/>
            </a:p>
          </p:txBody>
        </p:sp>
        <p:sp>
          <p:nvSpPr>
            <p:cNvPr id="285" name="object 285"/>
            <p:cNvSpPr/>
            <p:nvPr/>
          </p:nvSpPr>
          <p:spPr>
            <a:xfrm>
              <a:off x="3934205" y="4083558"/>
              <a:ext cx="33655" cy="0"/>
            </a:xfrm>
            <a:custGeom>
              <a:avLst/>
              <a:gdLst/>
              <a:ahLst/>
              <a:cxnLst/>
              <a:rect l="l" t="t" r="r" b="b"/>
              <a:pathLst>
                <a:path w="33654">
                  <a:moveTo>
                    <a:pt x="33146" y="0"/>
                  </a:moveTo>
                  <a:lnTo>
                    <a:pt x="0" y="0"/>
                  </a:lnTo>
                </a:path>
              </a:pathLst>
            </a:custGeom>
            <a:ln w="3175">
              <a:solidFill>
                <a:srgbClr val="000000"/>
              </a:solidFill>
            </a:ln>
          </p:spPr>
          <p:txBody>
            <a:bodyPr wrap="square" lIns="0" tIns="0" rIns="0" bIns="0" rtlCol="0"/>
            <a:lstStyle/>
            <a:p>
              <a:endParaRPr sz="1227"/>
            </a:p>
          </p:txBody>
        </p:sp>
        <p:sp>
          <p:nvSpPr>
            <p:cNvPr id="286" name="object 286"/>
            <p:cNvSpPr/>
            <p:nvPr/>
          </p:nvSpPr>
          <p:spPr>
            <a:xfrm>
              <a:off x="3934205" y="4083558"/>
              <a:ext cx="0" cy="33655"/>
            </a:xfrm>
            <a:custGeom>
              <a:avLst/>
              <a:gdLst/>
              <a:ahLst/>
              <a:cxnLst/>
              <a:rect l="l" t="t" r="r" b="b"/>
              <a:pathLst>
                <a:path h="33654">
                  <a:moveTo>
                    <a:pt x="0" y="0"/>
                  </a:moveTo>
                  <a:lnTo>
                    <a:pt x="0" y="33527"/>
                  </a:lnTo>
                </a:path>
              </a:pathLst>
            </a:custGeom>
            <a:ln w="3175">
              <a:solidFill>
                <a:srgbClr val="000000"/>
              </a:solidFill>
            </a:ln>
          </p:spPr>
          <p:txBody>
            <a:bodyPr wrap="square" lIns="0" tIns="0" rIns="0" bIns="0" rtlCol="0"/>
            <a:lstStyle/>
            <a:p>
              <a:endParaRPr sz="1227"/>
            </a:p>
          </p:txBody>
        </p:sp>
      </p:grpSp>
      <p:grpSp>
        <p:nvGrpSpPr>
          <p:cNvPr id="287" name="object 287"/>
          <p:cNvGrpSpPr/>
          <p:nvPr/>
        </p:nvGrpSpPr>
        <p:grpSpPr>
          <a:xfrm>
            <a:off x="2798444" y="2784244"/>
            <a:ext cx="22947" cy="22947"/>
            <a:chOff x="2935985" y="4083558"/>
            <a:chExt cx="33655" cy="33655"/>
          </a:xfrm>
        </p:grpSpPr>
        <p:sp>
          <p:nvSpPr>
            <p:cNvPr id="288" name="object 288"/>
            <p:cNvSpPr/>
            <p:nvPr/>
          </p:nvSpPr>
          <p:spPr>
            <a:xfrm>
              <a:off x="2935985" y="4117086"/>
              <a:ext cx="33655" cy="0"/>
            </a:xfrm>
            <a:custGeom>
              <a:avLst/>
              <a:gdLst/>
              <a:ahLst/>
              <a:cxnLst/>
              <a:rect l="l" t="t" r="r" b="b"/>
              <a:pathLst>
                <a:path w="33655">
                  <a:moveTo>
                    <a:pt x="0" y="0"/>
                  </a:moveTo>
                  <a:lnTo>
                    <a:pt x="33146" y="0"/>
                  </a:lnTo>
                </a:path>
              </a:pathLst>
            </a:custGeom>
            <a:ln w="3175">
              <a:solidFill>
                <a:srgbClr val="000000"/>
              </a:solidFill>
            </a:ln>
          </p:spPr>
          <p:txBody>
            <a:bodyPr wrap="square" lIns="0" tIns="0" rIns="0" bIns="0" rtlCol="0"/>
            <a:lstStyle/>
            <a:p>
              <a:endParaRPr sz="1227"/>
            </a:p>
          </p:txBody>
        </p:sp>
        <p:sp>
          <p:nvSpPr>
            <p:cNvPr id="289" name="object 289"/>
            <p:cNvSpPr/>
            <p:nvPr/>
          </p:nvSpPr>
          <p:spPr>
            <a:xfrm>
              <a:off x="2969132" y="4083558"/>
              <a:ext cx="0" cy="33655"/>
            </a:xfrm>
            <a:custGeom>
              <a:avLst/>
              <a:gdLst/>
              <a:ahLst/>
              <a:cxnLst/>
              <a:rect l="l" t="t" r="r" b="b"/>
              <a:pathLst>
                <a:path h="33654">
                  <a:moveTo>
                    <a:pt x="0" y="33527"/>
                  </a:moveTo>
                  <a:lnTo>
                    <a:pt x="0" y="0"/>
                  </a:lnTo>
                </a:path>
              </a:pathLst>
            </a:custGeom>
            <a:ln w="3175">
              <a:solidFill>
                <a:srgbClr val="000000"/>
              </a:solidFill>
            </a:ln>
          </p:spPr>
          <p:txBody>
            <a:bodyPr wrap="square" lIns="0" tIns="0" rIns="0" bIns="0" rtlCol="0"/>
            <a:lstStyle/>
            <a:p>
              <a:endParaRPr sz="1227"/>
            </a:p>
          </p:txBody>
        </p:sp>
        <p:sp>
          <p:nvSpPr>
            <p:cNvPr id="290" name="object 290"/>
            <p:cNvSpPr/>
            <p:nvPr/>
          </p:nvSpPr>
          <p:spPr>
            <a:xfrm>
              <a:off x="2935985" y="4083558"/>
              <a:ext cx="33655" cy="0"/>
            </a:xfrm>
            <a:custGeom>
              <a:avLst/>
              <a:gdLst/>
              <a:ahLst/>
              <a:cxnLst/>
              <a:rect l="l" t="t" r="r" b="b"/>
              <a:pathLst>
                <a:path w="33655">
                  <a:moveTo>
                    <a:pt x="33146" y="0"/>
                  </a:moveTo>
                  <a:lnTo>
                    <a:pt x="0" y="0"/>
                  </a:lnTo>
                </a:path>
              </a:pathLst>
            </a:custGeom>
            <a:ln w="3175">
              <a:solidFill>
                <a:srgbClr val="000000"/>
              </a:solidFill>
            </a:ln>
          </p:spPr>
          <p:txBody>
            <a:bodyPr wrap="square" lIns="0" tIns="0" rIns="0" bIns="0" rtlCol="0"/>
            <a:lstStyle/>
            <a:p>
              <a:endParaRPr sz="1227"/>
            </a:p>
          </p:txBody>
        </p:sp>
        <p:sp>
          <p:nvSpPr>
            <p:cNvPr id="291" name="object 291"/>
            <p:cNvSpPr/>
            <p:nvPr/>
          </p:nvSpPr>
          <p:spPr>
            <a:xfrm>
              <a:off x="2935985" y="4083558"/>
              <a:ext cx="0" cy="33655"/>
            </a:xfrm>
            <a:custGeom>
              <a:avLst/>
              <a:gdLst/>
              <a:ahLst/>
              <a:cxnLst/>
              <a:rect l="l" t="t" r="r" b="b"/>
              <a:pathLst>
                <a:path h="33654">
                  <a:moveTo>
                    <a:pt x="0" y="0"/>
                  </a:moveTo>
                  <a:lnTo>
                    <a:pt x="0" y="33527"/>
                  </a:lnTo>
                </a:path>
              </a:pathLst>
            </a:custGeom>
            <a:ln w="3175">
              <a:solidFill>
                <a:srgbClr val="000000"/>
              </a:solidFill>
            </a:ln>
          </p:spPr>
          <p:txBody>
            <a:bodyPr wrap="square" lIns="0" tIns="0" rIns="0" bIns="0" rtlCol="0"/>
            <a:lstStyle/>
            <a:p>
              <a:endParaRPr sz="1227"/>
            </a:p>
          </p:txBody>
        </p:sp>
      </p:grpSp>
      <p:grpSp>
        <p:nvGrpSpPr>
          <p:cNvPr id="292" name="object 292"/>
          <p:cNvGrpSpPr/>
          <p:nvPr/>
        </p:nvGrpSpPr>
        <p:grpSpPr>
          <a:xfrm>
            <a:off x="2117841" y="3464849"/>
            <a:ext cx="22947" cy="22947"/>
            <a:chOff x="1937766" y="5081778"/>
            <a:chExt cx="33655" cy="33655"/>
          </a:xfrm>
        </p:grpSpPr>
        <p:sp>
          <p:nvSpPr>
            <p:cNvPr id="293" name="object 293"/>
            <p:cNvSpPr/>
            <p:nvPr/>
          </p:nvSpPr>
          <p:spPr>
            <a:xfrm>
              <a:off x="1937766" y="5115306"/>
              <a:ext cx="33655" cy="0"/>
            </a:xfrm>
            <a:custGeom>
              <a:avLst/>
              <a:gdLst/>
              <a:ahLst/>
              <a:cxnLst/>
              <a:rect l="l" t="t" r="r" b="b"/>
              <a:pathLst>
                <a:path w="33655">
                  <a:moveTo>
                    <a:pt x="0" y="0"/>
                  </a:moveTo>
                  <a:lnTo>
                    <a:pt x="33527" y="0"/>
                  </a:lnTo>
                </a:path>
              </a:pathLst>
            </a:custGeom>
            <a:ln w="3175">
              <a:solidFill>
                <a:srgbClr val="000000"/>
              </a:solidFill>
            </a:ln>
          </p:spPr>
          <p:txBody>
            <a:bodyPr wrap="square" lIns="0" tIns="0" rIns="0" bIns="0" rtlCol="0"/>
            <a:lstStyle/>
            <a:p>
              <a:endParaRPr sz="1227"/>
            </a:p>
          </p:txBody>
        </p:sp>
        <p:sp>
          <p:nvSpPr>
            <p:cNvPr id="294" name="object 294"/>
            <p:cNvSpPr/>
            <p:nvPr/>
          </p:nvSpPr>
          <p:spPr>
            <a:xfrm>
              <a:off x="1971294" y="5081778"/>
              <a:ext cx="0" cy="33655"/>
            </a:xfrm>
            <a:custGeom>
              <a:avLst/>
              <a:gdLst/>
              <a:ahLst/>
              <a:cxnLst/>
              <a:rect l="l" t="t" r="r" b="b"/>
              <a:pathLst>
                <a:path h="33654">
                  <a:moveTo>
                    <a:pt x="0" y="33527"/>
                  </a:moveTo>
                  <a:lnTo>
                    <a:pt x="0" y="0"/>
                  </a:lnTo>
                </a:path>
              </a:pathLst>
            </a:custGeom>
            <a:ln w="3175">
              <a:solidFill>
                <a:srgbClr val="000000"/>
              </a:solidFill>
            </a:ln>
          </p:spPr>
          <p:txBody>
            <a:bodyPr wrap="square" lIns="0" tIns="0" rIns="0" bIns="0" rtlCol="0"/>
            <a:lstStyle/>
            <a:p>
              <a:endParaRPr sz="1227"/>
            </a:p>
          </p:txBody>
        </p:sp>
        <p:sp>
          <p:nvSpPr>
            <p:cNvPr id="295" name="object 295"/>
            <p:cNvSpPr/>
            <p:nvPr/>
          </p:nvSpPr>
          <p:spPr>
            <a:xfrm>
              <a:off x="1937766" y="5081778"/>
              <a:ext cx="33655" cy="0"/>
            </a:xfrm>
            <a:custGeom>
              <a:avLst/>
              <a:gdLst/>
              <a:ahLst/>
              <a:cxnLst/>
              <a:rect l="l" t="t" r="r" b="b"/>
              <a:pathLst>
                <a:path w="33655">
                  <a:moveTo>
                    <a:pt x="33527" y="0"/>
                  </a:moveTo>
                  <a:lnTo>
                    <a:pt x="0" y="0"/>
                  </a:lnTo>
                </a:path>
              </a:pathLst>
            </a:custGeom>
            <a:ln w="3175">
              <a:solidFill>
                <a:srgbClr val="000000"/>
              </a:solidFill>
            </a:ln>
          </p:spPr>
          <p:txBody>
            <a:bodyPr wrap="square" lIns="0" tIns="0" rIns="0" bIns="0" rtlCol="0"/>
            <a:lstStyle/>
            <a:p>
              <a:endParaRPr sz="1227"/>
            </a:p>
          </p:txBody>
        </p:sp>
        <p:sp>
          <p:nvSpPr>
            <p:cNvPr id="296" name="object 296"/>
            <p:cNvSpPr/>
            <p:nvPr/>
          </p:nvSpPr>
          <p:spPr>
            <a:xfrm>
              <a:off x="1937766" y="5081778"/>
              <a:ext cx="0" cy="33655"/>
            </a:xfrm>
            <a:custGeom>
              <a:avLst/>
              <a:gdLst/>
              <a:ahLst/>
              <a:cxnLst/>
              <a:rect l="l" t="t" r="r" b="b"/>
              <a:pathLst>
                <a:path h="33654">
                  <a:moveTo>
                    <a:pt x="0" y="0"/>
                  </a:moveTo>
                  <a:lnTo>
                    <a:pt x="0" y="33527"/>
                  </a:lnTo>
                </a:path>
              </a:pathLst>
            </a:custGeom>
            <a:ln w="3175">
              <a:solidFill>
                <a:srgbClr val="000000"/>
              </a:solidFill>
            </a:ln>
          </p:spPr>
          <p:txBody>
            <a:bodyPr wrap="square" lIns="0" tIns="0" rIns="0" bIns="0" rtlCol="0"/>
            <a:lstStyle/>
            <a:p>
              <a:endParaRPr sz="1227"/>
            </a:p>
          </p:txBody>
        </p:sp>
      </p:grpSp>
      <p:grpSp>
        <p:nvGrpSpPr>
          <p:cNvPr id="297" name="object 297"/>
          <p:cNvGrpSpPr/>
          <p:nvPr/>
        </p:nvGrpSpPr>
        <p:grpSpPr>
          <a:xfrm>
            <a:off x="2117841" y="2784244"/>
            <a:ext cx="22947" cy="22947"/>
            <a:chOff x="1937766" y="4083558"/>
            <a:chExt cx="33655" cy="33655"/>
          </a:xfrm>
        </p:grpSpPr>
        <p:sp>
          <p:nvSpPr>
            <p:cNvPr id="298" name="object 298"/>
            <p:cNvSpPr/>
            <p:nvPr/>
          </p:nvSpPr>
          <p:spPr>
            <a:xfrm>
              <a:off x="1937766" y="4117086"/>
              <a:ext cx="33655" cy="0"/>
            </a:xfrm>
            <a:custGeom>
              <a:avLst/>
              <a:gdLst/>
              <a:ahLst/>
              <a:cxnLst/>
              <a:rect l="l" t="t" r="r" b="b"/>
              <a:pathLst>
                <a:path w="33655">
                  <a:moveTo>
                    <a:pt x="0" y="0"/>
                  </a:moveTo>
                  <a:lnTo>
                    <a:pt x="33527" y="0"/>
                  </a:lnTo>
                </a:path>
              </a:pathLst>
            </a:custGeom>
            <a:ln w="3175">
              <a:solidFill>
                <a:srgbClr val="000000"/>
              </a:solidFill>
            </a:ln>
          </p:spPr>
          <p:txBody>
            <a:bodyPr wrap="square" lIns="0" tIns="0" rIns="0" bIns="0" rtlCol="0"/>
            <a:lstStyle/>
            <a:p>
              <a:endParaRPr sz="1227"/>
            </a:p>
          </p:txBody>
        </p:sp>
        <p:sp>
          <p:nvSpPr>
            <p:cNvPr id="299" name="object 299"/>
            <p:cNvSpPr/>
            <p:nvPr/>
          </p:nvSpPr>
          <p:spPr>
            <a:xfrm>
              <a:off x="1971294" y="4083558"/>
              <a:ext cx="0" cy="33655"/>
            </a:xfrm>
            <a:custGeom>
              <a:avLst/>
              <a:gdLst/>
              <a:ahLst/>
              <a:cxnLst/>
              <a:rect l="l" t="t" r="r" b="b"/>
              <a:pathLst>
                <a:path h="33654">
                  <a:moveTo>
                    <a:pt x="0" y="33527"/>
                  </a:moveTo>
                  <a:lnTo>
                    <a:pt x="0" y="0"/>
                  </a:lnTo>
                </a:path>
              </a:pathLst>
            </a:custGeom>
            <a:ln w="3175">
              <a:solidFill>
                <a:srgbClr val="000000"/>
              </a:solidFill>
            </a:ln>
          </p:spPr>
          <p:txBody>
            <a:bodyPr wrap="square" lIns="0" tIns="0" rIns="0" bIns="0" rtlCol="0"/>
            <a:lstStyle/>
            <a:p>
              <a:endParaRPr sz="1227"/>
            </a:p>
          </p:txBody>
        </p:sp>
        <p:sp>
          <p:nvSpPr>
            <p:cNvPr id="300" name="object 300"/>
            <p:cNvSpPr/>
            <p:nvPr/>
          </p:nvSpPr>
          <p:spPr>
            <a:xfrm>
              <a:off x="1937766" y="4083558"/>
              <a:ext cx="33655" cy="0"/>
            </a:xfrm>
            <a:custGeom>
              <a:avLst/>
              <a:gdLst/>
              <a:ahLst/>
              <a:cxnLst/>
              <a:rect l="l" t="t" r="r" b="b"/>
              <a:pathLst>
                <a:path w="33655">
                  <a:moveTo>
                    <a:pt x="33527" y="0"/>
                  </a:moveTo>
                  <a:lnTo>
                    <a:pt x="0" y="0"/>
                  </a:lnTo>
                </a:path>
              </a:pathLst>
            </a:custGeom>
            <a:ln w="3175">
              <a:solidFill>
                <a:srgbClr val="000000"/>
              </a:solidFill>
            </a:ln>
          </p:spPr>
          <p:txBody>
            <a:bodyPr wrap="square" lIns="0" tIns="0" rIns="0" bIns="0" rtlCol="0"/>
            <a:lstStyle/>
            <a:p>
              <a:endParaRPr sz="1227"/>
            </a:p>
          </p:txBody>
        </p:sp>
        <p:sp>
          <p:nvSpPr>
            <p:cNvPr id="301" name="object 301"/>
            <p:cNvSpPr/>
            <p:nvPr/>
          </p:nvSpPr>
          <p:spPr>
            <a:xfrm>
              <a:off x="1937766" y="4083558"/>
              <a:ext cx="0" cy="33655"/>
            </a:xfrm>
            <a:custGeom>
              <a:avLst/>
              <a:gdLst/>
              <a:ahLst/>
              <a:cxnLst/>
              <a:rect l="l" t="t" r="r" b="b"/>
              <a:pathLst>
                <a:path h="33654">
                  <a:moveTo>
                    <a:pt x="0" y="0"/>
                  </a:moveTo>
                  <a:lnTo>
                    <a:pt x="0" y="33527"/>
                  </a:lnTo>
                </a:path>
              </a:pathLst>
            </a:custGeom>
            <a:ln w="3175">
              <a:solidFill>
                <a:srgbClr val="000000"/>
              </a:solidFill>
            </a:ln>
          </p:spPr>
          <p:txBody>
            <a:bodyPr wrap="square" lIns="0" tIns="0" rIns="0" bIns="0" rtlCol="0"/>
            <a:lstStyle/>
            <a:p>
              <a:endParaRPr sz="1227"/>
            </a:p>
          </p:txBody>
        </p:sp>
      </p:grpSp>
      <p:grpSp>
        <p:nvGrpSpPr>
          <p:cNvPr id="302" name="object 302"/>
          <p:cNvGrpSpPr/>
          <p:nvPr/>
        </p:nvGrpSpPr>
        <p:grpSpPr>
          <a:xfrm>
            <a:off x="2117841" y="2285221"/>
            <a:ext cx="22947" cy="22947"/>
            <a:chOff x="1937766" y="3351657"/>
            <a:chExt cx="33655" cy="33655"/>
          </a:xfrm>
        </p:grpSpPr>
        <p:sp>
          <p:nvSpPr>
            <p:cNvPr id="303" name="object 303"/>
            <p:cNvSpPr/>
            <p:nvPr/>
          </p:nvSpPr>
          <p:spPr>
            <a:xfrm>
              <a:off x="1937766" y="3385185"/>
              <a:ext cx="33655" cy="0"/>
            </a:xfrm>
            <a:custGeom>
              <a:avLst/>
              <a:gdLst/>
              <a:ahLst/>
              <a:cxnLst/>
              <a:rect l="l" t="t" r="r" b="b"/>
              <a:pathLst>
                <a:path w="33655">
                  <a:moveTo>
                    <a:pt x="0" y="0"/>
                  </a:moveTo>
                  <a:lnTo>
                    <a:pt x="33527" y="0"/>
                  </a:lnTo>
                </a:path>
              </a:pathLst>
            </a:custGeom>
            <a:ln w="3175">
              <a:solidFill>
                <a:srgbClr val="000000"/>
              </a:solidFill>
            </a:ln>
          </p:spPr>
          <p:txBody>
            <a:bodyPr wrap="square" lIns="0" tIns="0" rIns="0" bIns="0" rtlCol="0"/>
            <a:lstStyle/>
            <a:p>
              <a:endParaRPr sz="1227"/>
            </a:p>
          </p:txBody>
        </p:sp>
        <p:sp>
          <p:nvSpPr>
            <p:cNvPr id="304" name="object 304"/>
            <p:cNvSpPr/>
            <p:nvPr/>
          </p:nvSpPr>
          <p:spPr>
            <a:xfrm>
              <a:off x="1971294" y="3351657"/>
              <a:ext cx="0" cy="33655"/>
            </a:xfrm>
            <a:custGeom>
              <a:avLst/>
              <a:gdLst/>
              <a:ahLst/>
              <a:cxnLst/>
              <a:rect l="l" t="t" r="r" b="b"/>
              <a:pathLst>
                <a:path h="33654">
                  <a:moveTo>
                    <a:pt x="0" y="33527"/>
                  </a:moveTo>
                  <a:lnTo>
                    <a:pt x="0" y="0"/>
                  </a:lnTo>
                </a:path>
              </a:pathLst>
            </a:custGeom>
            <a:ln w="3175">
              <a:solidFill>
                <a:srgbClr val="000000"/>
              </a:solidFill>
            </a:ln>
          </p:spPr>
          <p:txBody>
            <a:bodyPr wrap="square" lIns="0" tIns="0" rIns="0" bIns="0" rtlCol="0"/>
            <a:lstStyle/>
            <a:p>
              <a:endParaRPr sz="1227"/>
            </a:p>
          </p:txBody>
        </p:sp>
        <p:sp>
          <p:nvSpPr>
            <p:cNvPr id="305" name="object 305"/>
            <p:cNvSpPr/>
            <p:nvPr/>
          </p:nvSpPr>
          <p:spPr>
            <a:xfrm>
              <a:off x="1937766" y="3351657"/>
              <a:ext cx="33655" cy="0"/>
            </a:xfrm>
            <a:custGeom>
              <a:avLst/>
              <a:gdLst/>
              <a:ahLst/>
              <a:cxnLst/>
              <a:rect l="l" t="t" r="r" b="b"/>
              <a:pathLst>
                <a:path w="33655">
                  <a:moveTo>
                    <a:pt x="33527" y="0"/>
                  </a:moveTo>
                  <a:lnTo>
                    <a:pt x="0" y="0"/>
                  </a:lnTo>
                </a:path>
              </a:pathLst>
            </a:custGeom>
            <a:ln w="3175">
              <a:solidFill>
                <a:srgbClr val="000000"/>
              </a:solidFill>
            </a:ln>
          </p:spPr>
          <p:txBody>
            <a:bodyPr wrap="square" lIns="0" tIns="0" rIns="0" bIns="0" rtlCol="0"/>
            <a:lstStyle/>
            <a:p>
              <a:endParaRPr sz="1227"/>
            </a:p>
          </p:txBody>
        </p:sp>
        <p:sp>
          <p:nvSpPr>
            <p:cNvPr id="306" name="object 306"/>
            <p:cNvSpPr/>
            <p:nvPr/>
          </p:nvSpPr>
          <p:spPr>
            <a:xfrm>
              <a:off x="1937766" y="3351657"/>
              <a:ext cx="0" cy="33655"/>
            </a:xfrm>
            <a:custGeom>
              <a:avLst/>
              <a:gdLst/>
              <a:ahLst/>
              <a:cxnLst/>
              <a:rect l="l" t="t" r="r" b="b"/>
              <a:pathLst>
                <a:path h="33654">
                  <a:moveTo>
                    <a:pt x="0" y="0"/>
                  </a:moveTo>
                  <a:lnTo>
                    <a:pt x="0" y="33527"/>
                  </a:lnTo>
                </a:path>
              </a:pathLst>
            </a:custGeom>
            <a:ln w="3175">
              <a:solidFill>
                <a:srgbClr val="000000"/>
              </a:solidFill>
            </a:ln>
          </p:spPr>
          <p:txBody>
            <a:bodyPr wrap="square" lIns="0" tIns="0" rIns="0" bIns="0" rtlCol="0"/>
            <a:lstStyle/>
            <a:p>
              <a:endParaRPr sz="1227"/>
            </a:p>
          </p:txBody>
        </p:sp>
      </p:grpSp>
      <p:grpSp>
        <p:nvGrpSpPr>
          <p:cNvPr id="307" name="object 307"/>
          <p:cNvGrpSpPr/>
          <p:nvPr/>
        </p:nvGrpSpPr>
        <p:grpSpPr>
          <a:xfrm>
            <a:off x="1437496" y="3464849"/>
            <a:ext cx="22947" cy="22947"/>
            <a:chOff x="939927" y="5081778"/>
            <a:chExt cx="33655" cy="33655"/>
          </a:xfrm>
        </p:grpSpPr>
        <p:sp>
          <p:nvSpPr>
            <p:cNvPr id="308" name="object 308"/>
            <p:cNvSpPr/>
            <p:nvPr/>
          </p:nvSpPr>
          <p:spPr>
            <a:xfrm>
              <a:off x="939927" y="5115306"/>
              <a:ext cx="33655" cy="0"/>
            </a:xfrm>
            <a:custGeom>
              <a:avLst/>
              <a:gdLst/>
              <a:ahLst/>
              <a:cxnLst/>
              <a:rect l="l" t="t" r="r" b="b"/>
              <a:pathLst>
                <a:path w="33655">
                  <a:moveTo>
                    <a:pt x="0" y="0"/>
                  </a:moveTo>
                  <a:lnTo>
                    <a:pt x="33146" y="0"/>
                  </a:lnTo>
                </a:path>
              </a:pathLst>
            </a:custGeom>
            <a:ln w="3175">
              <a:solidFill>
                <a:srgbClr val="000000"/>
              </a:solidFill>
            </a:ln>
          </p:spPr>
          <p:txBody>
            <a:bodyPr wrap="square" lIns="0" tIns="0" rIns="0" bIns="0" rtlCol="0"/>
            <a:lstStyle/>
            <a:p>
              <a:endParaRPr sz="1227"/>
            </a:p>
          </p:txBody>
        </p:sp>
        <p:sp>
          <p:nvSpPr>
            <p:cNvPr id="309" name="object 309"/>
            <p:cNvSpPr/>
            <p:nvPr/>
          </p:nvSpPr>
          <p:spPr>
            <a:xfrm>
              <a:off x="973074" y="5081778"/>
              <a:ext cx="0" cy="33655"/>
            </a:xfrm>
            <a:custGeom>
              <a:avLst/>
              <a:gdLst/>
              <a:ahLst/>
              <a:cxnLst/>
              <a:rect l="l" t="t" r="r" b="b"/>
              <a:pathLst>
                <a:path h="33654">
                  <a:moveTo>
                    <a:pt x="0" y="33527"/>
                  </a:moveTo>
                  <a:lnTo>
                    <a:pt x="0" y="0"/>
                  </a:lnTo>
                </a:path>
              </a:pathLst>
            </a:custGeom>
            <a:ln w="3175">
              <a:solidFill>
                <a:srgbClr val="000000"/>
              </a:solidFill>
            </a:ln>
          </p:spPr>
          <p:txBody>
            <a:bodyPr wrap="square" lIns="0" tIns="0" rIns="0" bIns="0" rtlCol="0"/>
            <a:lstStyle/>
            <a:p>
              <a:endParaRPr sz="1227"/>
            </a:p>
          </p:txBody>
        </p:sp>
        <p:sp>
          <p:nvSpPr>
            <p:cNvPr id="310" name="object 310"/>
            <p:cNvSpPr/>
            <p:nvPr/>
          </p:nvSpPr>
          <p:spPr>
            <a:xfrm>
              <a:off x="939927" y="5081778"/>
              <a:ext cx="33655" cy="0"/>
            </a:xfrm>
            <a:custGeom>
              <a:avLst/>
              <a:gdLst/>
              <a:ahLst/>
              <a:cxnLst/>
              <a:rect l="l" t="t" r="r" b="b"/>
              <a:pathLst>
                <a:path w="33655">
                  <a:moveTo>
                    <a:pt x="33146" y="0"/>
                  </a:moveTo>
                  <a:lnTo>
                    <a:pt x="0" y="0"/>
                  </a:lnTo>
                </a:path>
              </a:pathLst>
            </a:custGeom>
            <a:ln w="3175">
              <a:solidFill>
                <a:srgbClr val="000000"/>
              </a:solidFill>
            </a:ln>
          </p:spPr>
          <p:txBody>
            <a:bodyPr wrap="square" lIns="0" tIns="0" rIns="0" bIns="0" rtlCol="0"/>
            <a:lstStyle/>
            <a:p>
              <a:endParaRPr sz="1227"/>
            </a:p>
          </p:txBody>
        </p:sp>
      </p:grpSp>
      <p:grpSp>
        <p:nvGrpSpPr>
          <p:cNvPr id="311" name="object 311"/>
          <p:cNvGrpSpPr/>
          <p:nvPr/>
        </p:nvGrpSpPr>
        <p:grpSpPr>
          <a:xfrm>
            <a:off x="1437496" y="2784244"/>
            <a:ext cx="22947" cy="22947"/>
            <a:chOff x="939927" y="4083558"/>
            <a:chExt cx="33655" cy="33655"/>
          </a:xfrm>
        </p:grpSpPr>
        <p:sp>
          <p:nvSpPr>
            <p:cNvPr id="312" name="object 312"/>
            <p:cNvSpPr/>
            <p:nvPr/>
          </p:nvSpPr>
          <p:spPr>
            <a:xfrm>
              <a:off x="939927" y="4117086"/>
              <a:ext cx="33655" cy="0"/>
            </a:xfrm>
            <a:custGeom>
              <a:avLst/>
              <a:gdLst/>
              <a:ahLst/>
              <a:cxnLst/>
              <a:rect l="l" t="t" r="r" b="b"/>
              <a:pathLst>
                <a:path w="33655">
                  <a:moveTo>
                    <a:pt x="0" y="0"/>
                  </a:moveTo>
                  <a:lnTo>
                    <a:pt x="33146" y="0"/>
                  </a:lnTo>
                </a:path>
              </a:pathLst>
            </a:custGeom>
            <a:ln w="3175">
              <a:solidFill>
                <a:srgbClr val="000000"/>
              </a:solidFill>
            </a:ln>
          </p:spPr>
          <p:txBody>
            <a:bodyPr wrap="square" lIns="0" tIns="0" rIns="0" bIns="0" rtlCol="0"/>
            <a:lstStyle/>
            <a:p>
              <a:endParaRPr sz="1227"/>
            </a:p>
          </p:txBody>
        </p:sp>
        <p:sp>
          <p:nvSpPr>
            <p:cNvPr id="313" name="object 313"/>
            <p:cNvSpPr/>
            <p:nvPr/>
          </p:nvSpPr>
          <p:spPr>
            <a:xfrm>
              <a:off x="973074" y="4083558"/>
              <a:ext cx="0" cy="33655"/>
            </a:xfrm>
            <a:custGeom>
              <a:avLst/>
              <a:gdLst/>
              <a:ahLst/>
              <a:cxnLst/>
              <a:rect l="l" t="t" r="r" b="b"/>
              <a:pathLst>
                <a:path h="33654">
                  <a:moveTo>
                    <a:pt x="0" y="33527"/>
                  </a:moveTo>
                  <a:lnTo>
                    <a:pt x="0" y="0"/>
                  </a:lnTo>
                </a:path>
              </a:pathLst>
            </a:custGeom>
            <a:ln w="3175">
              <a:solidFill>
                <a:srgbClr val="000000"/>
              </a:solidFill>
            </a:ln>
          </p:spPr>
          <p:txBody>
            <a:bodyPr wrap="square" lIns="0" tIns="0" rIns="0" bIns="0" rtlCol="0"/>
            <a:lstStyle/>
            <a:p>
              <a:endParaRPr sz="1227"/>
            </a:p>
          </p:txBody>
        </p:sp>
        <p:sp>
          <p:nvSpPr>
            <p:cNvPr id="314" name="object 314"/>
            <p:cNvSpPr/>
            <p:nvPr/>
          </p:nvSpPr>
          <p:spPr>
            <a:xfrm>
              <a:off x="939927" y="4083558"/>
              <a:ext cx="33655" cy="0"/>
            </a:xfrm>
            <a:custGeom>
              <a:avLst/>
              <a:gdLst/>
              <a:ahLst/>
              <a:cxnLst/>
              <a:rect l="l" t="t" r="r" b="b"/>
              <a:pathLst>
                <a:path w="33655">
                  <a:moveTo>
                    <a:pt x="33146" y="0"/>
                  </a:moveTo>
                  <a:lnTo>
                    <a:pt x="0" y="0"/>
                  </a:lnTo>
                </a:path>
              </a:pathLst>
            </a:custGeom>
            <a:ln w="3175">
              <a:solidFill>
                <a:srgbClr val="000000"/>
              </a:solidFill>
            </a:ln>
          </p:spPr>
          <p:txBody>
            <a:bodyPr wrap="square" lIns="0" tIns="0" rIns="0" bIns="0" rtlCol="0"/>
            <a:lstStyle/>
            <a:p>
              <a:endParaRPr sz="1227"/>
            </a:p>
          </p:txBody>
        </p:sp>
      </p:grpSp>
      <p:grpSp>
        <p:nvGrpSpPr>
          <p:cNvPr id="315" name="object 315"/>
          <p:cNvGrpSpPr/>
          <p:nvPr/>
        </p:nvGrpSpPr>
        <p:grpSpPr>
          <a:xfrm>
            <a:off x="9887122" y="2847629"/>
            <a:ext cx="20782" cy="142008"/>
            <a:chOff x="13332713" y="4176521"/>
            <a:chExt cx="30480" cy="208279"/>
          </a:xfrm>
        </p:grpSpPr>
        <p:sp>
          <p:nvSpPr>
            <p:cNvPr id="316" name="object 316"/>
            <p:cNvSpPr/>
            <p:nvPr/>
          </p:nvSpPr>
          <p:spPr>
            <a:xfrm>
              <a:off x="13332713" y="4315205"/>
              <a:ext cx="0" cy="69850"/>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sp>
          <p:nvSpPr>
            <p:cNvPr id="317" name="object 317"/>
            <p:cNvSpPr/>
            <p:nvPr/>
          </p:nvSpPr>
          <p:spPr>
            <a:xfrm>
              <a:off x="13332713" y="4176521"/>
              <a:ext cx="0" cy="69850"/>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sp>
          <p:nvSpPr>
            <p:cNvPr id="318" name="object 318"/>
            <p:cNvSpPr/>
            <p:nvPr/>
          </p:nvSpPr>
          <p:spPr>
            <a:xfrm>
              <a:off x="13363193" y="4324349"/>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19" name="object 319"/>
            <p:cNvSpPr/>
            <p:nvPr/>
          </p:nvSpPr>
          <p:spPr>
            <a:xfrm>
              <a:off x="13363193" y="4303394"/>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320" name="object 320"/>
            <p:cNvSpPr/>
            <p:nvPr/>
          </p:nvSpPr>
          <p:spPr>
            <a:xfrm>
              <a:off x="13363193" y="4282820"/>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21" name="object 321"/>
            <p:cNvSpPr/>
            <p:nvPr/>
          </p:nvSpPr>
          <p:spPr>
            <a:xfrm>
              <a:off x="13363193" y="4261865"/>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22" name="object 322"/>
            <p:cNvSpPr/>
            <p:nvPr/>
          </p:nvSpPr>
          <p:spPr>
            <a:xfrm>
              <a:off x="13363193" y="4240910"/>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323" name="object 323"/>
            <p:cNvSpPr/>
            <p:nvPr/>
          </p:nvSpPr>
          <p:spPr>
            <a:xfrm>
              <a:off x="13363193" y="4220336"/>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24" name="object 324"/>
            <p:cNvSpPr/>
            <p:nvPr/>
          </p:nvSpPr>
          <p:spPr>
            <a:xfrm>
              <a:off x="13363193" y="4199381"/>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325" name="object 325"/>
            <p:cNvSpPr/>
            <p:nvPr/>
          </p:nvSpPr>
          <p:spPr>
            <a:xfrm>
              <a:off x="13354811" y="4220336"/>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26" name="object 326"/>
            <p:cNvSpPr/>
            <p:nvPr/>
          </p:nvSpPr>
          <p:spPr>
            <a:xfrm>
              <a:off x="13354811" y="4240910"/>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327" name="object 327"/>
            <p:cNvSpPr/>
            <p:nvPr/>
          </p:nvSpPr>
          <p:spPr>
            <a:xfrm>
              <a:off x="13354811" y="4261865"/>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28" name="object 328"/>
            <p:cNvSpPr/>
            <p:nvPr/>
          </p:nvSpPr>
          <p:spPr>
            <a:xfrm>
              <a:off x="13354811" y="4282820"/>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29" name="object 329"/>
            <p:cNvSpPr/>
            <p:nvPr/>
          </p:nvSpPr>
          <p:spPr>
            <a:xfrm>
              <a:off x="13354811" y="4303394"/>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330" name="object 330"/>
            <p:cNvSpPr/>
            <p:nvPr/>
          </p:nvSpPr>
          <p:spPr>
            <a:xfrm>
              <a:off x="13354811" y="4324349"/>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31" name="object 331"/>
            <p:cNvSpPr/>
            <p:nvPr/>
          </p:nvSpPr>
          <p:spPr>
            <a:xfrm>
              <a:off x="13354811" y="4344923"/>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grpSp>
      <p:grpSp>
        <p:nvGrpSpPr>
          <p:cNvPr id="332" name="object 332"/>
          <p:cNvGrpSpPr/>
          <p:nvPr/>
        </p:nvGrpSpPr>
        <p:grpSpPr>
          <a:xfrm>
            <a:off x="9887123" y="5172854"/>
            <a:ext cx="38100" cy="181841"/>
            <a:chOff x="13332713" y="7586853"/>
            <a:chExt cx="55880" cy="266700"/>
          </a:xfrm>
        </p:grpSpPr>
        <p:sp>
          <p:nvSpPr>
            <p:cNvPr id="333" name="object 333"/>
            <p:cNvSpPr/>
            <p:nvPr/>
          </p:nvSpPr>
          <p:spPr>
            <a:xfrm>
              <a:off x="13388339" y="7725537"/>
              <a:ext cx="0" cy="69850"/>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sp>
          <p:nvSpPr>
            <p:cNvPr id="334" name="object 334"/>
            <p:cNvSpPr/>
            <p:nvPr/>
          </p:nvSpPr>
          <p:spPr>
            <a:xfrm>
              <a:off x="13388339" y="7586853"/>
              <a:ext cx="0" cy="69850"/>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sp>
          <p:nvSpPr>
            <p:cNvPr id="335" name="object 335"/>
            <p:cNvSpPr/>
            <p:nvPr/>
          </p:nvSpPr>
          <p:spPr>
            <a:xfrm>
              <a:off x="13332713" y="7780782"/>
              <a:ext cx="0" cy="69850"/>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sp>
          <p:nvSpPr>
            <p:cNvPr id="336" name="object 336"/>
            <p:cNvSpPr/>
            <p:nvPr/>
          </p:nvSpPr>
          <p:spPr>
            <a:xfrm>
              <a:off x="13332713" y="7642479"/>
              <a:ext cx="0" cy="69215"/>
            </a:xfrm>
            <a:custGeom>
              <a:avLst/>
              <a:gdLst/>
              <a:ahLst/>
              <a:cxnLst/>
              <a:rect l="l" t="t" r="r" b="b"/>
              <a:pathLst>
                <a:path h="69215">
                  <a:moveTo>
                    <a:pt x="0" y="68960"/>
                  </a:moveTo>
                  <a:lnTo>
                    <a:pt x="0" y="0"/>
                  </a:lnTo>
                </a:path>
              </a:pathLst>
            </a:custGeom>
            <a:ln w="3175">
              <a:solidFill>
                <a:srgbClr val="000000"/>
              </a:solidFill>
            </a:ln>
          </p:spPr>
          <p:txBody>
            <a:bodyPr wrap="square" lIns="0" tIns="0" rIns="0" bIns="0" rtlCol="0"/>
            <a:lstStyle/>
            <a:p>
              <a:endParaRPr sz="1227"/>
            </a:p>
          </p:txBody>
        </p:sp>
        <p:sp>
          <p:nvSpPr>
            <p:cNvPr id="337" name="object 337"/>
            <p:cNvSpPr/>
            <p:nvPr/>
          </p:nvSpPr>
          <p:spPr>
            <a:xfrm>
              <a:off x="13354811" y="7839837"/>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38" name="object 338"/>
            <p:cNvSpPr/>
            <p:nvPr/>
          </p:nvSpPr>
          <p:spPr>
            <a:xfrm>
              <a:off x="13354811" y="7818882"/>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339" name="object 339"/>
            <p:cNvSpPr/>
            <p:nvPr/>
          </p:nvSpPr>
          <p:spPr>
            <a:xfrm>
              <a:off x="13354811" y="7673340"/>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340" name="object 340"/>
            <p:cNvSpPr/>
            <p:nvPr/>
          </p:nvSpPr>
          <p:spPr>
            <a:xfrm>
              <a:off x="13354811" y="7652766"/>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grpSp>
      <p:grpSp>
        <p:nvGrpSpPr>
          <p:cNvPr id="341" name="object 341"/>
          <p:cNvGrpSpPr/>
          <p:nvPr/>
        </p:nvGrpSpPr>
        <p:grpSpPr>
          <a:xfrm>
            <a:off x="9887123" y="5104274"/>
            <a:ext cx="15153" cy="59315"/>
            <a:chOff x="13332713" y="7486268"/>
            <a:chExt cx="22225" cy="86995"/>
          </a:xfrm>
        </p:grpSpPr>
        <p:sp>
          <p:nvSpPr>
            <p:cNvPr id="342" name="object 342"/>
            <p:cNvSpPr/>
            <p:nvPr/>
          </p:nvSpPr>
          <p:spPr>
            <a:xfrm>
              <a:off x="13332713" y="7503794"/>
              <a:ext cx="0" cy="69850"/>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sp>
          <p:nvSpPr>
            <p:cNvPr id="343" name="object 343"/>
            <p:cNvSpPr/>
            <p:nvPr/>
          </p:nvSpPr>
          <p:spPr>
            <a:xfrm>
              <a:off x="13354811" y="7507223"/>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44" name="object 344"/>
            <p:cNvSpPr/>
            <p:nvPr/>
          </p:nvSpPr>
          <p:spPr>
            <a:xfrm>
              <a:off x="13354811" y="7486268"/>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grpSp>
      <p:grpSp>
        <p:nvGrpSpPr>
          <p:cNvPr id="345" name="object 345"/>
          <p:cNvGrpSpPr/>
          <p:nvPr/>
        </p:nvGrpSpPr>
        <p:grpSpPr>
          <a:xfrm>
            <a:off x="933017" y="1009477"/>
            <a:ext cx="9238817" cy="5712402"/>
            <a:chOff x="200025" y="1480566"/>
            <a:chExt cx="13550265" cy="8378190"/>
          </a:xfrm>
        </p:grpSpPr>
        <p:sp>
          <p:nvSpPr>
            <p:cNvPr id="346" name="object 346"/>
            <p:cNvSpPr/>
            <p:nvPr/>
          </p:nvSpPr>
          <p:spPr>
            <a:xfrm>
              <a:off x="13482446" y="2921888"/>
              <a:ext cx="116839" cy="0"/>
            </a:xfrm>
            <a:custGeom>
              <a:avLst/>
              <a:gdLst/>
              <a:ahLst/>
              <a:cxnLst/>
              <a:rect l="l" t="t" r="r" b="b"/>
              <a:pathLst>
                <a:path w="116840">
                  <a:moveTo>
                    <a:pt x="0" y="0"/>
                  </a:moveTo>
                  <a:lnTo>
                    <a:pt x="116585" y="0"/>
                  </a:lnTo>
                </a:path>
              </a:pathLst>
            </a:custGeom>
            <a:ln w="3175">
              <a:solidFill>
                <a:srgbClr val="000000"/>
              </a:solidFill>
            </a:ln>
          </p:spPr>
          <p:txBody>
            <a:bodyPr wrap="square" lIns="0" tIns="0" rIns="0" bIns="0" rtlCol="0"/>
            <a:lstStyle/>
            <a:p>
              <a:endParaRPr sz="1227"/>
            </a:p>
          </p:txBody>
        </p:sp>
        <p:sp>
          <p:nvSpPr>
            <p:cNvPr id="347" name="object 347"/>
            <p:cNvSpPr/>
            <p:nvPr/>
          </p:nvSpPr>
          <p:spPr>
            <a:xfrm>
              <a:off x="13482446" y="2917698"/>
              <a:ext cx="121285" cy="0"/>
            </a:xfrm>
            <a:custGeom>
              <a:avLst/>
              <a:gdLst/>
              <a:ahLst/>
              <a:cxnLst/>
              <a:rect l="l" t="t" r="r" b="b"/>
              <a:pathLst>
                <a:path w="121284">
                  <a:moveTo>
                    <a:pt x="0" y="0"/>
                  </a:moveTo>
                  <a:lnTo>
                    <a:pt x="120776" y="0"/>
                  </a:lnTo>
                </a:path>
              </a:pathLst>
            </a:custGeom>
            <a:ln w="3175">
              <a:solidFill>
                <a:srgbClr val="000000"/>
              </a:solidFill>
            </a:ln>
          </p:spPr>
          <p:txBody>
            <a:bodyPr wrap="square" lIns="0" tIns="0" rIns="0" bIns="0" rtlCol="0"/>
            <a:lstStyle/>
            <a:p>
              <a:endParaRPr sz="1227"/>
            </a:p>
          </p:txBody>
        </p:sp>
        <p:sp>
          <p:nvSpPr>
            <p:cNvPr id="348" name="object 348"/>
            <p:cNvSpPr/>
            <p:nvPr/>
          </p:nvSpPr>
          <p:spPr>
            <a:xfrm>
              <a:off x="11478006" y="1530096"/>
              <a:ext cx="582295" cy="0"/>
            </a:xfrm>
            <a:custGeom>
              <a:avLst/>
              <a:gdLst/>
              <a:ahLst/>
              <a:cxnLst/>
              <a:rect l="l" t="t" r="r" b="b"/>
              <a:pathLst>
                <a:path w="582295">
                  <a:moveTo>
                    <a:pt x="0" y="0"/>
                  </a:moveTo>
                  <a:lnTo>
                    <a:pt x="582167" y="0"/>
                  </a:lnTo>
                </a:path>
              </a:pathLst>
            </a:custGeom>
            <a:ln w="3175">
              <a:solidFill>
                <a:srgbClr val="000000"/>
              </a:solidFill>
            </a:ln>
          </p:spPr>
          <p:txBody>
            <a:bodyPr wrap="square" lIns="0" tIns="0" rIns="0" bIns="0" rtlCol="0"/>
            <a:lstStyle/>
            <a:p>
              <a:endParaRPr sz="1227"/>
            </a:p>
          </p:txBody>
        </p:sp>
        <p:sp>
          <p:nvSpPr>
            <p:cNvPr id="349" name="object 349"/>
            <p:cNvSpPr/>
            <p:nvPr/>
          </p:nvSpPr>
          <p:spPr>
            <a:xfrm>
              <a:off x="10812780" y="1913001"/>
              <a:ext cx="582295" cy="0"/>
            </a:xfrm>
            <a:custGeom>
              <a:avLst/>
              <a:gdLst/>
              <a:ahLst/>
              <a:cxnLst/>
              <a:rect l="l" t="t" r="r" b="b"/>
              <a:pathLst>
                <a:path w="582295">
                  <a:moveTo>
                    <a:pt x="582167" y="0"/>
                  </a:moveTo>
                  <a:lnTo>
                    <a:pt x="0" y="0"/>
                  </a:lnTo>
                </a:path>
              </a:pathLst>
            </a:custGeom>
            <a:ln w="3175">
              <a:solidFill>
                <a:srgbClr val="000000"/>
              </a:solidFill>
            </a:ln>
          </p:spPr>
          <p:txBody>
            <a:bodyPr wrap="square" lIns="0" tIns="0" rIns="0" bIns="0" rtlCol="0"/>
            <a:lstStyle/>
            <a:p>
              <a:endParaRPr sz="1227"/>
            </a:p>
          </p:txBody>
        </p:sp>
        <p:sp>
          <p:nvSpPr>
            <p:cNvPr id="350" name="object 350"/>
            <p:cNvSpPr/>
            <p:nvPr/>
          </p:nvSpPr>
          <p:spPr>
            <a:xfrm>
              <a:off x="13479780" y="3995166"/>
              <a:ext cx="0" cy="2794635"/>
            </a:xfrm>
            <a:custGeom>
              <a:avLst/>
              <a:gdLst/>
              <a:ahLst/>
              <a:cxnLst/>
              <a:rect l="l" t="t" r="r" b="b"/>
              <a:pathLst>
                <a:path h="2794634">
                  <a:moveTo>
                    <a:pt x="0" y="0"/>
                  </a:moveTo>
                  <a:lnTo>
                    <a:pt x="0" y="2794634"/>
                  </a:lnTo>
                </a:path>
              </a:pathLst>
            </a:custGeom>
            <a:ln w="3175">
              <a:solidFill>
                <a:srgbClr val="000000"/>
              </a:solidFill>
            </a:ln>
          </p:spPr>
          <p:txBody>
            <a:bodyPr wrap="square" lIns="0" tIns="0" rIns="0" bIns="0" rtlCol="0"/>
            <a:lstStyle/>
            <a:p>
              <a:endParaRPr sz="1227"/>
            </a:p>
          </p:txBody>
        </p:sp>
        <p:sp>
          <p:nvSpPr>
            <p:cNvPr id="351" name="object 351"/>
            <p:cNvSpPr/>
            <p:nvPr/>
          </p:nvSpPr>
          <p:spPr>
            <a:xfrm>
              <a:off x="12454508" y="1883664"/>
              <a:ext cx="0" cy="906780"/>
            </a:xfrm>
            <a:custGeom>
              <a:avLst/>
              <a:gdLst/>
              <a:ahLst/>
              <a:cxnLst/>
              <a:rect l="l" t="t" r="r" b="b"/>
              <a:pathLst>
                <a:path h="906780">
                  <a:moveTo>
                    <a:pt x="0" y="906779"/>
                  </a:moveTo>
                  <a:lnTo>
                    <a:pt x="0" y="0"/>
                  </a:lnTo>
                </a:path>
              </a:pathLst>
            </a:custGeom>
            <a:ln w="3175">
              <a:solidFill>
                <a:srgbClr val="000000"/>
              </a:solidFill>
            </a:ln>
          </p:spPr>
          <p:txBody>
            <a:bodyPr wrap="square" lIns="0" tIns="0" rIns="0" bIns="0" rtlCol="0"/>
            <a:lstStyle/>
            <a:p>
              <a:endParaRPr sz="1227"/>
            </a:p>
          </p:txBody>
        </p:sp>
        <p:sp>
          <p:nvSpPr>
            <p:cNvPr id="352" name="object 352"/>
            <p:cNvSpPr/>
            <p:nvPr/>
          </p:nvSpPr>
          <p:spPr>
            <a:xfrm>
              <a:off x="12428981" y="1883664"/>
              <a:ext cx="0" cy="906780"/>
            </a:xfrm>
            <a:custGeom>
              <a:avLst/>
              <a:gdLst/>
              <a:ahLst/>
              <a:cxnLst/>
              <a:rect l="l" t="t" r="r" b="b"/>
              <a:pathLst>
                <a:path h="906780">
                  <a:moveTo>
                    <a:pt x="0" y="906779"/>
                  </a:moveTo>
                  <a:lnTo>
                    <a:pt x="0" y="0"/>
                  </a:lnTo>
                </a:path>
              </a:pathLst>
            </a:custGeom>
            <a:ln w="3175">
              <a:solidFill>
                <a:srgbClr val="000000"/>
              </a:solidFill>
            </a:ln>
          </p:spPr>
          <p:txBody>
            <a:bodyPr wrap="square" lIns="0" tIns="0" rIns="0" bIns="0" rtlCol="0"/>
            <a:lstStyle/>
            <a:p>
              <a:endParaRPr sz="1227"/>
            </a:p>
          </p:txBody>
        </p:sp>
        <p:sp>
          <p:nvSpPr>
            <p:cNvPr id="353" name="object 353"/>
            <p:cNvSpPr/>
            <p:nvPr/>
          </p:nvSpPr>
          <p:spPr>
            <a:xfrm>
              <a:off x="12454508" y="2905505"/>
              <a:ext cx="0" cy="8890"/>
            </a:xfrm>
            <a:custGeom>
              <a:avLst/>
              <a:gdLst/>
              <a:ahLst/>
              <a:cxnLst/>
              <a:rect l="l" t="t" r="r" b="b"/>
              <a:pathLst>
                <a:path h="8889">
                  <a:moveTo>
                    <a:pt x="0" y="0"/>
                  </a:moveTo>
                  <a:lnTo>
                    <a:pt x="0" y="8381"/>
                  </a:lnTo>
                </a:path>
              </a:pathLst>
            </a:custGeom>
            <a:ln w="3175">
              <a:solidFill>
                <a:srgbClr val="000000"/>
              </a:solidFill>
            </a:ln>
          </p:spPr>
          <p:txBody>
            <a:bodyPr wrap="square" lIns="0" tIns="0" rIns="0" bIns="0" rtlCol="0"/>
            <a:lstStyle/>
            <a:p>
              <a:endParaRPr sz="1227"/>
            </a:p>
          </p:txBody>
        </p:sp>
        <p:sp>
          <p:nvSpPr>
            <p:cNvPr id="354" name="object 354"/>
            <p:cNvSpPr/>
            <p:nvPr/>
          </p:nvSpPr>
          <p:spPr>
            <a:xfrm>
              <a:off x="12428981" y="2905505"/>
              <a:ext cx="0" cy="8890"/>
            </a:xfrm>
            <a:custGeom>
              <a:avLst/>
              <a:gdLst/>
              <a:ahLst/>
              <a:cxnLst/>
              <a:rect l="l" t="t" r="r" b="b"/>
              <a:pathLst>
                <a:path h="8889">
                  <a:moveTo>
                    <a:pt x="0" y="0"/>
                  </a:moveTo>
                  <a:lnTo>
                    <a:pt x="0" y="8381"/>
                  </a:lnTo>
                </a:path>
              </a:pathLst>
            </a:custGeom>
            <a:ln w="3175">
              <a:solidFill>
                <a:srgbClr val="000000"/>
              </a:solidFill>
            </a:ln>
          </p:spPr>
          <p:txBody>
            <a:bodyPr wrap="square" lIns="0" tIns="0" rIns="0" bIns="0" rtlCol="0"/>
            <a:lstStyle/>
            <a:p>
              <a:endParaRPr sz="1227"/>
            </a:p>
          </p:txBody>
        </p:sp>
        <p:sp>
          <p:nvSpPr>
            <p:cNvPr id="355" name="object 355"/>
            <p:cNvSpPr/>
            <p:nvPr/>
          </p:nvSpPr>
          <p:spPr>
            <a:xfrm>
              <a:off x="12135231" y="2040255"/>
              <a:ext cx="0" cy="870585"/>
            </a:xfrm>
            <a:custGeom>
              <a:avLst/>
              <a:gdLst/>
              <a:ahLst/>
              <a:cxnLst/>
              <a:rect l="l" t="t" r="r" b="b"/>
              <a:pathLst>
                <a:path h="870585">
                  <a:moveTo>
                    <a:pt x="0" y="870584"/>
                  </a:moveTo>
                  <a:lnTo>
                    <a:pt x="0" y="0"/>
                  </a:lnTo>
                </a:path>
              </a:pathLst>
            </a:custGeom>
            <a:ln w="3175">
              <a:solidFill>
                <a:srgbClr val="000000"/>
              </a:solidFill>
            </a:ln>
          </p:spPr>
          <p:txBody>
            <a:bodyPr wrap="square" lIns="0" tIns="0" rIns="0" bIns="0" rtlCol="0"/>
            <a:lstStyle/>
            <a:p>
              <a:endParaRPr sz="1227"/>
            </a:p>
          </p:txBody>
        </p:sp>
        <p:sp>
          <p:nvSpPr>
            <p:cNvPr id="356" name="object 356"/>
            <p:cNvSpPr/>
            <p:nvPr/>
          </p:nvSpPr>
          <p:spPr>
            <a:xfrm>
              <a:off x="12060173" y="9814559"/>
              <a:ext cx="400050" cy="0"/>
            </a:xfrm>
            <a:custGeom>
              <a:avLst/>
              <a:gdLst/>
              <a:ahLst/>
              <a:cxnLst/>
              <a:rect l="l" t="t" r="r" b="b"/>
              <a:pathLst>
                <a:path w="400050">
                  <a:moveTo>
                    <a:pt x="400049" y="0"/>
                  </a:moveTo>
                  <a:lnTo>
                    <a:pt x="0" y="0"/>
                  </a:lnTo>
                </a:path>
              </a:pathLst>
            </a:custGeom>
            <a:ln w="3175">
              <a:solidFill>
                <a:srgbClr val="000000"/>
              </a:solidFill>
            </a:ln>
          </p:spPr>
          <p:txBody>
            <a:bodyPr wrap="square" lIns="0" tIns="0" rIns="0" bIns="0" rtlCol="0"/>
            <a:lstStyle/>
            <a:p>
              <a:endParaRPr sz="1227"/>
            </a:p>
          </p:txBody>
        </p:sp>
        <p:sp>
          <p:nvSpPr>
            <p:cNvPr id="357" name="object 357"/>
            <p:cNvSpPr/>
            <p:nvPr/>
          </p:nvSpPr>
          <p:spPr>
            <a:xfrm>
              <a:off x="12454508" y="8404859"/>
              <a:ext cx="0" cy="1106170"/>
            </a:xfrm>
            <a:custGeom>
              <a:avLst/>
              <a:gdLst/>
              <a:ahLst/>
              <a:cxnLst/>
              <a:rect l="l" t="t" r="r" b="b"/>
              <a:pathLst>
                <a:path h="1106170">
                  <a:moveTo>
                    <a:pt x="0" y="0"/>
                  </a:moveTo>
                  <a:lnTo>
                    <a:pt x="0" y="1106042"/>
                  </a:lnTo>
                </a:path>
              </a:pathLst>
            </a:custGeom>
            <a:ln w="3175">
              <a:solidFill>
                <a:srgbClr val="000000"/>
              </a:solidFill>
            </a:ln>
          </p:spPr>
          <p:txBody>
            <a:bodyPr wrap="square" lIns="0" tIns="0" rIns="0" bIns="0" rtlCol="0"/>
            <a:lstStyle/>
            <a:p>
              <a:endParaRPr sz="1227"/>
            </a:p>
          </p:txBody>
        </p:sp>
        <p:sp>
          <p:nvSpPr>
            <p:cNvPr id="358" name="object 358"/>
            <p:cNvSpPr/>
            <p:nvPr/>
          </p:nvSpPr>
          <p:spPr>
            <a:xfrm>
              <a:off x="12129516" y="8281416"/>
              <a:ext cx="39370" cy="0"/>
            </a:xfrm>
            <a:custGeom>
              <a:avLst/>
              <a:gdLst/>
              <a:ahLst/>
              <a:cxnLst/>
              <a:rect l="l" t="t" r="r" b="b"/>
              <a:pathLst>
                <a:path w="39370">
                  <a:moveTo>
                    <a:pt x="0" y="0"/>
                  </a:moveTo>
                  <a:lnTo>
                    <a:pt x="38861" y="0"/>
                  </a:lnTo>
                </a:path>
              </a:pathLst>
            </a:custGeom>
            <a:ln w="3175">
              <a:solidFill>
                <a:srgbClr val="000000"/>
              </a:solidFill>
            </a:ln>
          </p:spPr>
          <p:txBody>
            <a:bodyPr wrap="square" lIns="0" tIns="0" rIns="0" bIns="0" rtlCol="0"/>
            <a:lstStyle/>
            <a:p>
              <a:endParaRPr sz="1227"/>
            </a:p>
          </p:txBody>
        </p:sp>
        <p:sp>
          <p:nvSpPr>
            <p:cNvPr id="359" name="object 359"/>
            <p:cNvSpPr/>
            <p:nvPr/>
          </p:nvSpPr>
          <p:spPr>
            <a:xfrm>
              <a:off x="12460223" y="8284083"/>
              <a:ext cx="407034" cy="0"/>
            </a:xfrm>
            <a:custGeom>
              <a:avLst/>
              <a:gdLst/>
              <a:ahLst/>
              <a:cxnLst/>
              <a:rect l="l" t="t" r="r" b="b"/>
              <a:pathLst>
                <a:path w="407034">
                  <a:moveTo>
                    <a:pt x="0" y="0"/>
                  </a:moveTo>
                  <a:lnTo>
                    <a:pt x="406907" y="0"/>
                  </a:lnTo>
                </a:path>
              </a:pathLst>
            </a:custGeom>
            <a:ln w="3175">
              <a:solidFill>
                <a:srgbClr val="000000"/>
              </a:solidFill>
            </a:ln>
          </p:spPr>
          <p:txBody>
            <a:bodyPr wrap="square" lIns="0" tIns="0" rIns="0" bIns="0" rtlCol="0"/>
            <a:lstStyle/>
            <a:p>
              <a:endParaRPr sz="1227"/>
            </a:p>
          </p:txBody>
        </p:sp>
        <p:sp>
          <p:nvSpPr>
            <p:cNvPr id="360" name="object 360"/>
            <p:cNvSpPr/>
            <p:nvPr/>
          </p:nvSpPr>
          <p:spPr>
            <a:xfrm>
              <a:off x="12135231" y="8284083"/>
              <a:ext cx="0" cy="1070610"/>
            </a:xfrm>
            <a:custGeom>
              <a:avLst/>
              <a:gdLst/>
              <a:ahLst/>
              <a:cxnLst/>
              <a:rect l="l" t="t" r="r" b="b"/>
              <a:pathLst>
                <a:path h="1070609">
                  <a:moveTo>
                    <a:pt x="0" y="1070228"/>
                  </a:moveTo>
                  <a:lnTo>
                    <a:pt x="0" y="0"/>
                  </a:lnTo>
                </a:path>
              </a:pathLst>
            </a:custGeom>
            <a:ln w="3175">
              <a:solidFill>
                <a:srgbClr val="000000"/>
              </a:solidFill>
            </a:ln>
          </p:spPr>
          <p:txBody>
            <a:bodyPr wrap="square" lIns="0" tIns="0" rIns="0" bIns="0" rtlCol="0"/>
            <a:lstStyle/>
            <a:p>
              <a:endParaRPr sz="1227"/>
            </a:p>
          </p:txBody>
        </p:sp>
        <p:sp>
          <p:nvSpPr>
            <p:cNvPr id="361" name="object 361"/>
            <p:cNvSpPr/>
            <p:nvPr/>
          </p:nvSpPr>
          <p:spPr>
            <a:xfrm>
              <a:off x="12129516" y="8281416"/>
              <a:ext cx="0" cy="1073150"/>
            </a:xfrm>
            <a:custGeom>
              <a:avLst/>
              <a:gdLst/>
              <a:ahLst/>
              <a:cxnLst/>
              <a:rect l="l" t="t" r="r" b="b"/>
              <a:pathLst>
                <a:path h="1073150">
                  <a:moveTo>
                    <a:pt x="0" y="1072895"/>
                  </a:moveTo>
                  <a:lnTo>
                    <a:pt x="0" y="0"/>
                  </a:lnTo>
                </a:path>
              </a:pathLst>
            </a:custGeom>
            <a:ln w="3175">
              <a:solidFill>
                <a:srgbClr val="000000"/>
              </a:solidFill>
            </a:ln>
          </p:spPr>
          <p:txBody>
            <a:bodyPr wrap="square" lIns="0" tIns="0" rIns="0" bIns="0" rtlCol="0"/>
            <a:lstStyle/>
            <a:p>
              <a:endParaRPr sz="1227"/>
            </a:p>
          </p:txBody>
        </p:sp>
        <p:sp>
          <p:nvSpPr>
            <p:cNvPr id="362" name="object 362"/>
            <p:cNvSpPr/>
            <p:nvPr/>
          </p:nvSpPr>
          <p:spPr>
            <a:xfrm>
              <a:off x="12103989" y="8255888"/>
              <a:ext cx="0" cy="1098550"/>
            </a:xfrm>
            <a:custGeom>
              <a:avLst/>
              <a:gdLst/>
              <a:ahLst/>
              <a:cxnLst/>
              <a:rect l="l" t="t" r="r" b="b"/>
              <a:pathLst>
                <a:path h="1098550">
                  <a:moveTo>
                    <a:pt x="0" y="1098422"/>
                  </a:moveTo>
                  <a:lnTo>
                    <a:pt x="0" y="0"/>
                  </a:lnTo>
                </a:path>
              </a:pathLst>
            </a:custGeom>
            <a:ln w="3175">
              <a:solidFill>
                <a:srgbClr val="000000"/>
              </a:solidFill>
            </a:ln>
          </p:spPr>
          <p:txBody>
            <a:bodyPr wrap="square" lIns="0" tIns="0" rIns="0" bIns="0" rtlCol="0"/>
            <a:lstStyle/>
            <a:p>
              <a:endParaRPr sz="1227"/>
            </a:p>
          </p:txBody>
        </p:sp>
        <p:sp>
          <p:nvSpPr>
            <p:cNvPr id="363" name="object 363"/>
            <p:cNvSpPr/>
            <p:nvPr/>
          </p:nvSpPr>
          <p:spPr>
            <a:xfrm>
              <a:off x="7929753" y="2575560"/>
              <a:ext cx="0" cy="415925"/>
            </a:xfrm>
            <a:custGeom>
              <a:avLst/>
              <a:gdLst/>
              <a:ahLst/>
              <a:cxnLst/>
              <a:rect l="l" t="t" r="r" b="b"/>
              <a:pathLst>
                <a:path h="415925">
                  <a:moveTo>
                    <a:pt x="0" y="0"/>
                  </a:moveTo>
                  <a:lnTo>
                    <a:pt x="0" y="415670"/>
                  </a:lnTo>
                </a:path>
              </a:pathLst>
            </a:custGeom>
            <a:ln w="3175">
              <a:solidFill>
                <a:srgbClr val="000000"/>
              </a:solidFill>
            </a:ln>
          </p:spPr>
          <p:txBody>
            <a:bodyPr wrap="square" lIns="0" tIns="0" rIns="0" bIns="0" rtlCol="0"/>
            <a:lstStyle/>
            <a:p>
              <a:endParaRPr sz="1227"/>
            </a:p>
          </p:txBody>
        </p:sp>
        <p:sp>
          <p:nvSpPr>
            <p:cNvPr id="364" name="object 364"/>
            <p:cNvSpPr/>
            <p:nvPr/>
          </p:nvSpPr>
          <p:spPr>
            <a:xfrm>
              <a:off x="9007602" y="2350769"/>
              <a:ext cx="0" cy="205104"/>
            </a:xfrm>
            <a:custGeom>
              <a:avLst/>
              <a:gdLst/>
              <a:ahLst/>
              <a:cxnLst/>
              <a:rect l="l" t="t" r="r" b="b"/>
              <a:pathLst>
                <a:path h="205105">
                  <a:moveTo>
                    <a:pt x="0" y="204596"/>
                  </a:moveTo>
                  <a:lnTo>
                    <a:pt x="0" y="0"/>
                  </a:lnTo>
                </a:path>
              </a:pathLst>
            </a:custGeom>
            <a:ln w="3175">
              <a:solidFill>
                <a:srgbClr val="000000"/>
              </a:solidFill>
            </a:ln>
          </p:spPr>
          <p:txBody>
            <a:bodyPr wrap="square" lIns="0" tIns="0" rIns="0" bIns="0" rtlCol="0"/>
            <a:lstStyle/>
            <a:p>
              <a:endParaRPr sz="1227"/>
            </a:p>
          </p:txBody>
        </p:sp>
        <p:sp>
          <p:nvSpPr>
            <p:cNvPr id="365" name="object 365"/>
            <p:cNvSpPr/>
            <p:nvPr/>
          </p:nvSpPr>
          <p:spPr>
            <a:xfrm>
              <a:off x="10064115" y="9515094"/>
              <a:ext cx="0" cy="90805"/>
            </a:xfrm>
            <a:custGeom>
              <a:avLst/>
              <a:gdLst/>
              <a:ahLst/>
              <a:cxnLst/>
              <a:rect l="l" t="t" r="r" b="b"/>
              <a:pathLst>
                <a:path h="90804">
                  <a:moveTo>
                    <a:pt x="0" y="0"/>
                  </a:moveTo>
                  <a:lnTo>
                    <a:pt x="0" y="90296"/>
                  </a:lnTo>
                </a:path>
              </a:pathLst>
            </a:custGeom>
            <a:ln w="3175">
              <a:solidFill>
                <a:srgbClr val="000000"/>
              </a:solidFill>
            </a:ln>
          </p:spPr>
          <p:txBody>
            <a:bodyPr wrap="square" lIns="0" tIns="0" rIns="0" bIns="0" rtlCol="0"/>
            <a:lstStyle/>
            <a:p>
              <a:endParaRPr sz="1227"/>
            </a:p>
          </p:txBody>
        </p:sp>
        <p:sp>
          <p:nvSpPr>
            <p:cNvPr id="366" name="object 366"/>
            <p:cNvSpPr/>
            <p:nvPr/>
          </p:nvSpPr>
          <p:spPr>
            <a:xfrm>
              <a:off x="10064115" y="9619107"/>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67" name="object 367"/>
            <p:cNvSpPr/>
            <p:nvPr/>
          </p:nvSpPr>
          <p:spPr>
            <a:xfrm>
              <a:off x="10064115" y="9646920"/>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68" name="object 368"/>
            <p:cNvSpPr/>
            <p:nvPr/>
          </p:nvSpPr>
          <p:spPr>
            <a:xfrm>
              <a:off x="10064115" y="9674733"/>
              <a:ext cx="0" cy="90170"/>
            </a:xfrm>
            <a:custGeom>
              <a:avLst/>
              <a:gdLst/>
              <a:ahLst/>
              <a:cxnLst/>
              <a:rect l="l" t="t" r="r" b="b"/>
              <a:pathLst>
                <a:path h="90170">
                  <a:moveTo>
                    <a:pt x="0" y="0"/>
                  </a:moveTo>
                  <a:lnTo>
                    <a:pt x="0" y="89915"/>
                  </a:lnTo>
                </a:path>
              </a:pathLst>
            </a:custGeom>
            <a:ln w="3175">
              <a:solidFill>
                <a:srgbClr val="000000"/>
              </a:solidFill>
            </a:ln>
          </p:spPr>
          <p:txBody>
            <a:bodyPr wrap="square" lIns="0" tIns="0" rIns="0" bIns="0" rtlCol="0"/>
            <a:lstStyle/>
            <a:p>
              <a:endParaRPr sz="1227"/>
            </a:p>
          </p:txBody>
        </p:sp>
        <p:sp>
          <p:nvSpPr>
            <p:cNvPr id="369" name="object 369"/>
            <p:cNvSpPr/>
            <p:nvPr/>
          </p:nvSpPr>
          <p:spPr>
            <a:xfrm>
              <a:off x="12060173" y="9506711"/>
              <a:ext cx="0" cy="94615"/>
            </a:xfrm>
            <a:custGeom>
              <a:avLst/>
              <a:gdLst/>
              <a:ahLst/>
              <a:cxnLst/>
              <a:rect l="l" t="t" r="r" b="b"/>
              <a:pathLst>
                <a:path h="94615">
                  <a:moveTo>
                    <a:pt x="0" y="0"/>
                  </a:moveTo>
                  <a:lnTo>
                    <a:pt x="0" y="94487"/>
                  </a:lnTo>
                </a:path>
              </a:pathLst>
            </a:custGeom>
            <a:ln w="3175">
              <a:solidFill>
                <a:srgbClr val="000000"/>
              </a:solidFill>
            </a:ln>
          </p:spPr>
          <p:txBody>
            <a:bodyPr wrap="square" lIns="0" tIns="0" rIns="0" bIns="0" rtlCol="0"/>
            <a:lstStyle/>
            <a:p>
              <a:endParaRPr sz="1227"/>
            </a:p>
          </p:txBody>
        </p:sp>
        <p:sp>
          <p:nvSpPr>
            <p:cNvPr id="370" name="object 370"/>
            <p:cNvSpPr/>
            <p:nvPr/>
          </p:nvSpPr>
          <p:spPr>
            <a:xfrm>
              <a:off x="12060173" y="9614916"/>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371" name="object 371"/>
            <p:cNvSpPr/>
            <p:nvPr/>
          </p:nvSpPr>
          <p:spPr>
            <a:xfrm>
              <a:off x="12060173" y="9642729"/>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72" name="object 372"/>
            <p:cNvSpPr/>
            <p:nvPr/>
          </p:nvSpPr>
          <p:spPr>
            <a:xfrm>
              <a:off x="12060173" y="9670542"/>
              <a:ext cx="0" cy="94615"/>
            </a:xfrm>
            <a:custGeom>
              <a:avLst/>
              <a:gdLst/>
              <a:ahLst/>
              <a:cxnLst/>
              <a:rect l="l" t="t" r="r" b="b"/>
              <a:pathLst>
                <a:path h="94615">
                  <a:moveTo>
                    <a:pt x="0" y="0"/>
                  </a:moveTo>
                  <a:lnTo>
                    <a:pt x="0" y="94106"/>
                  </a:lnTo>
                </a:path>
              </a:pathLst>
            </a:custGeom>
            <a:ln w="3175">
              <a:solidFill>
                <a:srgbClr val="000000"/>
              </a:solidFill>
            </a:ln>
          </p:spPr>
          <p:txBody>
            <a:bodyPr wrap="square" lIns="0" tIns="0" rIns="0" bIns="0" rtlCol="0"/>
            <a:lstStyle/>
            <a:p>
              <a:endParaRPr sz="1227"/>
            </a:p>
          </p:txBody>
        </p:sp>
        <p:sp>
          <p:nvSpPr>
            <p:cNvPr id="373" name="object 373"/>
            <p:cNvSpPr/>
            <p:nvPr/>
          </p:nvSpPr>
          <p:spPr>
            <a:xfrm>
              <a:off x="8068056" y="9506711"/>
              <a:ext cx="0" cy="126364"/>
            </a:xfrm>
            <a:custGeom>
              <a:avLst/>
              <a:gdLst/>
              <a:ahLst/>
              <a:cxnLst/>
              <a:rect l="l" t="t" r="r" b="b"/>
              <a:pathLst>
                <a:path h="126365">
                  <a:moveTo>
                    <a:pt x="0" y="0"/>
                  </a:moveTo>
                  <a:lnTo>
                    <a:pt x="0" y="126110"/>
                  </a:lnTo>
                </a:path>
              </a:pathLst>
            </a:custGeom>
            <a:ln w="3175">
              <a:solidFill>
                <a:srgbClr val="000000"/>
              </a:solidFill>
            </a:ln>
          </p:spPr>
          <p:txBody>
            <a:bodyPr wrap="square" lIns="0" tIns="0" rIns="0" bIns="0" rtlCol="0"/>
            <a:lstStyle/>
            <a:p>
              <a:endParaRPr sz="1227"/>
            </a:p>
          </p:txBody>
        </p:sp>
        <p:sp>
          <p:nvSpPr>
            <p:cNvPr id="374" name="object 374"/>
            <p:cNvSpPr/>
            <p:nvPr/>
          </p:nvSpPr>
          <p:spPr>
            <a:xfrm>
              <a:off x="6737222" y="9506711"/>
              <a:ext cx="0" cy="94615"/>
            </a:xfrm>
            <a:custGeom>
              <a:avLst/>
              <a:gdLst/>
              <a:ahLst/>
              <a:cxnLst/>
              <a:rect l="l" t="t" r="r" b="b"/>
              <a:pathLst>
                <a:path h="94615">
                  <a:moveTo>
                    <a:pt x="0" y="0"/>
                  </a:moveTo>
                  <a:lnTo>
                    <a:pt x="0" y="94487"/>
                  </a:lnTo>
                </a:path>
              </a:pathLst>
            </a:custGeom>
            <a:ln w="3175">
              <a:solidFill>
                <a:srgbClr val="000000"/>
              </a:solidFill>
            </a:ln>
          </p:spPr>
          <p:txBody>
            <a:bodyPr wrap="square" lIns="0" tIns="0" rIns="0" bIns="0" rtlCol="0"/>
            <a:lstStyle/>
            <a:p>
              <a:endParaRPr sz="1227"/>
            </a:p>
          </p:txBody>
        </p:sp>
        <p:sp>
          <p:nvSpPr>
            <p:cNvPr id="375" name="object 375"/>
            <p:cNvSpPr/>
            <p:nvPr/>
          </p:nvSpPr>
          <p:spPr>
            <a:xfrm>
              <a:off x="6737222" y="9614916"/>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376" name="object 376"/>
            <p:cNvSpPr/>
            <p:nvPr/>
          </p:nvSpPr>
          <p:spPr>
            <a:xfrm>
              <a:off x="6737222" y="9642729"/>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77" name="object 377"/>
            <p:cNvSpPr/>
            <p:nvPr/>
          </p:nvSpPr>
          <p:spPr>
            <a:xfrm>
              <a:off x="6737222" y="9670542"/>
              <a:ext cx="0" cy="94615"/>
            </a:xfrm>
            <a:custGeom>
              <a:avLst/>
              <a:gdLst/>
              <a:ahLst/>
              <a:cxnLst/>
              <a:rect l="l" t="t" r="r" b="b"/>
              <a:pathLst>
                <a:path h="94615">
                  <a:moveTo>
                    <a:pt x="0" y="0"/>
                  </a:moveTo>
                  <a:lnTo>
                    <a:pt x="0" y="94106"/>
                  </a:lnTo>
                </a:path>
              </a:pathLst>
            </a:custGeom>
            <a:ln w="3175">
              <a:solidFill>
                <a:srgbClr val="000000"/>
              </a:solidFill>
            </a:ln>
          </p:spPr>
          <p:txBody>
            <a:bodyPr wrap="square" lIns="0" tIns="0" rIns="0" bIns="0" rtlCol="0"/>
            <a:lstStyle/>
            <a:p>
              <a:endParaRPr sz="1227"/>
            </a:p>
          </p:txBody>
        </p:sp>
        <p:sp>
          <p:nvSpPr>
            <p:cNvPr id="378" name="object 378"/>
            <p:cNvSpPr/>
            <p:nvPr/>
          </p:nvSpPr>
          <p:spPr>
            <a:xfrm>
              <a:off x="3409950" y="9515094"/>
              <a:ext cx="0" cy="90805"/>
            </a:xfrm>
            <a:custGeom>
              <a:avLst/>
              <a:gdLst/>
              <a:ahLst/>
              <a:cxnLst/>
              <a:rect l="l" t="t" r="r" b="b"/>
              <a:pathLst>
                <a:path h="90804">
                  <a:moveTo>
                    <a:pt x="0" y="0"/>
                  </a:moveTo>
                  <a:lnTo>
                    <a:pt x="0" y="90296"/>
                  </a:lnTo>
                </a:path>
              </a:pathLst>
            </a:custGeom>
            <a:ln w="3175">
              <a:solidFill>
                <a:srgbClr val="000000"/>
              </a:solidFill>
            </a:ln>
          </p:spPr>
          <p:txBody>
            <a:bodyPr wrap="square" lIns="0" tIns="0" rIns="0" bIns="0" rtlCol="0"/>
            <a:lstStyle/>
            <a:p>
              <a:endParaRPr sz="1227"/>
            </a:p>
          </p:txBody>
        </p:sp>
        <p:sp>
          <p:nvSpPr>
            <p:cNvPr id="379" name="object 379"/>
            <p:cNvSpPr/>
            <p:nvPr/>
          </p:nvSpPr>
          <p:spPr>
            <a:xfrm>
              <a:off x="3409950" y="9619107"/>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80" name="object 380"/>
            <p:cNvSpPr/>
            <p:nvPr/>
          </p:nvSpPr>
          <p:spPr>
            <a:xfrm>
              <a:off x="3409950" y="9646920"/>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81" name="object 381"/>
            <p:cNvSpPr/>
            <p:nvPr/>
          </p:nvSpPr>
          <p:spPr>
            <a:xfrm>
              <a:off x="3409950" y="9674733"/>
              <a:ext cx="0" cy="90170"/>
            </a:xfrm>
            <a:custGeom>
              <a:avLst/>
              <a:gdLst/>
              <a:ahLst/>
              <a:cxnLst/>
              <a:rect l="l" t="t" r="r" b="b"/>
              <a:pathLst>
                <a:path h="90170">
                  <a:moveTo>
                    <a:pt x="0" y="0"/>
                  </a:moveTo>
                  <a:lnTo>
                    <a:pt x="0" y="89915"/>
                  </a:lnTo>
                </a:path>
              </a:pathLst>
            </a:custGeom>
            <a:ln w="3175">
              <a:solidFill>
                <a:srgbClr val="000000"/>
              </a:solidFill>
            </a:ln>
          </p:spPr>
          <p:txBody>
            <a:bodyPr wrap="square" lIns="0" tIns="0" rIns="0" bIns="0" rtlCol="0"/>
            <a:lstStyle/>
            <a:p>
              <a:endParaRPr sz="1227"/>
            </a:p>
          </p:txBody>
        </p:sp>
        <p:sp>
          <p:nvSpPr>
            <p:cNvPr id="382" name="object 382"/>
            <p:cNvSpPr/>
            <p:nvPr/>
          </p:nvSpPr>
          <p:spPr>
            <a:xfrm>
              <a:off x="2744723" y="9506711"/>
              <a:ext cx="0" cy="75565"/>
            </a:xfrm>
            <a:custGeom>
              <a:avLst/>
              <a:gdLst/>
              <a:ahLst/>
              <a:cxnLst/>
              <a:rect l="l" t="t" r="r" b="b"/>
              <a:pathLst>
                <a:path h="75565">
                  <a:moveTo>
                    <a:pt x="0" y="0"/>
                  </a:moveTo>
                  <a:lnTo>
                    <a:pt x="0" y="75056"/>
                  </a:lnTo>
                </a:path>
              </a:pathLst>
            </a:custGeom>
            <a:ln w="3175">
              <a:solidFill>
                <a:srgbClr val="000000"/>
              </a:solidFill>
            </a:ln>
          </p:spPr>
          <p:txBody>
            <a:bodyPr wrap="square" lIns="0" tIns="0" rIns="0" bIns="0" rtlCol="0"/>
            <a:lstStyle/>
            <a:p>
              <a:endParaRPr sz="1227"/>
            </a:p>
          </p:txBody>
        </p:sp>
        <p:sp>
          <p:nvSpPr>
            <p:cNvPr id="383" name="object 383"/>
            <p:cNvSpPr/>
            <p:nvPr/>
          </p:nvSpPr>
          <p:spPr>
            <a:xfrm>
              <a:off x="2744723" y="9595484"/>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384" name="object 384"/>
            <p:cNvSpPr/>
            <p:nvPr/>
          </p:nvSpPr>
          <p:spPr>
            <a:xfrm>
              <a:off x="2744723" y="9623297"/>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85" name="object 385"/>
            <p:cNvSpPr/>
            <p:nvPr/>
          </p:nvSpPr>
          <p:spPr>
            <a:xfrm>
              <a:off x="2827782" y="9506711"/>
              <a:ext cx="0" cy="75565"/>
            </a:xfrm>
            <a:custGeom>
              <a:avLst/>
              <a:gdLst/>
              <a:ahLst/>
              <a:cxnLst/>
              <a:rect l="l" t="t" r="r" b="b"/>
              <a:pathLst>
                <a:path h="75565">
                  <a:moveTo>
                    <a:pt x="0" y="0"/>
                  </a:moveTo>
                  <a:lnTo>
                    <a:pt x="0" y="75056"/>
                  </a:lnTo>
                </a:path>
              </a:pathLst>
            </a:custGeom>
            <a:ln w="3175">
              <a:solidFill>
                <a:srgbClr val="000000"/>
              </a:solidFill>
            </a:ln>
          </p:spPr>
          <p:txBody>
            <a:bodyPr wrap="square" lIns="0" tIns="0" rIns="0" bIns="0" rtlCol="0"/>
            <a:lstStyle/>
            <a:p>
              <a:endParaRPr sz="1227"/>
            </a:p>
          </p:txBody>
        </p:sp>
        <p:sp>
          <p:nvSpPr>
            <p:cNvPr id="386" name="object 386"/>
            <p:cNvSpPr/>
            <p:nvPr/>
          </p:nvSpPr>
          <p:spPr>
            <a:xfrm>
              <a:off x="2827782" y="9595484"/>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387" name="object 387"/>
            <p:cNvSpPr/>
            <p:nvPr/>
          </p:nvSpPr>
          <p:spPr>
            <a:xfrm>
              <a:off x="2827782" y="9623297"/>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88" name="object 388"/>
            <p:cNvSpPr/>
            <p:nvPr/>
          </p:nvSpPr>
          <p:spPr>
            <a:xfrm>
              <a:off x="2079498" y="9506711"/>
              <a:ext cx="0" cy="75565"/>
            </a:xfrm>
            <a:custGeom>
              <a:avLst/>
              <a:gdLst/>
              <a:ahLst/>
              <a:cxnLst/>
              <a:rect l="l" t="t" r="r" b="b"/>
              <a:pathLst>
                <a:path h="75565">
                  <a:moveTo>
                    <a:pt x="0" y="0"/>
                  </a:moveTo>
                  <a:lnTo>
                    <a:pt x="0" y="75056"/>
                  </a:lnTo>
                </a:path>
              </a:pathLst>
            </a:custGeom>
            <a:ln w="3175">
              <a:solidFill>
                <a:srgbClr val="000000"/>
              </a:solidFill>
            </a:ln>
          </p:spPr>
          <p:txBody>
            <a:bodyPr wrap="square" lIns="0" tIns="0" rIns="0" bIns="0" rtlCol="0"/>
            <a:lstStyle/>
            <a:p>
              <a:endParaRPr sz="1227"/>
            </a:p>
          </p:txBody>
        </p:sp>
        <p:sp>
          <p:nvSpPr>
            <p:cNvPr id="389" name="object 389"/>
            <p:cNvSpPr/>
            <p:nvPr/>
          </p:nvSpPr>
          <p:spPr>
            <a:xfrm>
              <a:off x="2079498" y="9595484"/>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390" name="object 390"/>
            <p:cNvSpPr/>
            <p:nvPr/>
          </p:nvSpPr>
          <p:spPr>
            <a:xfrm>
              <a:off x="2079498" y="9623297"/>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91" name="object 391"/>
            <p:cNvSpPr/>
            <p:nvPr/>
          </p:nvSpPr>
          <p:spPr>
            <a:xfrm>
              <a:off x="2162555" y="9506711"/>
              <a:ext cx="0" cy="75565"/>
            </a:xfrm>
            <a:custGeom>
              <a:avLst/>
              <a:gdLst/>
              <a:ahLst/>
              <a:cxnLst/>
              <a:rect l="l" t="t" r="r" b="b"/>
              <a:pathLst>
                <a:path h="75565">
                  <a:moveTo>
                    <a:pt x="0" y="0"/>
                  </a:moveTo>
                  <a:lnTo>
                    <a:pt x="0" y="75056"/>
                  </a:lnTo>
                </a:path>
              </a:pathLst>
            </a:custGeom>
            <a:ln w="3175">
              <a:solidFill>
                <a:srgbClr val="000000"/>
              </a:solidFill>
            </a:ln>
          </p:spPr>
          <p:txBody>
            <a:bodyPr wrap="square" lIns="0" tIns="0" rIns="0" bIns="0" rtlCol="0"/>
            <a:lstStyle/>
            <a:p>
              <a:endParaRPr sz="1227"/>
            </a:p>
          </p:txBody>
        </p:sp>
        <p:sp>
          <p:nvSpPr>
            <p:cNvPr id="392" name="object 392"/>
            <p:cNvSpPr/>
            <p:nvPr/>
          </p:nvSpPr>
          <p:spPr>
            <a:xfrm>
              <a:off x="2162555" y="9595484"/>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393" name="object 393"/>
            <p:cNvSpPr/>
            <p:nvPr/>
          </p:nvSpPr>
          <p:spPr>
            <a:xfrm>
              <a:off x="2162555" y="9623297"/>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94" name="object 394"/>
            <p:cNvSpPr/>
            <p:nvPr/>
          </p:nvSpPr>
          <p:spPr>
            <a:xfrm>
              <a:off x="1496949" y="9515094"/>
              <a:ext cx="0" cy="90805"/>
            </a:xfrm>
            <a:custGeom>
              <a:avLst/>
              <a:gdLst/>
              <a:ahLst/>
              <a:cxnLst/>
              <a:rect l="l" t="t" r="r" b="b"/>
              <a:pathLst>
                <a:path h="90804">
                  <a:moveTo>
                    <a:pt x="0" y="0"/>
                  </a:moveTo>
                  <a:lnTo>
                    <a:pt x="0" y="90296"/>
                  </a:lnTo>
                </a:path>
              </a:pathLst>
            </a:custGeom>
            <a:ln w="3175">
              <a:solidFill>
                <a:srgbClr val="000000"/>
              </a:solidFill>
            </a:ln>
          </p:spPr>
          <p:txBody>
            <a:bodyPr wrap="square" lIns="0" tIns="0" rIns="0" bIns="0" rtlCol="0"/>
            <a:lstStyle/>
            <a:p>
              <a:endParaRPr sz="1227"/>
            </a:p>
          </p:txBody>
        </p:sp>
        <p:sp>
          <p:nvSpPr>
            <p:cNvPr id="395" name="object 395"/>
            <p:cNvSpPr/>
            <p:nvPr/>
          </p:nvSpPr>
          <p:spPr>
            <a:xfrm>
              <a:off x="1496949" y="9619107"/>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96" name="object 396"/>
            <p:cNvSpPr/>
            <p:nvPr/>
          </p:nvSpPr>
          <p:spPr>
            <a:xfrm>
              <a:off x="1496949" y="9646920"/>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97" name="object 397"/>
            <p:cNvSpPr/>
            <p:nvPr/>
          </p:nvSpPr>
          <p:spPr>
            <a:xfrm>
              <a:off x="1496949" y="9674733"/>
              <a:ext cx="0" cy="90170"/>
            </a:xfrm>
            <a:custGeom>
              <a:avLst/>
              <a:gdLst/>
              <a:ahLst/>
              <a:cxnLst/>
              <a:rect l="l" t="t" r="r" b="b"/>
              <a:pathLst>
                <a:path h="90170">
                  <a:moveTo>
                    <a:pt x="0" y="0"/>
                  </a:moveTo>
                  <a:lnTo>
                    <a:pt x="0" y="89915"/>
                  </a:lnTo>
                </a:path>
              </a:pathLst>
            </a:custGeom>
            <a:ln w="3175">
              <a:solidFill>
                <a:srgbClr val="000000"/>
              </a:solidFill>
            </a:ln>
          </p:spPr>
          <p:txBody>
            <a:bodyPr wrap="square" lIns="0" tIns="0" rIns="0" bIns="0" rtlCol="0"/>
            <a:lstStyle/>
            <a:p>
              <a:endParaRPr sz="1227"/>
            </a:p>
          </p:txBody>
        </p:sp>
        <p:sp>
          <p:nvSpPr>
            <p:cNvPr id="398" name="object 398"/>
            <p:cNvSpPr/>
            <p:nvPr/>
          </p:nvSpPr>
          <p:spPr>
            <a:xfrm>
              <a:off x="3168776" y="1915668"/>
              <a:ext cx="153035" cy="0"/>
            </a:xfrm>
            <a:custGeom>
              <a:avLst/>
              <a:gdLst/>
              <a:ahLst/>
              <a:cxnLst/>
              <a:rect l="l" t="t" r="r" b="b"/>
              <a:pathLst>
                <a:path w="153035">
                  <a:moveTo>
                    <a:pt x="0" y="0"/>
                  </a:moveTo>
                  <a:lnTo>
                    <a:pt x="152780" y="0"/>
                  </a:lnTo>
                </a:path>
              </a:pathLst>
            </a:custGeom>
            <a:ln w="3175">
              <a:solidFill>
                <a:srgbClr val="000000"/>
              </a:solidFill>
            </a:ln>
          </p:spPr>
          <p:txBody>
            <a:bodyPr wrap="square" lIns="0" tIns="0" rIns="0" bIns="0" rtlCol="0"/>
            <a:lstStyle/>
            <a:p>
              <a:endParaRPr sz="1227"/>
            </a:p>
          </p:txBody>
        </p:sp>
        <p:sp>
          <p:nvSpPr>
            <p:cNvPr id="399" name="object 399"/>
            <p:cNvSpPr/>
            <p:nvPr/>
          </p:nvSpPr>
          <p:spPr>
            <a:xfrm>
              <a:off x="3326892" y="1915668"/>
              <a:ext cx="55880" cy="0"/>
            </a:xfrm>
            <a:custGeom>
              <a:avLst/>
              <a:gdLst/>
              <a:ahLst/>
              <a:cxnLst/>
              <a:rect l="l" t="t" r="r" b="b"/>
              <a:pathLst>
                <a:path w="55879">
                  <a:moveTo>
                    <a:pt x="0" y="0"/>
                  </a:moveTo>
                  <a:lnTo>
                    <a:pt x="55625" y="0"/>
                  </a:lnTo>
                </a:path>
              </a:pathLst>
            </a:custGeom>
            <a:ln w="3175">
              <a:solidFill>
                <a:srgbClr val="000000"/>
              </a:solidFill>
            </a:ln>
          </p:spPr>
          <p:txBody>
            <a:bodyPr wrap="square" lIns="0" tIns="0" rIns="0" bIns="0" rtlCol="0"/>
            <a:lstStyle/>
            <a:p>
              <a:endParaRPr sz="1227"/>
            </a:p>
          </p:txBody>
        </p:sp>
        <p:sp>
          <p:nvSpPr>
            <p:cNvPr id="400" name="object 400"/>
            <p:cNvSpPr/>
            <p:nvPr/>
          </p:nvSpPr>
          <p:spPr>
            <a:xfrm>
              <a:off x="413004" y="8949689"/>
              <a:ext cx="88900" cy="0"/>
            </a:xfrm>
            <a:custGeom>
              <a:avLst/>
              <a:gdLst/>
              <a:ahLst/>
              <a:cxnLst/>
              <a:rect l="l" t="t" r="r" b="b"/>
              <a:pathLst>
                <a:path w="88900">
                  <a:moveTo>
                    <a:pt x="0" y="0"/>
                  </a:moveTo>
                  <a:lnTo>
                    <a:pt x="88772" y="0"/>
                  </a:lnTo>
                </a:path>
              </a:pathLst>
            </a:custGeom>
            <a:ln w="3175">
              <a:solidFill>
                <a:srgbClr val="000000"/>
              </a:solidFill>
            </a:ln>
          </p:spPr>
          <p:txBody>
            <a:bodyPr wrap="square" lIns="0" tIns="0" rIns="0" bIns="0" rtlCol="0"/>
            <a:lstStyle/>
            <a:p>
              <a:endParaRPr sz="1227"/>
            </a:p>
          </p:txBody>
        </p:sp>
        <p:sp>
          <p:nvSpPr>
            <p:cNvPr id="401" name="object 401"/>
            <p:cNvSpPr/>
            <p:nvPr/>
          </p:nvSpPr>
          <p:spPr>
            <a:xfrm>
              <a:off x="501777" y="8849868"/>
              <a:ext cx="0" cy="100330"/>
            </a:xfrm>
            <a:custGeom>
              <a:avLst/>
              <a:gdLst/>
              <a:ahLst/>
              <a:cxnLst/>
              <a:rect l="l" t="t" r="r" b="b"/>
              <a:pathLst>
                <a:path h="100329">
                  <a:moveTo>
                    <a:pt x="0" y="99821"/>
                  </a:moveTo>
                  <a:lnTo>
                    <a:pt x="0" y="0"/>
                  </a:lnTo>
                </a:path>
              </a:pathLst>
            </a:custGeom>
            <a:ln w="3175">
              <a:solidFill>
                <a:srgbClr val="000000"/>
              </a:solidFill>
            </a:ln>
          </p:spPr>
          <p:txBody>
            <a:bodyPr wrap="square" lIns="0" tIns="0" rIns="0" bIns="0" rtlCol="0"/>
            <a:lstStyle/>
            <a:p>
              <a:endParaRPr sz="1227"/>
            </a:p>
          </p:txBody>
        </p:sp>
        <p:sp>
          <p:nvSpPr>
            <p:cNvPr id="402" name="object 402"/>
            <p:cNvSpPr/>
            <p:nvPr/>
          </p:nvSpPr>
          <p:spPr>
            <a:xfrm>
              <a:off x="501777" y="5136261"/>
              <a:ext cx="0" cy="125730"/>
            </a:xfrm>
            <a:custGeom>
              <a:avLst/>
              <a:gdLst/>
              <a:ahLst/>
              <a:cxnLst/>
              <a:rect l="l" t="t" r="r" b="b"/>
              <a:pathLst>
                <a:path h="125729">
                  <a:moveTo>
                    <a:pt x="0" y="125729"/>
                  </a:moveTo>
                  <a:lnTo>
                    <a:pt x="0" y="0"/>
                  </a:lnTo>
                </a:path>
              </a:pathLst>
            </a:custGeom>
            <a:ln w="3175">
              <a:solidFill>
                <a:srgbClr val="000000"/>
              </a:solidFill>
            </a:ln>
          </p:spPr>
          <p:txBody>
            <a:bodyPr wrap="square" lIns="0" tIns="0" rIns="0" bIns="0" rtlCol="0"/>
            <a:lstStyle/>
            <a:p>
              <a:endParaRPr sz="1227"/>
            </a:p>
          </p:txBody>
        </p:sp>
        <p:sp>
          <p:nvSpPr>
            <p:cNvPr id="403" name="object 403"/>
            <p:cNvSpPr/>
            <p:nvPr/>
          </p:nvSpPr>
          <p:spPr>
            <a:xfrm>
              <a:off x="413004" y="1796415"/>
              <a:ext cx="0" cy="1336675"/>
            </a:xfrm>
            <a:custGeom>
              <a:avLst/>
              <a:gdLst/>
              <a:ahLst/>
              <a:cxnLst/>
              <a:rect l="l" t="t" r="r" b="b"/>
              <a:pathLst>
                <a:path h="1336675">
                  <a:moveTo>
                    <a:pt x="0" y="1336166"/>
                  </a:moveTo>
                  <a:lnTo>
                    <a:pt x="0" y="0"/>
                  </a:lnTo>
                </a:path>
              </a:pathLst>
            </a:custGeom>
            <a:ln w="3175">
              <a:solidFill>
                <a:srgbClr val="000000"/>
              </a:solidFill>
            </a:ln>
          </p:spPr>
          <p:txBody>
            <a:bodyPr wrap="square" lIns="0" tIns="0" rIns="0" bIns="0" rtlCol="0"/>
            <a:lstStyle/>
            <a:p>
              <a:endParaRPr sz="1227"/>
            </a:p>
          </p:txBody>
        </p:sp>
        <p:sp>
          <p:nvSpPr>
            <p:cNvPr id="404" name="object 404"/>
            <p:cNvSpPr/>
            <p:nvPr/>
          </p:nvSpPr>
          <p:spPr>
            <a:xfrm>
              <a:off x="413004" y="4818506"/>
              <a:ext cx="0" cy="299720"/>
            </a:xfrm>
            <a:custGeom>
              <a:avLst/>
              <a:gdLst/>
              <a:ahLst/>
              <a:cxnLst/>
              <a:rect l="l" t="t" r="r" b="b"/>
              <a:pathLst>
                <a:path h="299720">
                  <a:moveTo>
                    <a:pt x="0" y="299465"/>
                  </a:moveTo>
                  <a:lnTo>
                    <a:pt x="0" y="0"/>
                  </a:lnTo>
                </a:path>
              </a:pathLst>
            </a:custGeom>
            <a:ln w="3175">
              <a:solidFill>
                <a:srgbClr val="000000"/>
              </a:solidFill>
            </a:ln>
          </p:spPr>
          <p:txBody>
            <a:bodyPr wrap="square" lIns="0" tIns="0" rIns="0" bIns="0" rtlCol="0"/>
            <a:lstStyle/>
            <a:p>
              <a:endParaRPr sz="1227"/>
            </a:p>
          </p:txBody>
        </p:sp>
        <p:sp>
          <p:nvSpPr>
            <p:cNvPr id="405" name="object 405"/>
            <p:cNvSpPr/>
            <p:nvPr/>
          </p:nvSpPr>
          <p:spPr>
            <a:xfrm>
              <a:off x="413004" y="4663058"/>
              <a:ext cx="0" cy="133350"/>
            </a:xfrm>
            <a:custGeom>
              <a:avLst/>
              <a:gdLst/>
              <a:ahLst/>
              <a:cxnLst/>
              <a:rect l="l" t="t" r="r" b="b"/>
              <a:pathLst>
                <a:path h="133350">
                  <a:moveTo>
                    <a:pt x="0" y="133349"/>
                  </a:moveTo>
                  <a:lnTo>
                    <a:pt x="0" y="0"/>
                  </a:lnTo>
                </a:path>
              </a:pathLst>
            </a:custGeom>
            <a:ln w="3175">
              <a:solidFill>
                <a:srgbClr val="000000"/>
              </a:solidFill>
            </a:ln>
          </p:spPr>
          <p:txBody>
            <a:bodyPr wrap="square" lIns="0" tIns="0" rIns="0" bIns="0" rtlCol="0"/>
            <a:lstStyle/>
            <a:p>
              <a:endParaRPr sz="1227"/>
            </a:p>
          </p:txBody>
        </p:sp>
        <p:sp>
          <p:nvSpPr>
            <p:cNvPr id="406" name="object 406"/>
            <p:cNvSpPr/>
            <p:nvPr/>
          </p:nvSpPr>
          <p:spPr>
            <a:xfrm>
              <a:off x="501777" y="2440305"/>
              <a:ext cx="0" cy="692785"/>
            </a:xfrm>
            <a:custGeom>
              <a:avLst/>
              <a:gdLst/>
              <a:ahLst/>
              <a:cxnLst/>
              <a:rect l="l" t="t" r="r" b="b"/>
              <a:pathLst>
                <a:path h="692785">
                  <a:moveTo>
                    <a:pt x="0" y="692276"/>
                  </a:moveTo>
                  <a:lnTo>
                    <a:pt x="0" y="0"/>
                  </a:lnTo>
                </a:path>
              </a:pathLst>
            </a:custGeom>
            <a:ln w="3175">
              <a:solidFill>
                <a:srgbClr val="000000"/>
              </a:solidFill>
            </a:ln>
          </p:spPr>
          <p:txBody>
            <a:bodyPr wrap="square" lIns="0" tIns="0" rIns="0" bIns="0" rtlCol="0"/>
            <a:lstStyle/>
            <a:p>
              <a:endParaRPr sz="1227"/>
            </a:p>
          </p:txBody>
        </p:sp>
        <p:sp>
          <p:nvSpPr>
            <p:cNvPr id="407" name="object 407"/>
            <p:cNvSpPr/>
            <p:nvPr/>
          </p:nvSpPr>
          <p:spPr>
            <a:xfrm>
              <a:off x="1242060" y="2420112"/>
              <a:ext cx="0" cy="149860"/>
            </a:xfrm>
            <a:custGeom>
              <a:avLst/>
              <a:gdLst/>
              <a:ahLst/>
              <a:cxnLst/>
              <a:rect l="l" t="t" r="r" b="b"/>
              <a:pathLst>
                <a:path h="149860">
                  <a:moveTo>
                    <a:pt x="0" y="149732"/>
                  </a:moveTo>
                  <a:lnTo>
                    <a:pt x="0" y="0"/>
                  </a:lnTo>
                </a:path>
              </a:pathLst>
            </a:custGeom>
            <a:ln w="3175">
              <a:solidFill>
                <a:srgbClr val="000000"/>
              </a:solidFill>
            </a:ln>
          </p:spPr>
          <p:txBody>
            <a:bodyPr wrap="square" lIns="0" tIns="0" rIns="0" bIns="0" rtlCol="0"/>
            <a:lstStyle/>
            <a:p>
              <a:endParaRPr sz="1227"/>
            </a:p>
          </p:txBody>
        </p:sp>
        <p:sp>
          <p:nvSpPr>
            <p:cNvPr id="408" name="object 408"/>
            <p:cNvSpPr/>
            <p:nvPr/>
          </p:nvSpPr>
          <p:spPr>
            <a:xfrm>
              <a:off x="1242060" y="2420112"/>
              <a:ext cx="579755" cy="0"/>
            </a:xfrm>
            <a:custGeom>
              <a:avLst/>
              <a:gdLst/>
              <a:ahLst/>
              <a:cxnLst/>
              <a:rect l="l" t="t" r="r" b="b"/>
              <a:pathLst>
                <a:path w="579755">
                  <a:moveTo>
                    <a:pt x="0" y="0"/>
                  </a:moveTo>
                  <a:lnTo>
                    <a:pt x="579500" y="0"/>
                  </a:lnTo>
                </a:path>
              </a:pathLst>
            </a:custGeom>
            <a:ln w="3175">
              <a:solidFill>
                <a:srgbClr val="000000"/>
              </a:solidFill>
            </a:ln>
          </p:spPr>
          <p:txBody>
            <a:bodyPr wrap="square" lIns="0" tIns="0" rIns="0" bIns="0" rtlCol="0"/>
            <a:lstStyle/>
            <a:p>
              <a:endParaRPr sz="1227"/>
            </a:p>
          </p:txBody>
        </p:sp>
        <p:sp>
          <p:nvSpPr>
            <p:cNvPr id="409" name="object 409"/>
            <p:cNvSpPr/>
            <p:nvPr/>
          </p:nvSpPr>
          <p:spPr>
            <a:xfrm>
              <a:off x="8547354" y="7976235"/>
              <a:ext cx="41275" cy="0"/>
            </a:xfrm>
            <a:custGeom>
              <a:avLst/>
              <a:gdLst/>
              <a:ahLst/>
              <a:cxnLst/>
              <a:rect l="l" t="t" r="r" b="b"/>
              <a:pathLst>
                <a:path w="41275">
                  <a:moveTo>
                    <a:pt x="41147" y="0"/>
                  </a:moveTo>
                  <a:lnTo>
                    <a:pt x="0" y="0"/>
                  </a:lnTo>
                </a:path>
              </a:pathLst>
            </a:custGeom>
            <a:ln w="3175">
              <a:solidFill>
                <a:srgbClr val="000000"/>
              </a:solidFill>
            </a:ln>
          </p:spPr>
          <p:txBody>
            <a:bodyPr wrap="square" lIns="0" tIns="0" rIns="0" bIns="0" rtlCol="0"/>
            <a:lstStyle/>
            <a:p>
              <a:endParaRPr sz="1227"/>
            </a:p>
          </p:txBody>
        </p:sp>
        <p:sp>
          <p:nvSpPr>
            <p:cNvPr id="410" name="object 410"/>
            <p:cNvSpPr/>
            <p:nvPr/>
          </p:nvSpPr>
          <p:spPr>
            <a:xfrm>
              <a:off x="8608314" y="8225789"/>
              <a:ext cx="17145" cy="0"/>
            </a:xfrm>
            <a:custGeom>
              <a:avLst/>
              <a:gdLst/>
              <a:ahLst/>
              <a:cxnLst/>
              <a:rect l="l" t="t" r="r" b="b"/>
              <a:pathLst>
                <a:path w="17145">
                  <a:moveTo>
                    <a:pt x="16763" y="0"/>
                  </a:moveTo>
                  <a:lnTo>
                    <a:pt x="0" y="0"/>
                  </a:lnTo>
                </a:path>
              </a:pathLst>
            </a:custGeom>
            <a:ln w="3175">
              <a:solidFill>
                <a:srgbClr val="000000"/>
              </a:solidFill>
            </a:ln>
          </p:spPr>
          <p:txBody>
            <a:bodyPr wrap="square" lIns="0" tIns="0" rIns="0" bIns="0" rtlCol="0"/>
            <a:lstStyle/>
            <a:p>
              <a:endParaRPr sz="1227"/>
            </a:p>
          </p:txBody>
        </p:sp>
        <p:sp>
          <p:nvSpPr>
            <p:cNvPr id="411" name="object 411"/>
            <p:cNvSpPr/>
            <p:nvPr/>
          </p:nvSpPr>
          <p:spPr>
            <a:xfrm>
              <a:off x="8295893" y="8225789"/>
              <a:ext cx="46990" cy="0"/>
            </a:xfrm>
            <a:custGeom>
              <a:avLst/>
              <a:gdLst/>
              <a:ahLst/>
              <a:cxnLst/>
              <a:rect l="l" t="t" r="r" b="b"/>
              <a:pathLst>
                <a:path w="46990">
                  <a:moveTo>
                    <a:pt x="46481" y="0"/>
                  </a:moveTo>
                  <a:lnTo>
                    <a:pt x="0" y="0"/>
                  </a:lnTo>
                </a:path>
              </a:pathLst>
            </a:custGeom>
            <a:ln w="3175">
              <a:solidFill>
                <a:srgbClr val="000000"/>
              </a:solidFill>
            </a:ln>
          </p:spPr>
          <p:txBody>
            <a:bodyPr wrap="square" lIns="0" tIns="0" rIns="0" bIns="0" rtlCol="0"/>
            <a:lstStyle/>
            <a:p>
              <a:endParaRPr sz="1227"/>
            </a:p>
          </p:txBody>
        </p:sp>
        <p:sp>
          <p:nvSpPr>
            <p:cNvPr id="412" name="object 412"/>
            <p:cNvSpPr/>
            <p:nvPr/>
          </p:nvSpPr>
          <p:spPr>
            <a:xfrm>
              <a:off x="4981955" y="8209407"/>
              <a:ext cx="2927985" cy="0"/>
            </a:xfrm>
            <a:custGeom>
              <a:avLst/>
              <a:gdLst/>
              <a:ahLst/>
              <a:cxnLst/>
              <a:rect l="l" t="t" r="r" b="b"/>
              <a:pathLst>
                <a:path w="2927984">
                  <a:moveTo>
                    <a:pt x="2927984" y="0"/>
                  </a:moveTo>
                  <a:lnTo>
                    <a:pt x="0" y="0"/>
                  </a:lnTo>
                </a:path>
              </a:pathLst>
            </a:custGeom>
            <a:ln w="3175">
              <a:solidFill>
                <a:srgbClr val="000000"/>
              </a:solidFill>
            </a:ln>
          </p:spPr>
          <p:txBody>
            <a:bodyPr wrap="square" lIns="0" tIns="0" rIns="0" bIns="0" rtlCol="0"/>
            <a:lstStyle/>
            <a:p>
              <a:endParaRPr sz="1227"/>
            </a:p>
          </p:txBody>
        </p:sp>
        <p:sp>
          <p:nvSpPr>
            <p:cNvPr id="413" name="object 413"/>
            <p:cNvSpPr/>
            <p:nvPr/>
          </p:nvSpPr>
          <p:spPr>
            <a:xfrm>
              <a:off x="8295893" y="7976235"/>
              <a:ext cx="0" cy="249554"/>
            </a:xfrm>
            <a:custGeom>
              <a:avLst/>
              <a:gdLst/>
              <a:ahLst/>
              <a:cxnLst/>
              <a:rect l="l" t="t" r="r" b="b"/>
              <a:pathLst>
                <a:path h="249554">
                  <a:moveTo>
                    <a:pt x="0" y="0"/>
                  </a:moveTo>
                  <a:lnTo>
                    <a:pt x="0" y="249554"/>
                  </a:lnTo>
                </a:path>
              </a:pathLst>
            </a:custGeom>
            <a:ln w="3175">
              <a:solidFill>
                <a:srgbClr val="000000"/>
              </a:solidFill>
            </a:ln>
          </p:spPr>
          <p:txBody>
            <a:bodyPr wrap="square" lIns="0" tIns="0" rIns="0" bIns="0" rtlCol="0"/>
            <a:lstStyle/>
            <a:p>
              <a:endParaRPr sz="1227"/>
            </a:p>
          </p:txBody>
        </p:sp>
        <p:sp>
          <p:nvSpPr>
            <p:cNvPr id="414" name="object 414"/>
            <p:cNvSpPr/>
            <p:nvPr/>
          </p:nvSpPr>
          <p:spPr>
            <a:xfrm>
              <a:off x="8275701" y="7976235"/>
              <a:ext cx="0" cy="155575"/>
            </a:xfrm>
            <a:custGeom>
              <a:avLst/>
              <a:gdLst/>
              <a:ahLst/>
              <a:cxnLst/>
              <a:rect l="l" t="t" r="r" b="b"/>
              <a:pathLst>
                <a:path h="155575">
                  <a:moveTo>
                    <a:pt x="0" y="0"/>
                  </a:moveTo>
                  <a:lnTo>
                    <a:pt x="0" y="155447"/>
                  </a:lnTo>
                </a:path>
              </a:pathLst>
            </a:custGeom>
            <a:ln w="3175">
              <a:solidFill>
                <a:srgbClr val="000000"/>
              </a:solidFill>
            </a:ln>
          </p:spPr>
          <p:txBody>
            <a:bodyPr wrap="square" lIns="0" tIns="0" rIns="0" bIns="0" rtlCol="0"/>
            <a:lstStyle/>
            <a:p>
              <a:endParaRPr sz="1227"/>
            </a:p>
          </p:txBody>
        </p:sp>
        <p:sp>
          <p:nvSpPr>
            <p:cNvPr id="415" name="object 415"/>
            <p:cNvSpPr/>
            <p:nvPr/>
          </p:nvSpPr>
          <p:spPr>
            <a:xfrm>
              <a:off x="8588502" y="7976235"/>
              <a:ext cx="0" cy="249554"/>
            </a:xfrm>
            <a:custGeom>
              <a:avLst/>
              <a:gdLst/>
              <a:ahLst/>
              <a:cxnLst/>
              <a:rect l="l" t="t" r="r" b="b"/>
              <a:pathLst>
                <a:path h="249554">
                  <a:moveTo>
                    <a:pt x="0" y="0"/>
                  </a:moveTo>
                  <a:lnTo>
                    <a:pt x="0" y="249554"/>
                  </a:lnTo>
                </a:path>
              </a:pathLst>
            </a:custGeom>
            <a:ln w="3175">
              <a:solidFill>
                <a:srgbClr val="000000"/>
              </a:solidFill>
            </a:ln>
          </p:spPr>
          <p:txBody>
            <a:bodyPr wrap="square" lIns="0" tIns="0" rIns="0" bIns="0" rtlCol="0"/>
            <a:lstStyle/>
            <a:p>
              <a:endParaRPr sz="1227"/>
            </a:p>
          </p:txBody>
        </p:sp>
        <p:sp>
          <p:nvSpPr>
            <p:cNvPr id="416" name="object 416"/>
            <p:cNvSpPr/>
            <p:nvPr/>
          </p:nvSpPr>
          <p:spPr>
            <a:xfrm>
              <a:off x="8608314" y="7976235"/>
              <a:ext cx="0" cy="249554"/>
            </a:xfrm>
            <a:custGeom>
              <a:avLst/>
              <a:gdLst/>
              <a:ahLst/>
              <a:cxnLst/>
              <a:rect l="l" t="t" r="r" b="b"/>
              <a:pathLst>
                <a:path h="249554">
                  <a:moveTo>
                    <a:pt x="0" y="0"/>
                  </a:moveTo>
                  <a:lnTo>
                    <a:pt x="0" y="249554"/>
                  </a:lnTo>
                </a:path>
              </a:pathLst>
            </a:custGeom>
            <a:ln w="3175">
              <a:solidFill>
                <a:srgbClr val="000000"/>
              </a:solidFill>
            </a:ln>
          </p:spPr>
          <p:txBody>
            <a:bodyPr wrap="square" lIns="0" tIns="0" rIns="0" bIns="0" rtlCol="0"/>
            <a:lstStyle/>
            <a:p>
              <a:endParaRPr sz="1227"/>
            </a:p>
          </p:txBody>
        </p:sp>
        <p:sp>
          <p:nvSpPr>
            <p:cNvPr id="417" name="object 417"/>
            <p:cNvSpPr/>
            <p:nvPr/>
          </p:nvSpPr>
          <p:spPr>
            <a:xfrm>
              <a:off x="1255776" y="8209407"/>
              <a:ext cx="2661920" cy="0"/>
            </a:xfrm>
            <a:custGeom>
              <a:avLst/>
              <a:gdLst/>
              <a:ahLst/>
              <a:cxnLst/>
              <a:rect l="l" t="t" r="r" b="b"/>
              <a:pathLst>
                <a:path w="2661920">
                  <a:moveTo>
                    <a:pt x="2661665" y="0"/>
                  </a:moveTo>
                  <a:lnTo>
                    <a:pt x="0" y="0"/>
                  </a:lnTo>
                </a:path>
              </a:pathLst>
            </a:custGeom>
            <a:ln w="3175">
              <a:solidFill>
                <a:srgbClr val="000000"/>
              </a:solidFill>
            </a:ln>
          </p:spPr>
          <p:txBody>
            <a:bodyPr wrap="square" lIns="0" tIns="0" rIns="0" bIns="0" rtlCol="0"/>
            <a:lstStyle/>
            <a:p>
              <a:endParaRPr sz="1227"/>
            </a:p>
          </p:txBody>
        </p:sp>
        <p:sp>
          <p:nvSpPr>
            <p:cNvPr id="418" name="object 418"/>
            <p:cNvSpPr/>
            <p:nvPr/>
          </p:nvSpPr>
          <p:spPr>
            <a:xfrm>
              <a:off x="4616196" y="8225789"/>
              <a:ext cx="16510" cy="0"/>
            </a:xfrm>
            <a:custGeom>
              <a:avLst/>
              <a:gdLst/>
              <a:ahLst/>
              <a:cxnLst/>
              <a:rect l="l" t="t" r="r" b="b"/>
              <a:pathLst>
                <a:path w="16510">
                  <a:moveTo>
                    <a:pt x="16382" y="0"/>
                  </a:moveTo>
                  <a:lnTo>
                    <a:pt x="0" y="0"/>
                  </a:lnTo>
                </a:path>
              </a:pathLst>
            </a:custGeom>
            <a:ln w="3175">
              <a:solidFill>
                <a:srgbClr val="000000"/>
              </a:solidFill>
            </a:ln>
          </p:spPr>
          <p:txBody>
            <a:bodyPr wrap="square" lIns="0" tIns="0" rIns="0" bIns="0" rtlCol="0"/>
            <a:lstStyle/>
            <a:p>
              <a:endParaRPr sz="1227"/>
            </a:p>
          </p:txBody>
        </p:sp>
        <p:sp>
          <p:nvSpPr>
            <p:cNvPr id="419" name="object 419"/>
            <p:cNvSpPr/>
            <p:nvPr/>
          </p:nvSpPr>
          <p:spPr>
            <a:xfrm>
              <a:off x="4981955" y="8009762"/>
              <a:ext cx="2927985" cy="0"/>
            </a:xfrm>
            <a:custGeom>
              <a:avLst/>
              <a:gdLst/>
              <a:ahLst/>
              <a:cxnLst/>
              <a:rect l="l" t="t" r="r" b="b"/>
              <a:pathLst>
                <a:path w="2927984">
                  <a:moveTo>
                    <a:pt x="0" y="0"/>
                  </a:moveTo>
                  <a:lnTo>
                    <a:pt x="2927984" y="0"/>
                  </a:lnTo>
                </a:path>
              </a:pathLst>
            </a:custGeom>
            <a:ln w="3175">
              <a:solidFill>
                <a:srgbClr val="000000"/>
              </a:solidFill>
            </a:ln>
          </p:spPr>
          <p:txBody>
            <a:bodyPr wrap="square" lIns="0" tIns="0" rIns="0" bIns="0" rtlCol="0"/>
            <a:lstStyle/>
            <a:p>
              <a:endParaRPr sz="1227"/>
            </a:p>
          </p:txBody>
        </p:sp>
        <p:sp>
          <p:nvSpPr>
            <p:cNvPr id="420" name="object 420"/>
            <p:cNvSpPr/>
            <p:nvPr/>
          </p:nvSpPr>
          <p:spPr>
            <a:xfrm>
              <a:off x="8974455" y="8009762"/>
              <a:ext cx="2559685" cy="0"/>
            </a:xfrm>
            <a:custGeom>
              <a:avLst/>
              <a:gdLst/>
              <a:ahLst/>
              <a:cxnLst/>
              <a:rect l="l" t="t" r="r" b="b"/>
              <a:pathLst>
                <a:path w="2559684">
                  <a:moveTo>
                    <a:pt x="0" y="0"/>
                  </a:moveTo>
                  <a:lnTo>
                    <a:pt x="2559176" y="0"/>
                  </a:lnTo>
                </a:path>
              </a:pathLst>
            </a:custGeom>
            <a:ln w="3175">
              <a:solidFill>
                <a:srgbClr val="000000"/>
              </a:solidFill>
            </a:ln>
          </p:spPr>
          <p:txBody>
            <a:bodyPr wrap="square" lIns="0" tIns="0" rIns="0" bIns="0" rtlCol="0"/>
            <a:lstStyle/>
            <a:p>
              <a:endParaRPr sz="1227"/>
            </a:p>
          </p:txBody>
        </p:sp>
        <p:sp>
          <p:nvSpPr>
            <p:cNvPr id="421" name="object 421"/>
            <p:cNvSpPr/>
            <p:nvPr/>
          </p:nvSpPr>
          <p:spPr>
            <a:xfrm>
              <a:off x="8974455" y="3185541"/>
              <a:ext cx="2559685" cy="0"/>
            </a:xfrm>
            <a:custGeom>
              <a:avLst/>
              <a:gdLst/>
              <a:ahLst/>
              <a:cxnLst/>
              <a:rect l="l" t="t" r="r" b="b"/>
              <a:pathLst>
                <a:path w="2559684">
                  <a:moveTo>
                    <a:pt x="0" y="0"/>
                  </a:moveTo>
                  <a:lnTo>
                    <a:pt x="2559176" y="0"/>
                  </a:lnTo>
                </a:path>
              </a:pathLst>
            </a:custGeom>
            <a:ln w="3175">
              <a:solidFill>
                <a:srgbClr val="000000"/>
              </a:solidFill>
            </a:ln>
          </p:spPr>
          <p:txBody>
            <a:bodyPr wrap="square" lIns="0" tIns="0" rIns="0" bIns="0" rtlCol="0"/>
            <a:lstStyle/>
            <a:p>
              <a:endParaRPr sz="1227"/>
            </a:p>
          </p:txBody>
        </p:sp>
        <p:sp>
          <p:nvSpPr>
            <p:cNvPr id="422" name="object 422"/>
            <p:cNvSpPr/>
            <p:nvPr/>
          </p:nvSpPr>
          <p:spPr>
            <a:xfrm>
              <a:off x="768477" y="8545830"/>
              <a:ext cx="368935" cy="368935"/>
            </a:xfrm>
            <a:custGeom>
              <a:avLst/>
              <a:gdLst/>
              <a:ahLst/>
              <a:cxnLst/>
              <a:rect l="l" t="t" r="r" b="b"/>
              <a:pathLst>
                <a:path w="368934" h="368934">
                  <a:moveTo>
                    <a:pt x="368426" y="0"/>
                  </a:moveTo>
                  <a:lnTo>
                    <a:pt x="0" y="368426"/>
                  </a:lnTo>
                </a:path>
              </a:pathLst>
            </a:custGeom>
            <a:ln w="3175">
              <a:solidFill>
                <a:srgbClr val="000000"/>
              </a:solidFill>
            </a:ln>
          </p:spPr>
          <p:txBody>
            <a:bodyPr wrap="square" lIns="0" tIns="0" rIns="0" bIns="0" rtlCol="0"/>
            <a:lstStyle/>
            <a:p>
              <a:endParaRPr sz="1227"/>
            </a:p>
          </p:txBody>
        </p:sp>
        <p:sp>
          <p:nvSpPr>
            <p:cNvPr id="423" name="object 423"/>
            <p:cNvSpPr/>
            <p:nvPr/>
          </p:nvSpPr>
          <p:spPr>
            <a:xfrm>
              <a:off x="13388339" y="7258431"/>
              <a:ext cx="52705" cy="0"/>
            </a:xfrm>
            <a:custGeom>
              <a:avLst/>
              <a:gdLst/>
              <a:ahLst/>
              <a:cxnLst/>
              <a:rect l="l" t="t" r="r" b="b"/>
              <a:pathLst>
                <a:path w="52705">
                  <a:moveTo>
                    <a:pt x="0" y="0"/>
                  </a:moveTo>
                  <a:lnTo>
                    <a:pt x="52577" y="0"/>
                  </a:lnTo>
                </a:path>
              </a:pathLst>
            </a:custGeom>
            <a:ln w="3175">
              <a:solidFill>
                <a:srgbClr val="000000"/>
              </a:solidFill>
            </a:ln>
          </p:spPr>
          <p:txBody>
            <a:bodyPr wrap="square" lIns="0" tIns="0" rIns="0" bIns="0" rtlCol="0"/>
            <a:lstStyle/>
            <a:p>
              <a:endParaRPr sz="1227"/>
            </a:p>
          </p:txBody>
        </p:sp>
        <p:sp>
          <p:nvSpPr>
            <p:cNvPr id="424" name="object 424"/>
            <p:cNvSpPr/>
            <p:nvPr/>
          </p:nvSpPr>
          <p:spPr>
            <a:xfrm>
              <a:off x="13388339" y="7458075"/>
              <a:ext cx="52705" cy="0"/>
            </a:xfrm>
            <a:custGeom>
              <a:avLst/>
              <a:gdLst/>
              <a:ahLst/>
              <a:cxnLst/>
              <a:rect l="l" t="t" r="r" b="b"/>
              <a:pathLst>
                <a:path w="52705">
                  <a:moveTo>
                    <a:pt x="0" y="0"/>
                  </a:moveTo>
                  <a:lnTo>
                    <a:pt x="52577" y="0"/>
                  </a:lnTo>
                </a:path>
              </a:pathLst>
            </a:custGeom>
            <a:ln w="3175">
              <a:solidFill>
                <a:srgbClr val="000000"/>
              </a:solidFill>
            </a:ln>
          </p:spPr>
          <p:txBody>
            <a:bodyPr wrap="square" lIns="0" tIns="0" rIns="0" bIns="0" rtlCol="0"/>
            <a:lstStyle/>
            <a:p>
              <a:endParaRPr sz="1227"/>
            </a:p>
          </p:txBody>
        </p:sp>
        <p:sp>
          <p:nvSpPr>
            <p:cNvPr id="425" name="object 425"/>
            <p:cNvSpPr/>
            <p:nvPr/>
          </p:nvSpPr>
          <p:spPr>
            <a:xfrm>
              <a:off x="13388339" y="3526536"/>
              <a:ext cx="52705" cy="0"/>
            </a:xfrm>
            <a:custGeom>
              <a:avLst/>
              <a:gdLst/>
              <a:ahLst/>
              <a:cxnLst/>
              <a:rect l="l" t="t" r="r" b="b"/>
              <a:pathLst>
                <a:path w="52705">
                  <a:moveTo>
                    <a:pt x="0" y="0"/>
                  </a:moveTo>
                  <a:lnTo>
                    <a:pt x="52577" y="0"/>
                  </a:lnTo>
                </a:path>
              </a:pathLst>
            </a:custGeom>
            <a:ln w="3175">
              <a:solidFill>
                <a:srgbClr val="000000"/>
              </a:solidFill>
            </a:ln>
          </p:spPr>
          <p:txBody>
            <a:bodyPr wrap="square" lIns="0" tIns="0" rIns="0" bIns="0" rtlCol="0"/>
            <a:lstStyle/>
            <a:p>
              <a:endParaRPr sz="1227"/>
            </a:p>
          </p:txBody>
        </p:sp>
        <p:sp>
          <p:nvSpPr>
            <p:cNvPr id="426" name="object 426"/>
            <p:cNvSpPr/>
            <p:nvPr/>
          </p:nvSpPr>
          <p:spPr>
            <a:xfrm>
              <a:off x="13388339" y="3992117"/>
              <a:ext cx="52705" cy="0"/>
            </a:xfrm>
            <a:custGeom>
              <a:avLst/>
              <a:gdLst/>
              <a:ahLst/>
              <a:cxnLst/>
              <a:rect l="l" t="t" r="r" b="b"/>
              <a:pathLst>
                <a:path w="52705">
                  <a:moveTo>
                    <a:pt x="0" y="0"/>
                  </a:moveTo>
                  <a:lnTo>
                    <a:pt x="52577" y="0"/>
                  </a:lnTo>
                </a:path>
              </a:pathLst>
            </a:custGeom>
            <a:ln w="3175">
              <a:solidFill>
                <a:srgbClr val="000000"/>
              </a:solidFill>
            </a:ln>
          </p:spPr>
          <p:txBody>
            <a:bodyPr wrap="square" lIns="0" tIns="0" rIns="0" bIns="0" rtlCol="0"/>
            <a:lstStyle/>
            <a:p>
              <a:endParaRPr sz="1227"/>
            </a:p>
          </p:txBody>
        </p:sp>
        <p:sp>
          <p:nvSpPr>
            <p:cNvPr id="427" name="object 427"/>
            <p:cNvSpPr/>
            <p:nvPr/>
          </p:nvSpPr>
          <p:spPr>
            <a:xfrm>
              <a:off x="11319509" y="2919222"/>
              <a:ext cx="215900" cy="0"/>
            </a:xfrm>
            <a:custGeom>
              <a:avLst/>
              <a:gdLst/>
              <a:ahLst/>
              <a:cxnLst/>
              <a:rect l="l" t="t" r="r" b="b"/>
              <a:pathLst>
                <a:path w="215900">
                  <a:moveTo>
                    <a:pt x="0" y="0"/>
                  </a:moveTo>
                  <a:lnTo>
                    <a:pt x="215645" y="0"/>
                  </a:lnTo>
                </a:path>
              </a:pathLst>
            </a:custGeom>
            <a:ln w="3175">
              <a:solidFill>
                <a:srgbClr val="000000"/>
              </a:solidFill>
            </a:ln>
          </p:spPr>
          <p:txBody>
            <a:bodyPr wrap="square" lIns="0" tIns="0" rIns="0" bIns="0" rtlCol="0"/>
            <a:lstStyle/>
            <a:p>
              <a:endParaRPr sz="1227"/>
            </a:p>
          </p:txBody>
        </p:sp>
        <p:sp>
          <p:nvSpPr>
            <p:cNvPr id="428" name="object 428"/>
            <p:cNvSpPr/>
            <p:nvPr/>
          </p:nvSpPr>
          <p:spPr>
            <a:xfrm>
              <a:off x="11319509" y="2367533"/>
              <a:ext cx="0" cy="224790"/>
            </a:xfrm>
            <a:custGeom>
              <a:avLst/>
              <a:gdLst/>
              <a:ahLst/>
              <a:cxnLst/>
              <a:rect l="l" t="t" r="r" b="b"/>
              <a:pathLst>
                <a:path h="224789">
                  <a:moveTo>
                    <a:pt x="0" y="0"/>
                  </a:moveTo>
                  <a:lnTo>
                    <a:pt x="0" y="224408"/>
                  </a:lnTo>
                </a:path>
              </a:pathLst>
            </a:custGeom>
            <a:ln w="3175">
              <a:solidFill>
                <a:srgbClr val="000000"/>
              </a:solidFill>
            </a:ln>
          </p:spPr>
          <p:txBody>
            <a:bodyPr wrap="square" lIns="0" tIns="0" rIns="0" bIns="0" rtlCol="0"/>
            <a:lstStyle/>
            <a:p>
              <a:endParaRPr sz="1227"/>
            </a:p>
          </p:txBody>
        </p:sp>
        <p:sp>
          <p:nvSpPr>
            <p:cNvPr id="429" name="object 429"/>
            <p:cNvSpPr/>
            <p:nvPr/>
          </p:nvSpPr>
          <p:spPr>
            <a:xfrm>
              <a:off x="10680192" y="2414777"/>
              <a:ext cx="255270" cy="0"/>
            </a:xfrm>
            <a:custGeom>
              <a:avLst/>
              <a:gdLst/>
              <a:ahLst/>
              <a:cxnLst/>
              <a:rect l="l" t="t" r="r" b="b"/>
              <a:pathLst>
                <a:path w="255270">
                  <a:moveTo>
                    <a:pt x="255269" y="0"/>
                  </a:moveTo>
                  <a:lnTo>
                    <a:pt x="0" y="0"/>
                  </a:lnTo>
                </a:path>
              </a:pathLst>
            </a:custGeom>
            <a:ln w="3175">
              <a:solidFill>
                <a:srgbClr val="000000"/>
              </a:solidFill>
            </a:ln>
          </p:spPr>
          <p:txBody>
            <a:bodyPr wrap="square" lIns="0" tIns="0" rIns="0" bIns="0" rtlCol="0"/>
            <a:lstStyle/>
            <a:p>
              <a:endParaRPr sz="1227"/>
            </a:p>
          </p:txBody>
        </p:sp>
        <p:sp>
          <p:nvSpPr>
            <p:cNvPr id="430" name="object 430"/>
            <p:cNvSpPr/>
            <p:nvPr/>
          </p:nvSpPr>
          <p:spPr>
            <a:xfrm>
              <a:off x="10948796" y="2414777"/>
              <a:ext cx="172085" cy="0"/>
            </a:xfrm>
            <a:custGeom>
              <a:avLst/>
              <a:gdLst/>
              <a:ahLst/>
              <a:cxnLst/>
              <a:rect l="l" t="t" r="r" b="b"/>
              <a:pathLst>
                <a:path w="172084">
                  <a:moveTo>
                    <a:pt x="171830" y="0"/>
                  </a:moveTo>
                  <a:lnTo>
                    <a:pt x="0" y="0"/>
                  </a:lnTo>
                </a:path>
              </a:pathLst>
            </a:custGeom>
            <a:ln w="3175">
              <a:solidFill>
                <a:srgbClr val="000000"/>
              </a:solidFill>
            </a:ln>
          </p:spPr>
          <p:txBody>
            <a:bodyPr wrap="square" lIns="0" tIns="0" rIns="0" bIns="0" rtlCol="0"/>
            <a:lstStyle/>
            <a:p>
              <a:endParaRPr sz="1227"/>
            </a:p>
          </p:txBody>
        </p:sp>
        <p:sp>
          <p:nvSpPr>
            <p:cNvPr id="431" name="object 431"/>
            <p:cNvSpPr/>
            <p:nvPr/>
          </p:nvSpPr>
          <p:spPr>
            <a:xfrm>
              <a:off x="11134343" y="2919222"/>
              <a:ext cx="172085" cy="0"/>
            </a:xfrm>
            <a:custGeom>
              <a:avLst/>
              <a:gdLst/>
              <a:ahLst/>
              <a:cxnLst/>
              <a:rect l="l" t="t" r="r" b="b"/>
              <a:pathLst>
                <a:path w="172084">
                  <a:moveTo>
                    <a:pt x="0" y="0"/>
                  </a:moveTo>
                  <a:lnTo>
                    <a:pt x="171830" y="0"/>
                  </a:lnTo>
                </a:path>
              </a:pathLst>
            </a:custGeom>
            <a:ln w="3175">
              <a:solidFill>
                <a:srgbClr val="000000"/>
              </a:solidFill>
            </a:ln>
          </p:spPr>
          <p:txBody>
            <a:bodyPr wrap="square" lIns="0" tIns="0" rIns="0" bIns="0" rtlCol="0"/>
            <a:lstStyle/>
            <a:p>
              <a:endParaRPr sz="1227"/>
            </a:p>
          </p:txBody>
        </p:sp>
        <p:sp>
          <p:nvSpPr>
            <p:cNvPr id="432" name="object 432"/>
            <p:cNvSpPr/>
            <p:nvPr/>
          </p:nvSpPr>
          <p:spPr>
            <a:xfrm>
              <a:off x="10948796" y="2919222"/>
              <a:ext cx="172085" cy="0"/>
            </a:xfrm>
            <a:custGeom>
              <a:avLst/>
              <a:gdLst/>
              <a:ahLst/>
              <a:cxnLst/>
              <a:rect l="l" t="t" r="r" b="b"/>
              <a:pathLst>
                <a:path w="172084">
                  <a:moveTo>
                    <a:pt x="0" y="0"/>
                  </a:moveTo>
                  <a:lnTo>
                    <a:pt x="171830" y="0"/>
                  </a:lnTo>
                </a:path>
              </a:pathLst>
            </a:custGeom>
            <a:ln w="3175">
              <a:solidFill>
                <a:srgbClr val="000000"/>
              </a:solidFill>
            </a:ln>
          </p:spPr>
          <p:txBody>
            <a:bodyPr wrap="square" lIns="0" tIns="0" rIns="0" bIns="0" rtlCol="0"/>
            <a:lstStyle/>
            <a:p>
              <a:endParaRPr sz="1227"/>
            </a:p>
          </p:txBody>
        </p:sp>
        <p:sp>
          <p:nvSpPr>
            <p:cNvPr id="433" name="object 433"/>
            <p:cNvSpPr/>
            <p:nvPr/>
          </p:nvSpPr>
          <p:spPr>
            <a:xfrm>
              <a:off x="10494644" y="2919222"/>
              <a:ext cx="172720" cy="0"/>
            </a:xfrm>
            <a:custGeom>
              <a:avLst/>
              <a:gdLst/>
              <a:ahLst/>
              <a:cxnLst/>
              <a:rect l="l" t="t" r="r" b="b"/>
              <a:pathLst>
                <a:path w="172720">
                  <a:moveTo>
                    <a:pt x="0" y="0"/>
                  </a:moveTo>
                  <a:lnTo>
                    <a:pt x="172211" y="0"/>
                  </a:lnTo>
                </a:path>
              </a:pathLst>
            </a:custGeom>
            <a:ln w="3175">
              <a:solidFill>
                <a:srgbClr val="000000"/>
              </a:solidFill>
            </a:ln>
          </p:spPr>
          <p:txBody>
            <a:bodyPr wrap="square" lIns="0" tIns="0" rIns="0" bIns="0" rtlCol="0"/>
            <a:lstStyle/>
            <a:p>
              <a:endParaRPr sz="1227"/>
            </a:p>
          </p:txBody>
        </p:sp>
        <p:sp>
          <p:nvSpPr>
            <p:cNvPr id="434" name="object 434"/>
            <p:cNvSpPr/>
            <p:nvPr/>
          </p:nvSpPr>
          <p:spPr>
            <a:xfrm>
              <a:off x="10494644" y="2414777"/>
              <a:ext cx="172720" cy="0"/>
            </a:xfrm>
            <a:custGeom>
              <a:avLst/>
              <a:gdLst/>
              <a:ahLst/>
              <a:cxnLst/>
              <a:rect l="l" t="t" r="r" b="b"/>
              <a:pathLst>
                <a:path w="172720">
                  <a:moveTo>
                    <a:pt x="172211" y="0"/>
                  </a:moveTo>
                  <a:lnTo>
                    <a:pt x="0" y="0"/>
                  </a:lnTo>
                </a:path>
              </a:pathLst>
            </a:custGeom>
            <a:ln w="3175">
              <a:solidFill>
                <a:srgbClr val="000000"/>
              </a:solidFill>
            </a:ln>
          </p:spPr>
          <p:txBody>
            <a:bodyPr wrap="square" lIns="0" tIns="0" rIns="0" bIns="0" rtlCol="0"/>
            <a:lstStyle/>
            <a:p>
              <a:endParaRPr sz="1227"/>
            </a:p>
          </p:txBody>
        </p:sp>
        <p:sp>
          <p:nvSpPr>
            <p:cNvPr id="435" name="object 435"/>
            <p:cNvSpPr/>
            <p:nvPr/>
          </p:nvSpPr>
          <p:spPr>
            <a:xfrm>
              <a:off x="10680192" y="2919222"/>
              <a:ext cx="255270" cy="0"/>
            </a:xfrm>
            <a:custGeom>
              <a:avLst/>
              <a:gdLst/>
              <a:ahLst/>
              <a:cxnLst/>
              <a:rect l="l" t="t" r="r" b="b"/>
              <a:pathLst>
                <a:path w="255270">
                  <a:moveTo>
                    <a:pt x="0" y="0"/>
                  </a:moveTo>
                  <a:lnTo>
                    <a:pt x="255269" y="0"/>
                  </a:lnTo>
                </a:path>
              </a:pathLst>
            </a:custGeom>
            <a:ln w="3175">
              <a:solidFill>
                <a:srgbClr val="000000"/>
              </a:solidFill>
            </a:ln>
          </p:spPr>
          <p:txBody>
            <a:bodyPr wrap="square" lIns="0" tIns="0" rIns="0" bIns="0" rtlCol="0"/>
            <a:lstStyle/>
            <a:p>
              <a:endParaRPr sz="1227"/>
            </a:p>
          </p:txBody>
        </p:sp>
        <p:sp>
          <p:nvSpPr>
            <p:cNvPr id="436" name="object 436"/>
            <p:cNvSpPr/>
            <p:nvPr/>
          </p:nvSpPr>
          <p:spPr>
            <a:xfrm>
              <a:off x="10309479" y="2414777"/>
              <a:ext cx="172085" cy="0"/>
            </a:xfrm>
            <a:custGeom>
              <a:avLst/>
              <a:gdLst/>
              <a:ahLst/>
              <a:cxnLst/>
              <a:rect l="l" t="t" r="r" b="b"/>
              <a:pathLst>
                <a:path w="172084">
                  <a:moveTo>
                    <a:pt x="0" y="0"/>
                  </a:moveTo>
                  <a:lnTo>
                    <a:pt x="171830" y="0"/>
                  </a:lnTo>
                </a:path>
              </a:pathLst>
            </a:custGeom>
            <a:ln w="3175">
              <a:solidFill>
                <a:srgbClr val="000000"/>
              </a:solidFill>
            </a:ln>
          </p:spPr>
          <p:txBody>
            <a:bodyPr wrap="square" lIns="0" tIns="0" rIns="0" bIns="0" rtlCol="0"/>
            <a:lstStyle/>
            <a:p>
              <a:endParaRPr sz="1227"/>
            </a:p>
          </p:txBody>
        </p:sp>
        <p:sp>
          <p:nvSpPr>
            <p:cNvPr id="437" name="object 437"/>
            <p:cNvSpPr/>
            <p:nvPr/>
          </p:nvSpPr>
          <p:spPr>
            <a:xfrm>
              <a:off x="10123931" y="2414777"/>
              <a:ext cx="172085" cy="0"/>
            </a:xfrm>
            <a:custGeom>
              <a:avLst/>
              <a:gdLst/>
              <a:ahLst/>
              <a:cxnLst/>
              <a:rect l="l" t="t" r="r" b="b"/>
              <a:pathLst>
                <a:path w="172084">
                  <a:moveTo>
                    <a:pt x="171830" y="0"/>
                  </a:moveTo>
                  <a:lnTo>
                    <a:pt x="0" y="0"/>
                  </a:lnTo>
                </a:path>
              </a:pathLst>
            </a:custGeom>
            <a:ln w="3175">
              <a:solidFill>
                <a:srgbClr val="000000"/>
              </a:solidFill>
            </a:ln>
          </p:spPr>
          <p:txBody>
            <a:bodyPr wrap="square" lIns="0" tIns="0" rIns="0" bIns="0" rtlCol="0"/>
            <a:lstStyle/>
            <a:p>
              <a:endParaRPr sz="1227"/>
            </a:p>
          </p:txBody>
        </p:sp>
        <p:sp>
          <p:nvSpPr>
            <p:cNvPr id="438" name="object 438"/>
            <p:cNvSpPr/>
            <p:nvPr/>
          </p:nvSpPr>
          <p:spPr>
            <a:xfrm>
              <a:off x="9938766" y="2919222"/>
              <a:ext cx="172085" cy="0"/>
            </a:xfrm>
            <a:custGeom>
              <a:avLst/>
              <a:gdLst/>
              <a:ahLst/>
              <a:cxnLst/>
              <a:rect l="l" t="t" r="r" b="b"/>
              <a:pathLst>
                <a:path w="172084">
                  <a:moveTo>
                    <a:pt x="0" y="0"/>
                  </a:moveTo>
                  <a:lnTo>
                    <a:pt x="171830" y="0"/>
                  </a:lnTo>
                </a:path>
              </a:pathLst>
            </a:custGeom>
            <a:ln w="3175">
              <a:solidFill>
                <a:srgbClr val="000000"/>
              </a:solidFill>
            </a:ln>
          </p:spPr>
          <p:txBody>
            <a:bodyPr wrap="square" lIns="0" tIns="0" rIns="0" bIns="0" rtlCol="0"/>
            <a:lstStyle/>
            <a:p>
              <a:endParaRPr sz="1227"/>
            </a:p>
          </p:txBody>
        </p:sp>
        <p:sp>
          <p:nvSpPr>
            <p:cNvPr id="439" name="object 439"/>
            <p:cNvSpPr/>
            <p:nvPr/>
          </p:nvSpPr>
          <p:spPr>
            <a:xfrm>
              <a:off x="9484614" y="2919222"/>
              <a:ext cx="255270" cy="0"/>
            </a:xfrm>
            <a:custGeom>
              <a:avLst/>
              <a:gdLst/>
              <a:ahLst/>
              <a:cxnLst/>
              <a:rect l="l" t="t" r="r" b="b"/>
              <a:pathLst>
                <a:path w="255270">
                  <a:moveTo>
                    <a:pt x="254888" y="0"/>
                  </a:moveTo>
                  <a:lnTo>
                    <a:pt x="0" y="0"/>
                  </a:lnTo>
                </a:path>
              </a:pathLst>
            </a:custGeom>
            <a:ln w="3175">
              <a:solidFill>
                <a:srgbClr val="000000"/>
              </a:solidFill>
            </a:ln>
          </p:spPr>
          <p:txBody>
            <a:bodyPr wrap="square" lIns="0" tIns="0" rIns="0" bIns="0" rtlCol="0"/>
            <a:lstStyle/>
            <a:p>
              <a:endParaRPr sz="1227"/>
            </a:p>
          </p:txBody>
        </p:sp>
        <p:sp>
          <p:nvSpPr>
            <p:cNvPr id="440" name="object 440"/>
            <p:cNvSpPr/>
            <p:nvPr/>
          </p:nvSpPr>
          <p:spPr>
            <a:xfrm>
              <a:off x="9753218" y="2919222"/>
              <a:ext cx="172085" cy="0"/>
            </a:xfrm>
            <a:custGeom>
              <a:avLst/>
              <a:gdLst/>
              <a:ahLst/>
              <a:cxnLst/>
              <a:rect l="l" t="t" r="r" b="b"/>
              <a:pathLst>
                <a:path w="172084">
                  <a:moveTo>
                    <a:pt x="171830" y="0"/>
                  </a:moveTo>
                  <a:lnTo>
                    <a:pt x="0" y="0"/>
                  </a:lnTo>
                </a:path>
              </a:pathLst>
            </a:custGeom>
            <a:ln w="3175">
              <a:solidFill>
                <a:srgbClr val="000000"/>
              </a:solidFill>
            </a:ln>
          </p:spPr>
          <p:txBody>
            <a:bodyPr wrap="square" lIns="0" tIns="0" rIns="0" bIns="0" rtlCol="0"/>
            <a:lstStyle/>
            <a:p>
              <a:endParaRPr sz="1227"/>
            </a:p>
          </p:txBody>
        </p:sp>
        <p:sp>
          <p:nvSpPr>
            <p:cNvPr id="441" name="object 441"/>
            <p:cNvSpPr/>
            <p:nvPr/>
          </p:nvSpPr>
          <p:spPr>
            <a:xfrm>
              <a:off x="10123931" y="2919222"/>
              <a:ext cx="172085" cy="0"/>
            </a:xfrm>
            <a:custGeom>
              <a:avLst/>
              <a:gdLst/>
              <a:ahLst/>
              <a:cxnLst/>
              <a:rect l="l" t="t" r="r" b="b"/>
              <a:pathLst>
                <a:path w="172084">
                  <a:moveTo>
                    <a:pt x="0" y="0"/>
                  </a:moveTo>
                  <a:lnTo>
                    <a:pt x="171830" y="0"/>
                  </a:lnTo>
                </a:path>
              </a:pathLst>
            </a:custGeom>
            <a:ln w="3175">
              <a:solidFill>
                <a:srgbClr val="000000"/>
              </a:solidFill>
            </a:ln>
          </p:spPr>
          <p:txBody>
            <a:bodyPr wrap="square" lIns="0" tIns="0" rIns="0" bIns="0" rtlCol="0"/>
            <a:lstStyle/>
            <a:p>
              <a:endParaRPr sz="1227"/>
            </a:p>
          </p:txBody>
        </p:sp>
        <p:sp>
          <p:nvSpPr>
            <p:cNvPr id="442" name="object 442"/>
            <p:cNvSpPr/>
            <p:nvPr/>
          </p:nvSpPr>
          <p:spPr>
            <a:xfrm>
              <a:off x="9938766" y="2414777"/>
              <a:ext cx="172085" cy="0"/>
            </a:xfrm>
            <a:custGeom>
              <a:avLst/>
              <a:gdLst/>
              <a:ahLst/>
              <a:cxnLst/>
              <a:rect l="l" t="t" r="r" b="b"/>
              <a:pathLst>
                <a:path w="172084">
                  <a:moveTo>
                    <a:pt x="0" y="0"/>
                  </a:moveTo>
                  <a:lnTo>
                    <a:pt x="171830" y="0"/>
                  </a:lnTo>
                </a:path>
              </a:pathLst>
            </a:custGeom>
            <a:ln w="3175">
              <a:solidFill>
                <a:srgbClr val="000000"/>
              </a:solidFill>
            </a:ln>
          </p:spPr>
          <p:txBody>
            <a:bodyPr wrap="square" lIns="0" tIns="0" rIns="0" bIns="0" rtlCol="0"/>
            <a:lstStyle/>
            <a:p>
              <a:endParaRPr sz="1227"/>
            </a:p>
          </p:txBody>
        </p:sp>
        <p:sp>
          <p:nvSpPr>
            <p:cNvPr id="443" name="object 443"/>
            <p:cNvSpPr/>
            <p:nvPr/>
          </p:nvSpPr>
          <p:spPr>
            <a:xfrm>
              <a:off x="9753218" y="2414777"/>
              <a:ext cx="172085" cy="0"/>
            </a:xfrm>
            <a:custGeom>
              <a:avLst/>
              <a:gdLst/>
              <a:ahLst/>
              <a:cxnLst/>
              <a:rect l="l" t="t" r="r" b="b"/>
              <a:pathLst>
                <a:path w="172084">
                  <a:moveTo>
                    <a:pt x="171830" y="0"/>
                  </a:moveTo>
                  <a:lnTo>
                    <a:pt x="0" y="0"/>
                  </a:lnTo>
                </a:path>
              </a:pathLst>
            </a:custGeom>
            <a:ln w="3175">
              <a:solidFill>
                <a:srgbClr val="000000"/>
              </a:solidFill>
            </a:ln>
          </p:spPr>
          <p:txBody>
            <a:bodyPr wrap="square" lIns="0" tIns="0" rIns="0" bIns="0" rtlCol="0"/>
            <a:lstStyle/>
            <a:p>
              <a:endParaRPr sz="1227"/>
            </a:p>
          </p:txBody>
        </p:sp>
        <p:sp>
          <p:nvSpPr>
            <p:cNvPr id="444" name="object 444"/>
            <p:cNvSpPr/>
            <p:nvPr/>
          </p:nvSpPr>
          <p:spPr>
            <a:xfrm>
              <a:off x="9204959" y="2414777"/>
              <a:ext cx="534670" cy="0"/>
            </a:xfrm>
            <a:custGeom>
              <a:avLst/>
              <a:gdLst/>
              <a:ahLst/>
              <a:cxnLst/>
              <a:rect l="l" t="t" r="r" b="b"/>
              <a:pathLst>
                <a:path w="534670">
                  <a:moveTo>
                    <a:pt x="534542" y="0"/>
                  </a:moveTo>
                  <a:lnTo>
                    <a:pt x="0" y="0"/>
                  </a:lnTo>
                </a:path>
              </a:pathLst>
            </a:custGeom>
            <a:ln w="3175">
              <a:solidFill>
                <a:srgbClr val="000000"/>
              </a:solidFill>
            </a:ln>
          </p:spPr>
          <p:txBody>
            <a:bodyPr wrap="square" lIns="0" tIns="0" rIns="0" bIns="0" rtlCol="0"/>
            <a:lstStyle/>
            <a:p>
              <a:endParaRPr sz="1227"/>
            </a:p>
          </p:txBody>
        </p:sp>
        <p:sp>
          <p:nvSpPr>
            <p:cNvPr id="445" name="object 445"/>
            <p:cNvSpPr/>
            <p:nvPr/>
          </p:nvSpPr>
          <p:spPr>
            <a:xfrm>
              <a:off x="11394947" y="1762125"/>
              <a:ext cx="0" cy="117475"/>
            </a:xfrm>
            <a:custGeom>
              <a:avLst/>
              <a:gdLst/>
              <a:ahLst/>
              <a:cxnLst/>
              <a:rect l="l" t="t" r="r" b="b"/>
              <a:pathLst>
                <a:path h="117475">
                  <a:moveTo>
                    <a:pt x="0" y="117347"/>
                  </a:moveTo>
                  <a:lnTo>
                    <a:pt x="0" y="0"/>
                  </a:lnTo>
                </a:path>
              </a:pathLst>
            </a:custGeom>
            <a:ln w="3175">
              <a:solidFill>
                <a:srgbClr val="000000"/>
              </a:solidFill>
            </a:ln>
          </p:spPr>
          <p:txBody>
            <a:bodyPr wrap="square" lIns="0" tIns="0" rIns="0" bIns="0" rtlCol="0"/>
            <a:lstStyle/>
            <a:p>
              <a:endParaRPr sz="1227"/>
            </a:p>
          </p:txBody>
        </p:sp>
        <p:sp>
          <p:nvSpPr>
            <p:cNvPr id="446" name="object 446"/>
            <p:cNvSpPr/>
            <p:nvPr/>
          </p:nvSpPr>
          <p:spPr>
            <a:xfrm>
              <a:off x="11478006" y="1789557"/>
              <a:ext cx="0" cy="90170"/>
            </a:xfrm>
            <a:custGeom>
              <a:avLst/>
              <a:gdLst/>
              <a:ahLst/>
              <a:cxnLst/>
              <a:rect l="l" t="t" r="r" b="b"/>
              <a:pathLst>
                <a:path h="90169">
                  <a:moveTo>
                    <a:pt x="0" y="89915"/>
                  </a:moveTo>
                  <a:lnTo>
                    <a:pt x="0" y="0"/>
                  </a:lnTo>
                </a:path>
              </a:pathLst>
            </a:custGeom>
            <a:ln w="3175">
              <a:solidFill>
                <a:srgbClr val="000000"/>
              </a:solidFill>
            </a:ln>
          </p:spPr>
          <p:txBody>
            <a:bodyPr wrap="square" lIns="0" tIns="0" rIns="0" bIns="0" rtlCol="0"/>
            <a:lstStyle/>
            <a:p>
              <a:endParaRPr sz="1227"/>
            </a:p>
          </p:txBody>
        </p:sp>
        <p:sp>
          <p:nvSpPr>
            <p:cNvPr id="447" name="object 447"/>
            <p:cNvSpPr/>
            <p:nvPr/>
          </p:nvSpPr>
          <p:spPr>
            <a:xfrm>
              <a:off x="11478006" y="1761744"/>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448" name="object 448"/>
            <p:cNvSpPr/>
            <p:nvPr/>
          </p:nvSpPr>
          <p:spPr>
            <a:xfrm>
              <a:off x="11478006" y="1733931"/>
              <a:ext cx="0" cy="14604"/>
            </a:xfrm>
            <a:custGeom>
              <a:avLst/>
              <a:gdLst/>
              <a:ahLst/>
              <a:cxnLst/>
              <a:rect l="l" t="t" r="r" b="b"/>
              <a:pathLst>
                <a:path h="14605">
                  <a:moveTo>
                    <a:pt x="0" y="14096"/>
                  </a:moveTo>
                  <a:lnTo>
                    <a:pt x="0" y="0"/>
                  </a:lnTo>
                </a:path>
              </a:pathLst>
            </a:custGeom>
            <a:ln w="3175">
              <a:solidFill>
                <a:srgbClr val="000000"/>
              </a:solidFill>
            </a:ln>
          </p:spPr>
          <p:txBody>
            <a:bodyPr wrap="square" lIns="0" tIns="0" rIns="0" bIns="0" rtlCol="0"/>
            <a:lstStyle/>
            <a:p>
              <a:endParaRPr sz="1227"/>
            </a:p>
          </p:txBody>
        </p:sp>
        <p:sp>
          <p:nvSpPr>
            <p:cNvPr id="449" name="object 449"/>
            <p:cNvSpPr/>
            <p:nvPr/>
          </p:nvSpPr>
          <p:spPr>
            <a:xfrm>
              <a:off x="11478006" y="1629918"/>
              <a:ext cx="0" cy="90805"/>
            </a:xfrm>
            <a:custGeom>
              <a:avLst/>
              <a:gdLst/>
              <a:ahLst/>
              <a:cxnLst/>
              <a:rect l="l" t="t" r="r" b="b"/>
              <a:pathLst>
                <a:path h="90805">
                  <a:moveTo>
                    <a:pt x="0" y="90296"/>
                  </a:moveTo>
                  <a:lnTo>
                    <a:pt x="0" y="0"/>
                  </a:lnTo>
                </a:path>
              </a:pathLst>
            </a:custGeom>
            <a:ln w="3175">
              <a:solidFill>
                <a:srgbClr val="000000"/>
              </a:solidFill>
            </a:ln>
          </p:spPr>
          <p:txBody>
            <a:bodyPr wrap="square" lIns="0" tIns="0" rIns="0" bIns="0" rtlCol="0"/>
            <a:lstStyle/>
            <a:p>
              <a:endParaRPr sz="1227"/>
            </a:p>
          </p:txBody>
        </p:sp>
        <p:sp>
          <p:nvSpPr>
            <p:cNvPr id="450" name="object 450"/>
            <p:cNvSpPr/>
            <p:nvPr/>
          </p:nvSpPr>
          <p:spPr>
            <a:xfrm>
              <a:off x="12060173" y="1793748"/>
              <a:ext cx="0" cy="94615"/>
            </a:xfrm>
            <a:custGeom>
              <a:avLst/>
              <a:gdLst/>
              <a:ahLst/>
              <a:cxnLst/>
              <a:rect l="l" t="t" r="r" b="b"/>
              <a:pathLst>
                <a:path h="94614">
                  <a:moveTo>
                    <a:pt x="0" y="94106"/>
                  </a:moveTo>
                  <a:lnTo>
                    <a:pt x="0" y="0"/>
                  </a:lnTo>
                </a:path>
              </a:pathLst>
            </a:custGeom>
            <a:ln w="3175">
              <a:solidFill>
                <a:srgbClr val="000000"/>
              </a:solidFill>
            </a:ln>
          </p:spPr>
          <p:txBody>
            <a:bodyPr wrap="square" lIns="0" tIns="0" rIns="0" bIns="0" rtlCol="0"/>
            <a:lstStyle/>
            <a:p>
              <a:endParaRPr sz="1227"/>
            </a:p>
          </p:txBody>
        </p:sp>
        <p:sp>
          <p:nvSpPr>
            <p:cNvPr id="451" name="object 451"/>
            <p:cNvSpPr/>
            <p:nvPr/>
          </p:nvSpPr>
          <p:spPr>
            <a:xfrm>
              <a:off x="12060173" y="1765935"/>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452" name="object 452"/>
            <p:cNvSpPr/>
            <p:nvPr/>
          </p:nvSpPr>
          <p:spPr>
            <a:xfrm>
              <a:off x="12060173" y="1738122"/>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453" name="object 453"/>
            <p:cNvSpPr/>
            <p:nvPr/>
          </p:nvSpPr>
          <p:spPr>
            <a:xfrm>
              <a:off x="12060173" y="1629918"/>
              <a:ext cx="0" cy="94615"/>
            </a:xfrm>
            <a:custGeom>
              <a:avLst/>
              <a:gdLst/>
              <a:ahLst/>
              <a:cxnLst/>
              <a:rect l="l" t="t" r="r" b="b"/>
              <a:pathLst>
                <a:path h="94614">
                  <a:moveTo>
                    <a:pt x="0" y="94487"/>
                  </a:moveTo>
                  <a:lnTo>
                    <a:pt x="0" y="0"/>
                  </a:lnTo>
                </a:path>
              </a:pathLst>
            </a:custGeom>
            <a:ln w="3175">
              <a:solidFill>
                <a:srgbClr val="000000"/>
              </a:solidFill>
            </a:ln>
          </p:spPr>
          <p:txBody>
            <a:bodyPr wrap="square" lIns="0" tIns="0" rIns="0" bIns="0" rtlCol="0"/>
            <a:lstStyle/>
            <a:p>
              <a:endParaRPr sz="1227"/>
            </a:p>
          </p:txBody>
        </p:sp>
        <p:sp>
          <p:nvSpPr>
            <p:cNvPr id="454" name="object 454"/>
            <p:cNvSpPr/>
            <p:nvPr/>
          </p:nvSpPr>
          <p:spPr>
            <a:xfrm>
              <a:off x="8733281" y="1789557"/>
              <a:ext cx="0" cy="90170"/>
            </a:xfrm>
            <a:custGeom>
              <a:avLst/>
              <a:gdLst/>
              <a:ahLst/>
              <a:cxnLst/>
              <a:rect l="l" t="t" r="r" b="b"/>
              <a:pathLst>
                <a:path h="90169">
                  <a:moveTo>
                    <a:pt x="0" y="89915"/>
                  </a:moveTo>
                  <a:lnTo>
                    <a:pt x="0" y="0"/>
                  </a:lnTo>
                </a:path>
              </a:pathLst>
            </a:custGeom>
            <a:ln w="3175">
              <a:solidFill>
                <a:srgbClr val="000000"/>
              </a:solidFill>
            </a:ln>
          </p:spPr>
          <p:txBody>
            <a:bodyPr wrap="square" lIns="0" tIns="0" rIns="0" bIns="0" rtlCol="0"/>
            <a:lstStyle/>
            <a:p>
              <a:endParaRPr sz="1227"/>
            </a:p>
          </p:txBody>
        </p:sp>
        <p:sp>
          <p:nvSpPr>
            <p:cNvPr id="455" name="object 455"/>
            <p:cNvSpPr/>
            <p:nvPr/>
          </p:nvSpPr>
          <p:spPr>
            <a:xfrm>
              <a:off x="8733281" y="1761744"/>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456" name="object 456"/>
            <p:cNvSpPr/>
            <p:nvPr/>
          </p:nvSpPr>
          <p:spPr>
            <a:xfrm>
              <a:off x="8733281" y="1733931"/>
              <a:ext cx="0" cy="14604"/>
            </a:xfrm>
            <a:custGeom>
              <a:avLst/>
              <a:gdLst/>
              <a:ahLst/>
              <a:cxnLst/>
              <a:rect l="l" t="t" r="r" b="b"/>
              <a:pathLst>
                <a:path h="14605">
                  <a:moveTo>
                    <a:pt x="0" y="14096"/>
                  </a:moveTo>
                  <a:lnTo>
                    <a:pt x="0" y="0"/>
                  </a:lnTo>
                </a:path>
              </a:pathLst>
            </a:custGeom>
            <a:ln w="3175">
              <a:solidFill>
                <a:srgbClr val="000000"/>
              </a:solidFill>
            </a:ln>
          </p:spPr>
          <p:txBody>
            <a:bodyPr wrap="square" lIns="0" tIns="0" rIns="0" bIns="0" rtlCol="0"/>
            <a:lstStyle/>
            <a:p>
              <a:endParaRPr sz="1227"/>
            </a:p>
          </p:txBody>
        </p:sp>
        <p:sp>
          <p:nvSpPr>
            <p:cNvPr id="457" name="object 457"/>
            <p:cNvSpPr/>
            <p:nvPr/>
          </p:nvSpPr>
          <p:spPr>
            <a:xfrm>
              <a:off x="8733281" y="1629918"/>
              <a:ext cx="0" cy="90805"/>
            </a:xfrm>
            <a:custGeom>
              <a:avLst/>
              <a:gdLst/>
              <a:ahLst/>
              <a:cxnLst/>
              <a:rect l="l" t="t" r="r" b="b"/>
              <a:pathLst>
                <a:path h="90805">
                  <a:moveTo>
                    <a:pt x="0" y="90296"/>
                  </a:moveTo>
                  <a:lnTo>
                    <a:pt x="0" y="0"/>
                  </a:lnTo>
                </a:path>
              </a:pathLst>
            </a:custGeom>
            <a:ln w="3175">
              <a:solidFill>
                <a:srgbClr val="000000"/>
              </a:solidFill>
            </a:ln>
          </p:spPr>
          <p:txBody>
            <a:bodyPr wrap="square" lIns="0" tIns="0" rIns="0" bIns="0" rtlCol="0"/>
            <a:lstStyle/>
            <a:p>
              <a:endParaRPr sz="1227"/>
            </a:p>
          </p:txBody>
        </p:sp>
        <p:sp>
          <p:nvSpPr>
            <p:cNvPr id="458" name="object 458"/>
            <p:cNvSpPr/>
            <p:nvPr/>
          </p:nvSpPr>
          <p:spPr>
            <a:xfrm>
              <a:off x="8068056" y="1808988"/>
              <a:ext cx="0" cy="70485"/>
            </a:xfrm>
            <a:custGeom>
              <a:avLst/>
              <a:gdLst/>
              <a:ahLst/>
              <a:cxnLst/>
              <a:rect l="l" t="t" r="r" b="b"/>
              <a:pathLst>
                <a:path h="70485">
                  <a:moveTo>
                    <a:pt x="0" y="70484"/>
                  </a:moveTo>
                  <a:lnTo>
                    <a:pt x="0" y="0"/>
                  </a:lnTo>
                </a:path>
              </a:pathLst>
            </a:custGeom>
            <a:ln w="3175">
              <a:solidFill>
                <a:srgbClr val="000000"/>
              </a:solidFill>
            </a:ln>
          </p:spPr>
          <p:txBody>
            <a:bodyPr wrap="square" lIns="0" tIns="0" rIns="0" bIns="0" rtlCol="0"/>
            <a:lstStyle/>
            <a:p>
              <a:endParaRPr sz="1227"/>
            </a:p>
          </p:txBody>
        </p:sp>
        <p:sp>
          <p:nvSpPr>
            <p:cNvPr id="459" name="object 459"/>
            <p:cNvSpPr/>
            <p:nvPr/>
          </p:nvSpPr>
          <p:spPr>
            <a:xfrm>
              <a:off x="8068056" y="1781175"/>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460" name="object 460"/>
            <p:cNvSpPr/>
            <p:nvPr/>
          </p:nvSpPr>
          <p:spPr>
            <a:xfrm>
              <a:off x="8068056" y="1753362"/>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461" name="object 461"/>
            <p:cNvSpPr/>
            <p:nvPr/>
          </p:nvSpPr>
          <p:spPr>
            <a:xfrm>
              <a:off x="8068056" y="1642491"/>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462" name="object 462"/>
            <p:cNvSpPr/>
            <p:nvPr/>
          </p:nvSpPr>
          <p:spPr>
            <a:xfrm>
              <a:off x="8068056" y="1614678"/>
              <a:ext cx="0" cy="14604"/>
            </a:xfrm>
            <a:custGeom>
              <a:avLst/>
              <a:gdLst/>
              <a:ahLst/>
              <a:cxnLst/>
              <a:rect l="l" t="t" r="r" b="b"/>
              <a:pathLst>
                <a:path h="14605">
                  <a:moveTo>
                    <a:pt x="0" y="14096"/>
                  </a:moveTo>
                  <a:lnTo>
                    <a:pt x="0" y="0"/>
                  </a:lnTo>
                </a:path>
              </a:pathLst>
            </a:custGeom>
            <a:ln w="3175">
              <a:solidFill>
                <a:srgbClr val="000000"/>
              </a:solidFill>
            </a:ln>
          </p:spPr>
          <p:txBody>
            <a:bodyPr wrap="square" lIns="0" tIns="0" rIns="0" bIns="0" rtlCol="0"/>
            <a:lstStyle/>
            <a:p>
              <a:endParaRPr sz="1227"/>
            </a:p>
          </p:txBody>
        </p:sp>
        <p:sp>
          <p:nvSpPr>
            <p:cNvPr id="463" name="object 463"/>
            <p:cNvSpPr/>
            <p:nvPr/>
          </p:nvSpPr>
          <p:spPr>
            <a:xfrm>
              <a:off x="8068056" y="1530096"/>
              <a:ext cx="0" cy="71120"/>
            </a:xfrm>
            <a:custGeom>
              <a:avLst/>
              <a:gdLst/>
              <a:ahLst/>
              <a:cxnLst/>
              <a:rect l="l" t="t" r="r" b="b"/>
              <a:pathLst>
                <a:path h="71119">
                  <a:moveTo>
                    <a:pt x="0" y="70865"/>
                  </a:moveTo>
                  <a:lnTo>
                    <a:pt x="0" y="0"/>
                  </a:lnTo>
                </a:path>
              </a:pathLst>
            </a:custGeom>
            <a:ln w="3175">
              <a:solidFill>
                <a:srgbClr val="000000"/>
              </a:solidFill>
            </a:ln>
          </p:spPr>
          <p:txBody>
            <a:bodyPr wrap="square" lIns="0" tIns="0" rIns="0" bIns="0" rtlCol="0"/>
            <a:lstStyle/>
            <a:p>
              <a:endParaRPr sz="1227"/>
            </a:p>
          </p:txBody>
        </p:sp>
        <p:sp>
          <p:nvSpPr>
            <p:cNvPr id="464" name="object 464"/>
            <p:cNvSpPr/>
            <p:nvPr/>
          </p:nvSpPr>
          <p:spPr>
            <a:xfrm>
              <a:off x="8151114" y="1808988"/>
              <a:ext cx="0" cy="70485"/>
            </a:xfrm>
            <a:custGeom>
              <a:avLst/>
              <a:gdLst/>
              <a:ahLst/>
              <a:cxnLst/>
              <a:rect l="l" t="t" r="r" b="b"/>
              <a:pathLst>
                <a:path h="70485">
                  <a:moveTo>
                    <a:pt x="0" y="70484"/>
                  </a:moveTo>
                  <a:lnTo>
                    <a:pt x="0" y="0"/>
                  </a:lnTo>
                </a:path>
              </a:pathLst>
            </a:custGeom>
            <a:ln w="3175">
              <a:solidFill>
                <a:srgbClr val="000000"/>
              </a:solidFill>
            </a:ln>
          </p:spPr>
          <p:txBody>
            <a:bodyPr wrap="square" lIns="0" tIns="0" rIns="0" bIns="0" rtlCol="0"/>
            <a:lstStyle/>
            <a:p>
              <a:endParaRPr sz="1227"/>
            </a:p>
          </p:txBody>
        </p:sp>
        <p:sp>
          <p:nvSpPr>
            <p:cNvPr id="465" name="object 465"/>
            <p:cNvSpPr/>
            <p:nvPr/>
          </p:nvSpPr>
          <p:spPr>
            <a:xfrm>
              <a:off x="8151114" y="1781175"/>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466" name="object 466"/>
            <p:cNvSpPr/>
            <p:nvPr/>
          </p:nvSpPr>
          <p:spPr>
            <a:xfrm>
              <a:off x="8151114" y="1753362"/>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467" name="object 467"/>
            <p:cNvSpPr/>
            <p:nvPr/>
          </p:nvSpPr>
          <p:spPr>
            <a:xfrm>
              <a:off x="8151114" y="1642491"/>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468" name="object 468"/>
            <p:cNvSpPr/>
            <p:nvPr/>
          </p:nvSpPr>
          <p:spPr>
            <a:xfrm>
              <a:off x="8151114" y="1614678"/>
              <a:ext cx="0" cy="14604"/>
            </a:xfrm>
            <a:custGeom>
              <a:avLst/>
              <a:gdLst/>
              <a:ahLst/>
              <a:cxnLst/>
              <a:rect l="l" t="t" r="r" b="b"/>
              <a:pathLst>
                <a:path h="14605">
                  <a:moveTo>
                    <a:pt x="0" y="14096"/>
                  </a:moveTo>
                  <a:lnTo>
                    <a:pt x="0" y="0"/>
                  </a:lnTo>
                </a:path>
              </a:pathLst>
            </a:custGeom>
            <a:ln w="3175">
              <a:solidFill>
                <a:srgbClr val="000000"/>
              </a:solidFill>
            </a:ln>
          </p:spPr>
          <p:txBody>
            <a:bodyPr wrap="square" lIns="0" tIns="0" rIns="0" bIns="0" rtlCol="0"/>
            <a:lstStyle/>
            <a:p>
              <a:endParaRPr sz="1227"/>
            </a:p>
          </p:txBody>
        </p:sp>
        <p:sp>
          <p:nvSpPr>
            <p:cNvPr id="469" name="object 469"/>
            <p:cNvSpPr/>
            <p:nvPr/>
          </p:nvSpPr>
          <p:spPr>
            <a:xfrm>
              <a:off x="8151114" y="1530096"/>
              <a:ext cx="0" cy="71120"/>
            </a:xfrm>
            <a:custGeom>
              <a:avLst/>
              <a:gdLst/>
              <a:ahLst/>
              <a:cxnLst/>
              <a:rect l="l" t="t" r="r" b="b"/>
              <a:pathLst>
                <a:path h="71119">
                  <a:moveTo>
                    <a:pt x="0" y="70865"/>
                  </a:moveTo>
                  <a:lnTo>
                    <a:pt x="0" y="0"/>
                  </a:lnTo>
                </a:path>
              </a:pathLst>
            </a:custGeom>
            <a:ln w="3175">
              <a:solidFill>
                <a:srgbClr val="000000"/>
              </a:solidFill>
            </a:ln>
          </p:spPr>
          <p:txBody>
            <a:bodyPr wrap="square" lIns="0" tIns="0" rIns="0" bIns="0" rtlCol="0"/>
            <a:lstStyle/>
            <a:p>
              <a:endParaRPr sz="1227"/>
            </a:p>
          </p:txBody>
        </p:sp>
        <p:sp>
          <p:nvSpPr>
            <p:cNvPr id="470" name="object 470"/>
            <p:cNvSpPr/>
            <p:nvPr/>
          </p:nvSpPr>
          <p:spPr>
            <a:xfrm>
              <a:off x="7485506" y="1789557"/>
              <a:ext cx="0" cy="90170"/>
            </a:xfrm>
            <a:custGeom>
              <a:avLst/>
              <a:gdLst/>
              <a:ahLst/>
              <a:cxnLst/>
              <a:rect l="l" t="t" r="r" b="b"/>
              <a:pathLst>
                <a:path h="90169">
                  <a:moveTo>
                    <a:pt x="0" y="89915"/>
                  </a:moveTo>
                  <a:lnTo>
                    <a:pt x="0" y="0"/>
                  </a:lnTo>
                </a:path>
              </a:pathLst>
            </a:custGeom>
            <a:ln w="3175">
              <a:solidFill>
                <a:srgbClr val="000000"/>
              </a:solidFill>
            </a:ln>
          </p:spPr>
          <p:txBody>
            <a:bodyPr wrap="square" lIns="0" tIns="0" rIns="0" bIns="0" rtlCol="0"/>
            <a:lstStyle/>
            <a:p>
              <a:endParaRPr sz="1227"/>
            </a:p>
          </p:txBody>
        </p:sp>
        <p:sp>
          <p:nvSpPr>
            <p:cNvPr id="471" name="object 471"/>
            <p:cNvSpPr/>
            <p:nvPr/>
          </p:nvSpPr>
          <p:spPr>
            <a:xfrm>
              <a:off x="7485506" y="1761744"/>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472" name="object 472"/>
            <p:cNvSpPr/>
            <p:nvPr/>
          </p:nvSpPr>
          <p:spPr>
            <a:xfrm>
              <a:off x="7485506" y="1733931"/>
              <a:ext cx="0" cy="14604"/>
            </a:xfrm>
            <a:custGeom>
              <a:avLst/>
              <a:gdLst/>
              <a:ahLst/>
              <a:cxnLst/>
              <a:rect l="l" t="t" r="r" b="b"/>
              <a:pathLst>
                <a:path h="14605">
                  <a:moveTo>
                    <a:pt x="0" y="14096"/>
                  </a:moveTo>
                  <a:lnTo>
                    <a:pt x="0" y="0"/>
                  </a:lnTo>
                </a:path>
              </a:pathLst>
            </a:custGeom>
            <a:ln w="3175">
              <a:solidFill>
                <a:srgbClr val="000000"/>
              </a:solidFill>
            </a:ln>
          </p:spPr>
          <p:txBody>
            <a:bodyPr wrap="square" lIns="0" tIns="0" rIns="0" bIns="0" rtlCol="0"/>
            <a:lstStyle/>
            <a:p>
              <a:endParaRPr sz="1227"/>
            </a:p>
          </p:txBody>
        </p:sp>
        <p:sp>
          <p:nvSpPr>
            <p:cNvPr id="473" name="object 473"/>
            <p:cNvSpPr/>
            <p:nvPr/>
          </p:nvSpPr>
          <p:spPr>
            <a:xfrm>
              <a:off x="7485506" y="1629918"/>
              <a:ext cx="0" cy="90805"/>
            </a:xfrm>
            <a:custGeom>
              <a:avLst/>
              <a:gdLst/>
              <a:ahLst/>
              <a:cxnLst/>
              <a:rect l="l" t="t" r="r" b="b"/>
              <a:pathLst>
                <a:path h="90805">
                  <a:moveTo>
                    <a:pt x="0" y="90296"/>
                  </a:moveTo>
                  <a:lnTo>
                    <a:pt x="0" y="0"/>
                  </a:lnTo>
                </a:path>
              </a:pathLst>
            </a:custGeom>
            <a:ln w="3175">
              <a:solidFill>
                <a:srgbClr val="000000"/>
              </a:solidFill>
            </a:ln>
          </p:spPr>
          <p:txBody>
            <a:bodyPr wrap="square" lIns="0" tIns="0" rIns="0" bIns="0" rtlCol="0"/>
            <a:lstStyle/>
            <a:p>
              <a:endParaRPr sz="1227"/>
            </a:p>
          </p:txBody>
        </p:sp>
        <p:sp>
          <p:nvSpPr>
            <p:cNvPr id="474" name="object 474"/>
            <p:cNvSpPr/>
            <p:nvPr/>
          </p:nvSpPr>
          <p:spPr>
            <a:xfrm>
              <a:off x="6071615" y="1789557"/>
              <a:ext cx="0" cy="90170"/>
            </a:xfrm>
            <a:custGeom>
              <a:avLst/>
              <a:gdLst/>
              <a:ahLst/>
              <a:cxnLst/>
              <a:rect l="l" t="t" r="r" b="b"/>
              <a:pathLst>
                <a:path h="90169">
                  <a:moveTo>
                    <a:pt x="0" y="89915"/>
                  </a:moveTo>
                  <a:lnTo>
                    <a:pt x="0" y="0"/>
                  </a:lnTo>
                </a:path>
              </a:pathLst>
            </a:custGeom>
            <a:ln w="3175">
              <a:solidFill>
                <a:srgbClr val="000000"/>
              </a:solidFill>
            </a:ln>
          </p:spPr>
          <p:txBody>
            <a:bodyPr wrap="square" lIns="0" tIns="0" rIns="0" bIns="0" rtlCol="0"/>
            <a:lstStyle/>
            <a:p>
              <a:endParaRPr sz="1227"/>
            </a:p>
          </p:txBody>
        </p:sp>
        <p:sp>
          <p:nvSpPr>
            <p:cNvPr id="475" name="object 475"/>
            <p:cNvSpPr/>
            <p:nvPr/>
          </p:nvSpPr>
          <p:spPr>
            <a:xfrm>
              <a:off x="6071615" y="1761744"/>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476" name="object 476"/>
            <p:cNvSpPr/>
            <p:nvPr/>
          </p:nvSpPr>
          <p:spPr>
            <a:xfrm>
              <a:off x="6071615" y="1733931"/>
              <a:ext cx="0" cy="14604"/>
            </a:xfrm>
            <a:custGeom>
              <a:avLst/>
              <a:gdLst/>
              <a:ahLst/>
              <a:cxnLst/>
              <a:rect l="l" t="t" r="r" b="b"/>
              <a:pathLst>
                <a:path h="14605">
                  <a:moveTo>
                    <a:pt x="0" y="14096"/>
                  </a:moveTo>
                  <a:lnTo>
                    <a:pt x="0" y="0"/>
                  </a:lnTo>
                </a:path>
              </a:pathLst>
            </a:custGeom>
            <a:ln w="3175">
              <a:solidFill>
                <a:srgbClr val="000000"/>
              </a:solidFill>
            </a:ln>
          </p:spPr>
          <p:txBody>
            <a:bodyPr wrap="square" lIns="0" tIns="0" rIns="0" bIns="0" rtlCol="0"/>
            <a:lstStyle/>
            <a:p>
              <a:endParaRPr sz="1227"/>
            </a:p>
          </p:txBody>
        </p:sp>
        <p:sp>
          <p:nvSpPr>
            <p:cNvPr id="477" name="object 477"/>
            <p:cNvSpPr/>
            <p:nvPr/>
          </p:nvSpPr>
          <p:spPr>
            <a:xfrm>
              <a:off x="6071615" y="1629918"/>
              <a:ext cx="0" cy="90805"/>
            </a:xfrm>
            <a:custGeom>
              <a:avLst/>
              <a:gdLst/>
              <a:ahLst/>
              <a:cxnLst/>
              <a:rect l="l" t="t" r="r" b="b"/>
              <a:pathLst>
                <a:path h="90805">
                  <a:moveTo>
                    <a:pt x="0" y="90296"/>
                  </a:moveTo>
                  <a:lnTo>
                    <a:pt x="0" y="0"/>
                  </a:lnTo>
                </a:path>
              </a:pathLst>
            </a:custGeom>
            <a:ln w="3175">
              <a:solidFill>
                <a:srgbClr val="000000"/>
              </a:solidFill>
            </a:ln>
          </p:spPr>
          <p:txBody>
            <a:bodyPr wrap="square" lIns="0" tIns="0" rIns="0" bIns="0" rtlCol="0"/>
            <a:lstStyle/>
            <a:p>
              <a:endParaRPr sz="1227"/>
            </a:p>
          </p:txBody>
        </p:sp>
        <p:sp>
          <p:nvSpPr>
            <p:cNvPr id="478" name="object 478"/>
            <p:cNvSpPr/>
            <p:nvPr/>
          </p:nvSpPr>
          <p:spPr>
            <a:xfrm>
              <a:off x="5406390" y="1808988"/>
              <a:ext cx="0" cy="70485"/>
            </a:xfrm>
            <a:custGeom>
              <a:avLst/>
              <a:gdLst/>
              <a:ahLst/>
              <a:cxnLst/>
              <a:rect l="l" t="t" r="r" b="b"/>
              <a:pathLst>
                <a:path h="70485">
                  <a:moveTo>
                    <a:pt x="0" y="70484"/>
                  </a:moveTo>
                  <a:lnTo>
                    <a:pt x="0" y="0"/>
                  </a:lnTo>
                </a:path>
              </a:pathLst>
            </a:custGeom>
            <a:ln w="3175">
              <a:solidFill>
                <a:srgbClr val="000000"/>
              </a:solidFill>
            </a:ln>
          </p:spPr>
          <p:txBody>
            <a:bodyPr wrap="square" lIns="0" tIns="0" rIns="0" bIns="0" rtlCol="0"/>
            <a:lstStyle/>
            <a:p>
              <a:endParaRPr sz="1227"/>
            </a:p>
          </p:txBody>
        </p:sp>
        <p:sp>
          <p:nvSpPr>
            <p:cNvPr id="479" name="object 479"/>
            <p:cNvSpPr/>
            <p:nvPr/>
          </p:nvSpPr>
          <p:spPr>
            <a:xfrm>
              <a:off x="5406390" y="1781175"/>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480" name="object 480"/>
            <p:cNvSpPr/>
            <p:nvPr/>
          </p:nvSpPr>
          <p:spPr>
            <a:xfrm>
              <a:off x="5406390" y="1753362"/>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481" name="object 481"/>
            <p:cNvSpPr/>
            <p:nvPr/>
          </p:nvSpPr>
          <p:spPr>
            <a:xfrm>
              <a:off x="5406390" y="1642491"/>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482" name="object 482"/>
            <p:cNvSpPr/>
            <p:nvPr/>
          </p:nvSpPr>
          <p:spPr>
            <a:xfrm>
              <a:off x="5406390" y="1614678"/>
              <a:ext cx="0" cy="14604"/>
            </a:xfrm>
            <a:custGeom>
              <a:avLst/>
              <a:gdLst/>
              <a:ahLst/>
              <a:cxnLst/>
              <a:rect l="l" t="t" r="r" b="b"/>
              <a:pathLst>
                <a:path h="14605">
                  <a:moveTo>
                    <a:pt x="0" y="14096"/>
                  </a:moveTo>
                  <a:lnTo>
                    <a:pt x="0" y="0"/>
                  </a:lnTo>
                </a:path>
              </a:pathLst>
            </a:custGeom>
            <a:ln w="3175">
              <a:solidFill>
                <a:srgbClr val="000000"/>
              </a:solidFill>
            </a:ln>
          </p:spPr>
          <p:txBody>
            <a:bodyPr wrap="square" lIns="0" tIns="0" rIns="0" bIns="0" rtlCol="0"/>
            <a:lstStyle/>
            <a:p>
              <a:endParaRPr sz="1227"/>
            </a:p>
          </p:txBody>
        </p:sp>
        <p:sp>
          <p:nvSpPr>
            <p:cNvPr id="483" name="object 483"/>
            <p:cNvSpPr/>
            <p:nvPr/>
          </p:nvSpPr>
          <p:spPr>
            <a:xfrm>
              <a:off x="5406390" y="1530096"/>
              <a:ext cx="0" cy="71120"/>
            </a:xfrm>
            <a:custGeom>
              <a:avLst/>
              <a:gdLst/>
              <a:ahLst/>
              <a:cxnLst/>
              <a:rect l="l" t="t" r="r" b="b"/>
              <a:pathLst>
                <a:path h="71119">
                  <a:moveTo>
                    <a:pt x="0" y="70865"/>
                  </a:moveTo>
                  <a:lnTo>
                    <a:pt x="0" y="0"/>
                  </a:lnTo>
                </a:path>
              </a:pathLst>
            </a:custGeom>
            <a:ln w="3175">
              <a:solidFill>
                <a:srgbClr val="000000"/>
              </a:solidFill>
            </a:ln>
          </p:spPr>
          <p:txBody>
            <a:bodyPr wrap="square" lIns="0" tIns="0" rIns="0" bIns="0" rtlCol="0"/>
            <a:lstStyle/>
            <a:p>
              <a:endParaRPr sz="1227"/>
            </a:p>
          </p:txBody>
        </p:sp>
        <p:sp>
          <p:nvSpPr>
            <p:cNvPr id="484" name="object 484"/>
            <p:cNvSpPr/>
            <p:nvPr/>
          </p:nvSpPr>
          <p:spPr>
            <a:xfrm>
              <a:off x="5489447" y="1808988"/>
              <a:ext cx="0" cy="70485"/>
            </a:xfrm>
            <a:custGeom>
              <a:avLst/>
              <a:gdLst/>
              <a:ahLst/>
              <a:cxnLst/>
              <a:rect l="l" t="t" r="r" b="b"/>
              <a:pathLst>
                <a:path h="70485">
                  <a:moveTo>
                    <a:pt x="0" y="70484"/>
                  </a:moveTo>
                  <a:lnTo>
                    <a:pt x="0" y="0"/>
                  </a:lnTo>
                </a:path>
              </a:pathLst>
            </a:custGeom>
            <a:ln w="3175">
              <a:solidFill>
                <a:srgbClr val="000000"/>
              </a:solidFill>
            </a:ln>
          </p:spPr>
          <p:txBody>
            <a:bodyPr wrap="square" lIns="0" tIns="0" rIns="0" bIns="0" rtlCol="0"/>
            <a:lstStyle/>
            <a:p>
              <a:endParaRPr sz="1227"/>
            </a:p>
          </p:txBody>
        </p:sp>
        <p:sp>
          <p:nvSpPr>
            <p:cNvPr id="485" name="object 485"/>
            <p:cNvSpPr/>
            <p:nvPr/>
          </p:nvSpPr>
          <p:spPr>
            <a:xfrm>
              <a:off x="5489447" y="1781175"/>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486" name="object 486"/>
            <p:cNvSpPr/>
            <p:nvPr/>
          </p:nvSpPr>
          <p:spPr>
            <a:xfrm>
              <a:off x="5489447" y="1753362"/>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487" name="object 487"/>
            <p:cNvSpPr/>
            <p:nvPr/>
          </p:nvSpPr>
          <p:spPr>
            <a:xfrm>
              <a:off x="5489447" y="1642491"/>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488" name="object 488"/>
            <p:cNvSpPr/>
            <p:nvPr/>
          </p:nvSpPr>
          <p:spPr>
            <a:xfrm>
              <a:off x="5489447" y="1614678"/>
              <a:ext cx="0" cy="14604"/>
            </a:xfrm>
            <a:custGeom>
              <a:avLst/>
              <a:gdLst/>
              <a:ahLst/>
              <a:cxnLst/>
              <a:rect l="l" t="t" r="r" b="b"/>
              <a:pathLst>
                <a:path h="14605">
                  <a:moveTo>
                    <a:pt x="0" y="14096"/>
                  </a:moveTo>
                  <a:lnTo>
                    <a:pt x="0" y="0"/>
                  </a:lnTo>
                </a:path>
              </a:pathLst>
            </a:custGeom>
            <a:ln w="3175">
              <a:solidFill>
                <a:srgbClr val="000000"/>
              </a:solidFill>
            </a:ln>
          </p:spPr>
          <p:txBody>
            <a:bodyPr wrap="square" lIns="0" tIns="0" rIns="0" bIns="0" rtlCol="0"/>
            <a:lstStyle/>
            <a:p>
              <a:endParaRPr sz="1227"/>
            </a:p>
          </p:txBody>
        </p:sp>
        <p:sp>
          <p:nvSpPr>
            <p:cNvPr id="489" name="object 489"/>
            <p:cNvSpPr/>
            <p:nvPr/>
          </p:nvSpPr>
          <p:spPr>
            <a:xfrm>
              <a:off x="5489447" y="1530096"/>
              <a:ext cx="0" cy="71120"/>
            </a:xfrm>
            <a:custGeom>
              <a:avLst/>
              <a:gdLst/>
              <a:ahLst/>
              <a:cxnLst/>
              <a:rect l="l" t="t" r="r" b="b"/>
              <a:pathLst>
                <a:path h="71119">
                  <a:moveTo>
                    <a:pt x="0" y="70865"/>
                  </a:moveTo>
                  <a:lnTo>
                    <a:pt x="0" y="0"/>
                  </a:lnTo>
                </a:path>
              </a:pathLst>
            </a:custGeom>
            <a:ln w="3175">
              <a:solidFill>
                <a:srgbClr val="000000"/>
              </a:solidFill>
            </a:ln>
          </p:spPr>
          <p:txBody>
            <a:bodyPr wrap="square" lIns="0" tIns="0" rIns="0" bIns="0" rtlCol="0"/>
            <a:lstStyle/>
            <a:p>
              <a:endParaRPr sz="1227"/>
            </a:p>
          </p:txBody>
        </p:sp>
        <p:sp>
          <p:nvSpPr>
            <p:cNvPr id="490" name="object 490"/>
            <p:cNvSpPr/>
            <p:nvPr/>
          </p:nvSpPr>
          <p:spPr>
            <a:xfrm>
              <a:off x="4740783" y="1789557"/>
              <a:ext cx="0" cy="90170"/>
            </a:xfrm>
            <a:custGeom>
              <a:avLst/>
              <a:gdLst/>
              <a:ahLst/>
              <a:cxnLst/>
              <a:rect l="l" t="t" r="r" b="b"/>
              <a:pathLst>
                <a:path h="90169">
                  <a:moveTo>
                    <a:pt x="0" y="89915"/>
                  </a:moveTo>
                  <a:lnTo>
                    <a:pt x="0" y="0"/>
                  </a:lnTo>
                </a:path>
              </a:pathLst>
            </a:custGeom>
            <a:ln w="3175">
              <a:solidFill>
                <a:srgbClr val="000000"/>
              </a:solidFill>
            </a:ln>
          </p:spPr>
          <p:txBody>
            <a:bodyPr wrap="square" lIns="0" tIns="0" rIns="0" bIns="0" rtlCol="0"/>
            <a:lstStyle/>
            <a:p>
              <a:endParaRPr sz="1227"/>
            </a:p>
          </p:txBody>
        </p:sp>
        <p:sp>
          <p:nvSpPr>
            <p:cNvPr id="491" name="object 491"/>
            <p:cNvSpPr/>
            <p:nvPr/>
          </p:nvSpPr>
          <p:spPr>
            <a:xfrm>
              <a:off x="4740783" y="1761744"/>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492" name="object 492"/>
            <p:cNvSpPr/>
            <p:nvPr/>
          </p:nvSpPr>
          <p:spPr>
            <a:xfrm>
              <a:off x="4740783" y="1733931"/>
              <a:ext cx="0" cy="14604"/>
            </a:xfrm>
            <a:custGeom>
              <a:avLst/>
              <a:gdLst/>
              <a:ahLst/>
              <a:cxnLst/>
              <a:rect l="l" t="t" r="r" b="b"/>
              <a:pathLst>
                <a:path h="14605">
                  <a:moveTo>
                    <a:pt x="0" y="14096"/>
                  </a:moveTo>
                  <a:lnTo>
                    <a:pt x="0" y="0"/>
                  </a:lnTo>
                </a:path>
              </a:pathLst>
            </a:custGeom>
            <a:ln w="3175">
              <a:solidFill>
                <a:srgbClr val="000000"/>
              </a:solidFill>
            </a:ln>
          </p:spPr>
          <p:txBody>
            <a:bodyPr wrap="square" lIns="0" tIns="0" rIns="0" bIns="0" rtlCol="0"/>
            <a:lstStyle/>
            <a:p>
              <a:endParaRPr sz="1227"/>
            </a:p>
          </p:txBody>
        </p:sp>
        <p:sp>
          <p:nvSpPr>
            <p:cNvPr id="493" name="object 493"/>
            <p:cNvSpPr/>
            <p:nvPr/>
          </p:nvSpPr>
          <p:spPr>
            <a:xfrm>
              <a:off x="4740783" y="1629918"/>
              <a:ext cx="0" cy="90805"/>
            </a:xfrm>
            <a:custGeom>
              <a:avLst/>
              <a:gdLst/>
              <a:ahLst/>
              <a:cxnLst/>
              <a:rect l="l" t="t" r="r" b="b"/>
              <a:pathLst>
                <a:path h="90805">
                  <a:moveTo>
                    <a:pt x="0" y="90296"/>
                  </a:moveTo>
                  <a:lnTo>
                    <a:pt x="0" y="0"/>
                  </a:lnTo>
                </a:path>
              </a:pathLst>
            </a:custGeom>
            <a:ln w="3175">
              <a:solidFill>
                <a:srgbClr val="000000"/>
              </a:solidFill>
            </a:ln>
          </p:spPr>
          <p:txBody>
            <a:bodyPr wrap="square" lIns="0" tIns="0" rIns="0" bIns="0" rtlCol="0"/>
            <a:lstStyle/>
            <a:p>
              <a:endParaRPr sz="1227"/>
            </a:p>
          </p:txBody>
        </p:sp>
        <p:sp>
          <p:nvSpPr>
            <p:cNvPr id="494" name="object 494"/>
            <p:cNvSpPr/>
            <p:nvPr/>
          </p:nvSpPr>
          <p:spPr>
            <a:xfrm>
              <a:off x="4824221" y="1789557"/>
              <a:ext cx="0" cy="90170"/>
            </a:xfrm>
            <a:custGeom>
              <a:avLst/>
              <a:gdLst/>
              <a:ahLst/>
              <a:cxnLst/>
              <a:rect l="l" t="t" r="r" b="b"/>
              <a:pathLst>
                <a:path h="90169">
                  <a:moveTo>
                    <a:pt x="0" y="89915"/>
                  </a:moveTo>
                  <a:lnTo>
                    <a:pt x="0" y="0"/>
                  </a:lnTo>
                </a:path>
              </a:pathLst>
            </a:custGeom>
            <a:ln w="3175">
              <a:solidFill>
                <a:srgbClr val="000000"/>
              </a:solidFill>
            </a:ln>
          </p:spPr>
          <p:txBody>
            <a:bodyPr wrap="square" lIns="0" tIns="0" rIns="0" bIns="0" rtlCol="0"/>
            <a:lstStyle/>
            <a:p>
              <a:endParaRPr sz="1227"/>
            </a:p>
          </p:txBody>
        </p:sp>
        <p:sp>
          <p:nvSpPr>
            <p:cNvPr id="495" name="object 495"/>
            <p:cNvSpPr/>
            <p:nvPr/>
          </p:nvSpPr>
          <p:spPr>
            <a:xfrm>
              <a:off x="4824221" y="1761744"/>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496" name="object 496"/>
            <p:cNvSpPr/>
            <p:nvPr/>
          </p:nvSpPr>
          <p:spPr>
            <a:xfrm>
              <a:off x="4824221" y="1733931"/>
              <a:ext cx="0" cy="14604"/>
            </a:xfrm>
            <a:custGeom>
              <a:avLst/>
              <a:gdLst/>
              <a:ahLst/>
              <a:cxnLst/>
              <a:rect l="l" t="t" r="r" b="b"/>
              <a:pathLst>
                <a:path h="14605">
                  <a:moveTo>
                    <a:pt x="0" y="14096"/>
                  </a:moveTo>
                  <a:lnTo>
                    <a:pt x="0" y="0"/>
                  </a:lnTo>
                </a:path>
              </a:pathLst>
            </a:custGeom>
            <a:ln w="3175">
              <a:solidFill>
                <a:srgbClr val="000000"/>
              </a:solidFill>
            </a:ln>
          </p:spPr>
          <p:txBody>
            <a:bodyPr wrap="square" lIns="0" tIns="0" rIns="0" bIns="0" rtlCol="0"/>
            <a:lstStyle/>
            <a:p>
              <a:endParaRPr sz="1227"/>
            </a:p>
          </p:txBody>
        </p:sp>
        <p:sp>
          <p:nvSpPr>
            <p:cNvPr id="497" name="object 497"/>
            <p:cNvSpPr/>
            <p:nvPr/>
          </p:nvSpPr>
          <p:spPr>
            <a:xfrm>
              <a:off x="4824221" y="1629918"/>
              <a:ext cx="0" cy="90805"/>
            </a:xfrm>
            <a:custGeom>
              <a:avLst/>
              <a:gdLst/>
              <a:ahLst/>
              <a:cxnLst/>
              <a:rect l="l" t="t" r="r" b="b"/>
              <a:pathLst>
                <a:path h="90805">
                  <a:moveTo>
                    <a:pt x="0" y="90296"/>
                  </a:moveTo>
                  <a:lnTo>
                    <a:pt x="0" y="0"/>
                  </a:lnTo>
                </a:path>
              </a:pathLst>
            </a:custGeom>
            <a:ln w="3175">
              <a:solidFill>
                <a:srgbClr val="000000"/>
              </a:solidFill>
            </a:ln>
          </p:spPr>
          <p:txBody>
            <a:bodyPr wrap="square" lIns="0" tIns="0" rIns="0" bIns="0" rtlCol="0"/>
            <a:lstStyle/>
            <a:p>
              <a:endParaRPr sz="1227"/>
            </a:p>
          </p:txBody>
        </p:sp>
        <p:sp>
          <p:nvSpPr>
            <p:cNvPr id="498" name="object 498"/>
            <p:cNvSpPr/>
            <p:nvPr/>
          </p:nvSpPr>
          <p:spPr>
            <a:xfrm>
              <a:off x="4075557" y="1789557"/>
              <a:ext cx="0" cy="90170"/>
            </a:xfrm>
            <a:custGeom>
              <a:avLst/>
              <a:gdLst/>
              <a:ahLst/>
              <a:cxnLst/>
              <a:rect l="l" t="t" r="r" b="b"/>
              <a:pathLst>
                <a:path h="90169">
                  <a:moveTo>
                    <a:pt x="0" y="89915"/>
                  </a:moveTo>
                  <a:lnTo>
                    <a:pt x="0" y="0"/>
                  </a:lnTo>
                </a:path>
              </a:pathLst>
            </a:custGeom>
            <a:ln w="3175">
              <a:solidFill>
                <a:srgbClr val="000000"/>
              </a:solidFill>
            </a:ln>
          </p:spPr>
          <p:txBody>
            <a:bodyPr wrap="square" lIns="0" tIns="0" rIns="0" bIns="0" rtlCol="0"/>
            <a:lstStyle/>
            <a:p>
              <a:endParaRPr sz="1227"/>
            </a:p>
          </p:txBody>
        </p:sp>
        <p:sp>
          <p:nvSpPr>
            <p:cNvPr id="499" name="object 499"/>
            <p:cNvSpPr/>
            <p:nvPr/>
          </p:nvSpPr>
          <p:spPr>
            <a:xfrm>
              <a:off x="4075557" y="1761744"/>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500" name="object 500"/>
            <p:cNvSpPr/>
            <p:nvPr/>
          </p:nvSpPr>
          <p:spPr>
            <a:xfrm>
              <a:off x="4075557" y="1733931"/>
              <a:ext cx="0" cy="14604"/>
            </a:xfrm>
            <a:custGeom>
              <a:avLst/>
              <a:gdLst/>
              <a:ahLst/>
              <a:cxnLst/>
              <a:rect l="l" t="t" r="r" b="b"/>
              <a:pathLst>
                <a:path h="14605">
                  <a:moveTo>
                    <a:pt x="0" y="14096"/>
                  </a:moveTo>
                  <a:lnTo>
                    <a:pt x="0" y="0"/>
                  </a:lnTo>
                </a:path>
              </a:pathLst>
            </a:custGeom>
            <a:ln w="3175">
              <a:solidFill>
                <a:srgbClr val="000000"/>
              </a:solidFill>
            </a:ln>
          </p:spPr>
          <p:txBody>
            <a:bodyPr wrap="square" lIns="0" tIns="0" rIns="0" bIns="0" rtlCol="0"/>
            <a:lstStyle/>
            <a:p>
              <a:endParaRPr sz="1227"/>
            </a:p>
          </p:txBody>
        </p:sp>
        <p:sp>
          <p:nvSpPr>
            <p:cNvPr id="501" name="object 501"/>
            <p:cNvSpPr/>
            <p:nvPr/>
          </p:nvSpPr>
          <p:spPr>
            <a:xfrm>
              <a:off x="4075557" y="1629918"/>
              <a:ext cx="0" cy="90805"/>
            </a:xfrm>
            <a:custGeom>
              <a:avLst/>
              <a:gdLst/>
              <a:ahLst/>
              <a:cxnLst/>
              <a:rect l="l" t="t" r="r" b="b"/>
              <a:pathLst>
                <a:path h="90805">
                  <a:moveTo>
                    <a:pt x="0" y="90296"/>
                  </a:moveTo>
                  <a:lnTo>
                    <a:pt x="0" y="0"/>
                  </a:lnTo>
                </a:path>
              </a:pathLst>
            </a:custGeom>
            <a:ln w="3175">
              <a:solidFill>
                <a:srgbClr val="000000"/>
              </a:solidFill>
            </a:ln>
          </p:spPr>
          <p:txBody>
            <a:bodyPr wrap="square" lIns="0" tIns="0" rIns="0" bIns="0" rtlCol="0"/>
            <a:lstStyle/>
            <a:p>
              <a:endParaRPr sz="1227"/>
            </a:p>
          </p:txBody>
        </p:sp>
        <p:sp>
          <p:nvSpPr>
            <p:cNvPr id="502" name="object 502"/>
            <p:cNvSpPr/>
            <p:nvPr/>
          </p:nvSpPr>
          <p:spPr>
            <a:xfrm>
              <a:off x="4158615" y="1789557"/>
              <a:ext cx="0" cy="90170"/>
            </a:xfrm>
            <a:custGeom>
              <a:avLst/>
              <a:gdLst/>
              <a:ahLst/>
              <a:cxnLst/>
              <a:rect l="l" t="t" r="r" b="b"/>
              <a:pathLst>
                <a:path h="90169">
                  <a:moveTo>
                    <a:pt x="0" y="89915"/>
                  </a:moveTo>
                  <a:lnTo>
                    <a:pt x="0" y="0"/>
                  </a:lnTo>
                </a:path>
              </a:pathLst>
            </a:custGeom>
            <a:ln w="3175">
              <a:solidFill>
                <a:srgbClr val="000000"/>
              </a:solidFill>
            </a:ln>
          </p:spPr>
          <p:txBody>
            <a:bodyPr wrap="square" lIns="0" tIns="0" rIns="0" bIns="0" rtlCol="0"/>
            <a:lstStyle/>
            <a:p>
              <a:endParaRPr sz="1227"/>
            </a:p>
          </p:txBody>
        </p:sp>
        <p:sp>
          <p:nvSpPr>
            <p:cNvPr id="503" name="object 503"/>
            <p:cNvSpPr/>
            <p:nvPr/>
          </p:nvSpPr>
          <p:spPr>
            <a:xfrm>
              <a:off x="4158615" y="1761744"/>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504" name="object 504"/>
            <p:cNvSpPr/>
            <p:nvPr/>
          </p:nvSpPr>
          <p:spPr>
            <a:xfrm>
              <a:off x="4158615" y="1733931"/>
              <a:ext cx="0" cy="14604"/>
            </a:xfrm>
            <a:custGeom>
              <a:avLst/>
              <a:gdLst/>
              <a:ahLst/>
              <a:cxnLst/>
              <a:rect l="l" t="t" r="r" b="b"/>
              <a:pathLst>
                <a:path h="14605">
                  <a:moveTo>
                    <a:pt x="0" y="14096"/>
                  </a:moveTo>
                  <a:lnTo>
                    <a:pt x="0" y="0"/>
                  </a:lnTo>
                </a:path>
              </a:pathLst>
            </a:custGeom>
            <a:ln w="3175">
              <a:solidFill>
                <a:srgbClr val="000000"/>
              </a:solidFill>
            </a:ln>
          </p:spPr>
          <p:txBody>
            <a:bodyPr wrap="square" lIns="0" tIns="0" rIns="0" bIns="0" rtlCol="0"/>
            <a:lstStyle/>
            <a:p>
              <a:endParaRPr sz="1227"/>
            </a:p>
          </p:txBody>
        </p:sp>
        <p:sp>
          <p:nvSpPr>
            <p:cNvPr id="505" name="object 505"/>
            <p:cNvSpPr/>
            <p:nvPr/>
          </p:nvSpPr>
          <p:spPr>
            <a:xfrm>
              <a:off x="4158615" y="1629918"/>
              <a:ext cx="0" cy="90805"/>
            </a:xfrm>
            <a:custGeom>
              <a:avLst/>
              <a:gdLst/>
              <a:ahLst/>
              <a:cxnLst/>
              <a:rect l="l" t="t" r="r" b="b"/>
              <a:pathLst>
                <a:path h="90805">
                  <a:moveTo>
                    <a:pt x="0" y="90296"/>
                  </a:moveTo>
                  <a:lnTo>
                    <a:pt x="0" y="0"/>
                  </a:lnTo>
                </a:path>
              </a:pathLst>
            </a:custGeom>
            <a:ln w="3175">
              <a:solidFill>
                <a:srgbClr val="000000"/>
              </a:solidFill>
            </a:ln>
          </p:spPr>
          <p:txBody>
            <a:bodyPr wrap="square" lIns="0" tIns="0" rIns="0" bIns="0" rtlCol="0"/>
            <a:lstStyle/>
            <a:p>
              <a:endParaRPr sz="1227"/>
            </a:p>
          </p:txBody>
        </p:sp>
        <p:sp>
          <p:nvSpPr>
            <p:cNvPr id="506" name="object 506"/>
            <p:cNvSpPr/>
            <p:nvPr/>
          </p:nvSpPr>
          <p:spPr>
            <a:xfrm>
              <a:off x="3493389" y="1793748"/>
              <a:ext cx="0" cy="94615"/>
            </a:xfrm>
            <a:custGeom>
              <a:avLst/>
              <a:gdLst/>
              <a:ahLst/>
              <a:cxnLst/>
              <a:rect l="l" t="t" r="r" b="b"/>
              <a:pathLst>
                <a:path h="94614">
                  <a:moveTo>
                    <a:pt x="0" y="94106"/>
                  </a:moveTo>
                  <a:lnTo>
                    <a:pt x="0" y="0"/>
                  </a:lnTo>
                </a:path>
              </a:pathLst>
            </a:custGeom>
            <a:ln w="3175">
              <a:solidFill>
                <a:srgbClr val="000000"/>
              </a:solidFill>
            </a:ln>
          </p:spPr>
          <p:txBody>
            <a:bodyPr wrap="square" lIns="0" tIns="0" rIns="0" bIns="0" rtlCol="0"/>
            <a:lstStyle/>
            <a:p>
              <a:endParaRPr sz="1227"/>
            </a:p>
          </p:txBody>
        </p:sp>
        <p:sp>
          <p:nvSpPr>
            <p:cNvPr id="507" name="object 507"/>
            <p:cNvSpPr/>
            <p:nvPr/>
          </p:nvSpPr>
          <p:spPr>
            <a:xfrm>
              <a:off x="3493389" y="1765935"/>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508" name="object 508"/>
            <p:cNvSpPr/>
            <p:nvPr/>
          </p:nvSpPr>
          <p:spPr>
            <a:xfrm>
              <a:off x="3493389" y="1738122"/>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509" name="object 509"/>
            <p:cNvSpPr/>
            <p:nvPr/>
          </p:nvSpPr>
          <p:spPr>
            <a:xfrm>
              <a:off x="3493389" y="1629918"/>
              <a:ext cx="0" cy="94615"/>
            </a:xfrm>
            <a:custGeom>
              <a:avLst/>
              <a:gdLst/>
              <a:ahLst/>
              <a:cxnLst/>
              <a:rect l="l" t="t" r="r" b="b"/>
              <a:pathLst>
                <a:path h="94614">
                  <a:moveTo>
                    <a:pt x="0" y="94487"/>
                  </a:moveTo>
                  <a:lnTo>
                    <a:pt x="0" y="0"/>
                  </a:lnTo>
                </a:path>
              </a:pathLst>
            </a:custGeom>
            <a:ln w="3175">
              <a:solidFill>
                <a:srgbClr val="000000"/>
              </a:solidFill>
            </a:ln>
          </p:spPr>
          <p:txBody>
            <a:bodyPr wrap="square" lIns="0" tIns="0" rIns="0" bIns="0" rtlCol="0"/>
            <a:lstStyle/>
            <a:p>
              <a:endParaRPr sz="1227"/>
            </a:p>
          </p:txBody>
        </p:sp>
        <p:sp>
          <p:nvSpPr>
            <p:cNvPr id="510" name="object 510"/>
            <p:cNvSpPr/>
            <p:nvPr/>
          </p:nvSpPr>
          <p:spPr>
            <a:xfrm>
              <a:off x="3409950" y="1793748"/>
              <a:ext cx="0" cy="94615"/>
            </a:xfrm>
            <a:custGeom>
              <a:avLst/>
              <a:gdLst/>
              <a:ahLst/>
              <a:cxnLst/>
              <a:rect l="l" t="t" r="r" b="b"/>
              <a:pathLst>
                <a:path h="94614">
                  <a:moveTo>
                    <a:pt x="0" y="94106"/>
                  </a:moveTo>
                  <a:lnTo>
                    <a:pt x="0" y="0"/>
                  </a:lnTo>
                </a:path>
              </a:pathLst>
            </a:custGeom>
            <a:ln w="3175">
              <a:solidFill>
                <a:srgbClr val="000000"/>
              </a:solidFill>
            </a:ln>
          </p:spPr>
          <p:txBody>
            <a:bodyPr wrap="square" lIns="0" tIns="0" rIns="0" bIns="0" rtlCol="0"/>
            <a:lstStyle/>
            <a:p>
              <a:endParaRPr sz="1227"/>
            </a:p>
          </p:txBody>
        </p:sp>
        <p:sp>
          <p:nvSpPr>
            <p:cNvPr id="511" name="object 511"/>
            <p:cNvSpPr/>
            <p:nvPr/>
          </p:nvSpPr>
          <p:spPr>
            <a:xfrm>
              <a:off x="3409950" y="1765935"/>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512" name="object 512"/>
            <p:cNvSpPr/>
            <p:nvPr/>
          </p:nvSpPr>
          <p:spPr>
            <a:xfrm>
              <a:off x="3409950" y="1738122"/>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513" name="object 513"/>
            <p:cNvSpPr/>
            <p:nvPr/>
          </p:nvSpPr>
          <p:spPr>
            <a:xfrm>
              <a:off x="3409950" y="1629918"/>
              <a:ext cx="0" cy="94615"/>
            </a:xfrm>
            <a:custGeom>
              <a:avLst/>
              <a:gdLst/>
              <a:ahLst/>
              <a:cxnLst/>
              <a:rect l="l" t="t" r="r" b="b"/>
              <a:pathLst>
                <a:path h="94614">
                  <a:moveTo>
                    <a:pt x="0" y="94487"/>
                  </a:moveTo>
                  <a:lnTo>
                    <a:pt x="0" y="0"/>
                  </a:lnTo>
                </a:path>
              </a:pathLst>
            </a:custGeom>
            <a:ln w="3175">
              <a:solidFill>
                <a:srgbClr val="000000"/>
              </a:solidFill>
            </a:ln>
          </p:spPr>
          <p:txBody>
            <a:bodyPr wrap="square" lIns="0" tIns="0" rIns="0" bIns="0" rtlCol="0"/>
            <a:lstStyle/>
            <a:p>
              <a:endParaRPr sz="1227"/>
            </a:p>
          </p:txBody>
        </p:sp>
        <p:sp>
          <p:nvSpPr>
            <p:cNvPr id="514" name="object 514"/>
            <p:cNvSpPr/>
            <p:nvPr/>
          </p:nvSpPr>
          <p:spPr>
            <a:xfrm>
              <a:off x="831723" y="1879473"/>
              <a:ext cx="0" cy="161290"/>
            </a:xfrm>
            <a:custGeom>
              <a:avLst/>
              <a:gdLst/>
              <a:ahLst/>
              <a:cxnLst/>
              <a:rect l="l" t="t" r="r" b="b"/>
              <a:pathLst>
                <a:path h="161289">
                  <a:moveTo>
                    <a:pt x="0" y="160781"/>
                  </a:moveTo>
                  <a:lnTo>
                    <a:pt x="0" y="0"/>
                  </a:lnTo>
                </a:path>
              </a:pathLst>
            </a:custGeom>
            <a:ln w="3175">
              <a:solidFill>
                <a:srgbClr val="000000"/>
              </a:solidFill>
            </a:ln>
          </p:spPr>
          <p:txBody>
            <a:bodyPr wrap="square" lIns="0" tIns="0" rIns="0" bIns="0" rtlCol="0"/>
            <a:lstStyle/>
            <a:p>
              <a:endParaRPr sz="1227"/>
            </a:p>
          </p:txBody>
        </p:sp>
        <p:sp>
          <p:nvSpPr>
            <p:cNvPr id="515" name="object 515"/>
            <p:cNvSpPr/>
            <p:nvPr/>
          </p:nvSpPr>
          <p:spPr>
            <a:xfrm>
              <a:off x="748665" y="1879473"/>
              <a:ext cx="0" cy="161290"/>
            </a:xfrm>
            <a:custGeom>
              <a:avLst/>
              <a:gdLst/>
              <a:ahLst/>
              <a:cxnLst/>
              <a:rect l="l" t="t" r="r" b="b"/>
              <a:pathLst>
                <a:path h="161289">
                  <a:moveTo>
                    <a:pt x="0" y="160781"/>
                  </a:moveTo>
                  <a:lnTo>
                    <a:pt x="0" y="0"/>
                  </a:lnTo>
                </a:path>
              </a:pathLst>
            </a:custGeom>
            <a:ln w="3175">
              <a:solidFill>
                <a:srgbClr val="000000"/>
              </a:solidFill>
            </a:ln>
          </p:spPr>
          <p:txBody>
            <a:bodyPr wrap="square" lIns="0" tIns="0" rIns="0" bIns="0" rtlCol="0"/>
            <a:lstStyle/>
            <a:p>
              <a:endParaRPr sz="1227"/>
            </a:p>
          </p:txBody>
        </p:sp>
        <p:sp>
          <p:nvSpPr>
            <p:cNvPr id="516" name="object 516"/>
            <p:cNvSpPr/>
            <p:nvPr/>
          </p:nvSpPr>
          <p:spPr>
            <a:xfrm>
              <a:off x="748665" y="1879473"/>
              <a:ext cx="83185" cy="0"/>
            </a:xfrm>
            <a:custGeom>
              <a:avLst/>
              <a:gdLst/>
              <a:ahLst/>
              <a:cxnLst/>
              <a:rect l="l" t="t" r="r" b="b"/>
              <a:pathLst>
                <a:path w="83184">
                  <a:moveTo>
                    <a:pt x="83057" y="0"/>
                  </a:moveTo>
                  <a:lnTo>
                    <a:pt x="0" y="0"/>
                  </a:lnTo>
                </a:path>
              </a:pathLst>
            </a:custGeom>
            <a:ln w="3175">
              <a:solidFill>
                <a:srgbClr val="000000"/>
              </a:solidFill>
            </a:ln>
          </p:spPr>
          <p:txBody>
            <a:bodyPr wrap="square" lIns="0" tIns="0" rIns="0" bIns="0" rtlCol="0"/>
            <a:lstStyle/>
            <a:p>
              <a:endParaRPr sz="1227"/>
            </a:p>
          </p:txBody>
        </p:sp>
        <p:sp>
          <p:nvSpPr>
            <p:cNvPr id="517" name="object 517"/>
            <p:cNvSpPr/>
            <p:nvPr/>
          </p:nvSpPr>
          <p:spPr>
            <a:xfrm>
              <a:off x="9021318" y="2963799"/>
              <a:ext cx="2513965" cy="0"/>
            </a:xfrm>
            <a:custGeom>
              <a:avLst/>
              <a:gdLst/>
              <a:ahLst/>
              <a:cxnLst/>
              <a:rect l="l" t="t" r="r" b="b"/>
              <a:pathLst>
                <a:path w="2513965">
                  <a:moveTo>
                    <a:pt x="2513837" y="0"/>
                  </a:moveTo>
                  <a:lnTo>
                    <a:pt x="0" y="0"/>
                  </a:lnTo>
                </a:path>
              </a:pathLst>
            </a:custGeom>
            <a:ln w="3175">
              <a:solidFill>
                <a:srgbClr val="000000"/>
              </a:solidFill>
            </a:ln>
          </p:spPr>
          <p:txBody>
            <a:bodyPr wrap="square" lIns="0" tIns="0" rIns="0" bIns="0" rtlCol="0"/>
            <a:lstStyle/>
            <a:p>
              <a:endParaRPr sz="1227"/>
            </a:p>
          </p:txBody>
        </p:sp>
        <p:sp>
          <p:nvSpPr>
            <p:cNvPr id="518" name="object 518"/>
            <p:cNvSpPr/>
            <p:nvPr/>
          </p:nvSpPr>
          <p:spPr>
            <a:xfrm>
              <a:off x="1262252" y="2985897"/>
              <a:ext cx="1365885" cy="0"/>
            </a:xfrm>
            <a:custGeom>
              <a:avLst/>
              <a:gdLst/>
              <a:ahLst/>
              <a:cxnLst/>
              <a:rect l="l" t="t" r="r" b="b"/>
              <a:pathLst>
                <a:path w="1365885">
                  <a:moveTo>
                    <a:pt x="1365503" y="0"/>
                  </a:moveTo>
                  <a:lnTo>
                    <a:pt x="0" y="0"/>
                  </a:lnTo>
                </a:path>
              </a:pathLst>
            </a:custGeom>
            <a:ln w="3175">
              <a:solidFill>
                <a:srgbClr val="000000"/>
              </a:solidFill>
            </a:ln>
          </p:spPr>
          <p:txBody>
            <a:bodyPr wrap="square" lIns="0" tIns="0" rIns="0" bIns="0" rtlCol="0"/>
            <a:lstStyle/>
            <a:p>
              <a:endParaRPr sz="1227"/>
            </a:p>
          </p:txBody>
        </p:sp>
        <p:sp>
          <p:nvSpPr>
            <p:cNvPr id="519" name="object 519"/>
            <p:cNvSpPr/>
            <p:nvPr/>
          </p:nvSpPr>
          <p:spPr>
            <a:xfrm>
              <a:off x="11483720" y="8292464"/>
              <a:ext cx="0" cy="156210"/>
            </a:xfrm>
            <a:custGeom>
              <a:avLst/>
              <a:gdLst/>
              <a:ahLst/>
              <a:cxnLst/>
              <a:rect l="l" t="t" r="r" b="b"/>
              <a:pathLst>
                <a:path h="156209">
                  <a:moveTo>
                    <a:pt x="0" y="0"/>
                  </a:moveTo>
                  <a:lnTo>
                    <a:pt x="0" y="155828"/>
                  </a:lnTo>
                </a:path>
              </a:pathLst>
            </a:custGeom>
            <a:ln w="3175">
              <a:solidFill>
                <a:srgbClr val="000000"/>
              </a:solidFill>
            </a:ln>
          </p:spPr>
          <p:txBody>
            <a:bodyPr wrap="square" lIns="0" tIns="0" rIns="0" bIns="0" rtlCol="0"/>
            <a:lstStyle/>
            <a:p>
              <a:endParaRPr sz="1227"/>
            </a:p>
          </p:txBody>
        </p:sp>
        <p:sp>
          <p:nvSpPr>
            <p:cNvPr id="520" name="object 520"/>
            <p:cNvSpPr/>
            <p:nvPr/>
          </p:nvSpPr>
          <p:spPr>
            <a:xfrm>
              <a:off x="483488" y="3550539"/>
              <a:ext cx="0" cy="986155"/>
            </a:xfrm>
            <a:custGeom>
              <a:avLst/>
              <a:gdLst/>
              <a:ahLst/>
              <a:cxnLst/>
              <a:rect l="l" t="t" r="r" b="b"/>
              <a:pathLst>
                <a:path h="986154">
                  <a:moveTo>
                    <a:pt x="0" y="0"/>
                  </a:moveTo>
                  <a:lnTo>
                    <a:pt x="0" y="986027"/>
                  </a:lnTo>
                </a:path>
              </a:pathLst>
            </a:custGeom>
            <a:ln w="3175">
              <a:solidFill>
                <a:srgbClr val="000000"/>
              </a:solidFill>
            </a:ln>
          </p:spPr>
          <p:txBody>
            <a:bodyPr wrap="square" lIns="0" tIns="0" rIns="0" bIns="0" rtlCol="0"/>
            <a:lstStyle/>
            <a:p>
              <a:endParaRPr sz="1227"/>
            </a:p>
          </p:txBody>
        </p:sp>
        <p:sp>
          <p:nvSpPr>
            <p:cNvPr id="521" name="object 521"/>
            <p:cNvSpPr/>
            <p:nvPr/>
          </p:nvSpPr>
          <p:spPr>
            <a:xfrm>
              <a:off x="384429" y="5564505"/>
              <a:ext cx="99060" cy="0"/>
            </a:xfrm>
            <a:custGeom>
              <a:avLst/>
              <a:gdLst/>
              <a:ahLst/>
              <a:cxnLst/>
              <a:rect l="l" t="t" r="r" b="b"/>
              <a:pathLst>
                <a:path w="99059">
                  <a:moveTo>
                    <a:pt x="99059" y="0"/>
                  </a:moveTo>
                  <a:lnTo>
                    <a:pt x="0" y="0"/>
                  </a:lnTo>
                </a:path>
              </a:pathLst>
            </a:custGeom>
            <a:ln w="3175">
              <a:solidFill>
                <a:srgbClr val="000000"/>
              </a:solidFill>
            </a:ln>
          </p:spPr>
          <p:txBody>
            <a:bodyPr wrap="square" lIns="0" tIns="0" rIns="0" bIns="0" rtlCol="0"/>
            <a:lstStyle/>
            <a:p>
              <a:endParaRPr sz="1227"/>
            </a:p>
          </p:txBody>
        </p:sp>
        <p:sp>
          <p:nvSpPr>
            <p:cNvPr id="522" name="object 522"/>
            <p:cNvSpPr/>
            <p:nvPr/>
          </p:nvSpPr>
          <p:spPr>
            <a:xfrm>
              <a:off x="483488" y="8871966"/>
              <a:ext cx="0" cy="55244"/>
            </a:xfrm>
            <a:custGeom>
              <a:avLst/>
              <a:gdLst/>
              <a:ahLst/>
              <a:cxnLst/>
              <a:rect l="l" t="t" r="r" b="b"/>
              <a:pathLst>
                <a:path h="55245">
                  <a:moveTo>
                    <a:pt x="0" y="55244"/>
                  </a:moveTo>
                  <a:lnTo>
                    <a:pt x="0" y="0"/>
                  </a:lnTo>
                </a:path>
              </a:pathLst>
            </a:custGeom>
            <a:ln w="3175">
              <a:solidFill>
                <a:srgbClr val="000000"/>
              </a:solidFill>
            </a:ln>
          </p:spPr>
          <p:txBody>
            <a:bodyPr wrap="square" lIns="0" tIns="0" rIns="0" bIns="0" rtlCol="0"/>
            <a:lstStyle/>
            <a:p>
              <a:endParaRPr sz="1227"/>
            </a:p>
          </p:txBody>
        </p:sp>
        <p:sp>
          <p:nvSpPr>
            <p:cNvPr id="523" name="object 523"/>
            <p:cNvSpPr/>
            <p:nvPr/>
          </p:nvSpPr>
          <p:spPr>
            <a:xfrm>
              <a:off x="13482446" y="8284083"/>
              <a:ext cx="100330" cy="0"/>
            </a:xfrm>
            <a:custGeom>
              <a:avLst/>
              <a:gdLst/>
              <a:ahLst/>
              <a:cxnLst/>
              <a:rect l="l" t="t" r="r" b="b"/>
              <a:pathLst>
                <a:path w="100330">
                  <a:moveTo>
                    <a:pt x="99821" y="0"/>
                  </a:moveTo>
                  <a:lnTo>
                    <a:pt x="0" y="0"/>
                  </a:lnTo>
                </a:path>
              </a:pathLst>
            </a:custGeom>
            <a:ln w="3175">
              <a:solidFill>
                <a:srgbClr val="000000"/>
              </a:solidFill>
            </a:ln>
          </p:spPr>
          <p:txBody>
            <a:bodyPr wrap="square" lIns="0" tIns="0" rIns="0" bIns="0" rtlCol="0"/>
            <a:lstStyle/>
            <a:p>
              <a:endParaRPr sz="1227"/>
            </a:p>
          </p:txBody>
        </p:sp>
        <p:sp>
          <p:nvSpPr>
            <p:cNvPr id="524" name="object 524"/>
            <p:cNvSpPr/>
            <p:nvPr/>
          </p:nvSpPr>
          <p:spPr>
            <a:xfrm>
              <a:off x="13615415" y="8286749"/>
              <a:ext cx="0" cy="1195705"/>
            </a:xfrm>
            <a:custGeom>
              <a:avLst/>
              <a:gdLst/>
              <a:ahLst/>
              <a:cxnLst/>
              <a:rect l="l" t="t" r="r" b="b"/>
              <a:pathLst>
                <a:path h="1195704">
                  <a:moveTo>
                    <a:pt x="0" y="0"/>
                  </a:moveTo>
                  <a:lnTo>
                    <a:pt x="0" y="1195196"/>
                  </a:lnTo>
                </a:path>
              </a:pathLst>
            </a:custGeom>
            <a:ln w="3175">
              <a:solidFill>
                <a:srgbClr val="000000"/>
              </a:solidFill>
            </a:ln>
          </p:spPr>
          <p:txBody>
            <a:bodyPr wrap="square" lIns="0" tIns="0" rIns="0" bIns="0" rtlCol="0"/>
            <a:lstStyle/>
            <a:p>
              <a:endParaRPr sz="1227"/>
            </a:p>
          </p:txBody>
        </p:sp>
        <p:sp>
          <p:nvSpPr>
            <p:cNvPr id="525" name="object 525"/>
            <p:cNvSpPr/>
            <p:nvPr/>
          </p:nvSpPr>
          <p:spPr>
            <a:xfrm>
              <a:off x="12460223" y="2910840"/>
              <a:ext cx="1022350" cy="0"/>
            </a:xfrm>
            <a:custGeom>
              <a:avLst/>
              <a:gdLst/>
              <a:ahLst/>
              <a:cxnLst/>
              <a:rect l="l" t="t" r="r" b="b"/>
              <a:pathLst>
                <a:path w="1022350">
                  <a:moveTo>
                    <a:pt x="1022222" y="0"/>
                  </a:moveTo>
                  <a:lnTo>
                    <a:pt x="0" y="0"/>
                  </a:lnTo>
                </a:path>
              </a:pathLst>
            </a:custGeom>
            <a:ln w="3175">
              <a:solidFill>
                <a:srgbClr val="000000"/>
              </a:solidFill>
            </a:ln>
          </p:spPr>
          <p:txBody>
            <a:bodyPr wrap="square" lIns="0" tIns="0" rIns="0" bIns="0" rtlCol="0"/>
            <a:lstStyle/>
            <a:p>
              <a:endParaRPr sz="1227"/>
            </a:p>
          </p:txBody>
        </p:sp>
        <p:sp>
          <p:nvSpPr>
            <p:cNvPr id="526" name="object 526"/>
            <p:cNvSpPr/>
            <p:nvPr/>
          </p:nvSpPr>
          <p:spPr>
            <a:xfrm>
              <a:off x="13482446" y="8286749"/>
              <a:ext cx="133350" cy="0"/>
            </a:xfrm>
            <a:custGeom>
              <a:avLst/>
              <a:gdLst/>
              <a:ahLst/>
              <a:cxnLst/>
              <a:rect l="l" t="t" r="r" b="b"/>
              <a:pathLst>
                <a:path w="133350">
                  <a:moveTo>
                    <a:pt x="132968" y="0"/>
                  </a:moveTo>
                  <a:lnTo>
                    <a:pt x="0" y="0"/>
                  </a:lnTo>
                </a:path>
              </a:pathLst>
            </a:custGeom>
            <a:ln w="3175">
              <a:solidFill>
                <a:srgbClr val="000000"/>
              </a:solidFill>
            </a:ln>
          </p:spPr>
          <p:txBody>
            <a:bodyPr wrap="square" lIns="0" tIns="0" rIns="0" bIns="0" rtlCol="0"/>
            <a:lstStyle/>
            <a:p>
              <a:endParaRPr sz="1227"/>
            </a:p>
          </p:txBody>
        </p:sp>
        <p:sp>
          <p:nvSpPr>
            <p:cNvPr id="527" name="object 527"/>
            <p:cNvSpPr/>
            <p:nvPr/>
          </p:nvSpPr>
          <p:spPr>
            <a:xfrm>
              <a:off x="13482446" y="8284083"/>
              <a:ext cx="0" cy="3175"/>
            </a:xfrm>
            <a:custGeom>
              <a:avLst/>
              <a:gdLst/>
              <a:ahLst/>
              <a:cxnLst/>
              <a:rect l="l" t="t" r="r" b="b"/>
              <a:pathLst>
                <a:path h="3175">
                  <a:moveTo>
                    <a:pt x="0" y="0"/>
                  </a:moveTo>
                  <a:lnTo>
                    <a:pt x="0" y="2666"/>
                  </a:lnTo>
                </a:path>
              </a:pathLst>
            </a:custGeom>
            <a:ln w="3175">
              <a:solidFill>
                <a:srgbClr val="000000"/>
              </a:solidFill>
            </a:ln>
          </p:spPr>
          <p:txBody>
            <a:bodyPr wrap="square" lIns="0" tIns="0" rIns="0" bIns="0" rtlCol="0"/>
            <a:lstStyle/>
            <a:p>
              <a:endParaRPr sz="1227"/>
            </a:p>
          </p:txBody>
        </p:sp>
        <p:sp>
          <p:nvSpPr>
            <p:cNvPr id="528" name="object 528"/>
            <p:cNvSpPr/>
            <p:nvPr/>
          </p:nvSpPr>
          <p:spPr>
            <a:xfrm>
              <a:off x="13733526" y="8284083"/>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529" name="object 529"/>
            <p:cNvSpPr/>
            <p:nvPr/>
          </p:nvSpPr>
          <p:spPr>
            <a:xfrm>
              <a:off x="13650087" y="8284083"/>
              <a:ext cx="69850" cy="0"/>
            </a:xfrm>
            <a:custGeom>
              <a:avLst/>
              <a:gdLst/>
              <a:ahLst/>
              <a:cxnLst/>
              <a:rect l="l" t="t" r="r" b="b"/>
              <a:pathLst>
                <a:path w="69850">
                  <a:moveTo>
                    <a:pt x="69341" y="0"/>
                  </a:moveTo>
                  <a:lnTo>
                    <a:pt x="0" y="0"/>
                  </a:lnTo>
                </a:path>
              </a:pathLst>
            </a:custGeom>
            <a:ln w="3175">
              <a:solidFill>
                <a:srgbClr val="000000"/>
              </a:solidFill>
            </a:ln>
          </p:spPr>
          <p:txBody>
            <a:bodyPr wrap="square" lIns="0" tIns="0" rIns="0" bIns="0" rtlCol="0"/>
            <a:lstStyle/>
            <a:p>
              <a:endParaRPr sz="1227"/>
            </a:p>
          </p:txBody>
        </p:sp>
        <p:sp>
          <p:nvSpPr>
            <p:cNvPr id="530" name="object 530"/>
            <p:cNvSpPr/>
            <p:nvPr/>
          </p:nvSpPr>
          <p:spPr>
            <a:xfrm>
              <a:off x="13622655" y="8284083"/>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531" name="object 531"/>
            <p:cNvSpPr/>
            <p:nvPr/>
          </p:nvSpPr>
          <p:spPr>
            <a:xfrm>
              <a:off x="13594841" y="8284083"/>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532" name="object 532"/>
            <p:cNvSpPr/>
            <p:nvPr/>
          </p:nvSpPr>
          <p:spPr>
            <a:xfrm>
              <a:off x="13482446" y="8284083"/>
              <a:ext cx="99060" cy="0"/>
            </a:xfrm>
            <a:custGeom>
              <a:avLst/>
              <a:gdLst/>
              <a:ahLst/>
              <a:cxnLst/>
              <a:rect l="l" t="t" r="r" b="b"/>
              <a:pathLst>
                <a:path w="99059">
                  <a:moveTo>
                    <a:pt x="98678" y="0"/>
                  </a:moveTo>
                  <a:lnTo>
                    <a:pt x="0" y="0"/>
                  </a:lnTo>
                </a:path>
              </a:pathLst>
            </a:custGeom>
            <a:ln w="3175">
              <a:solidFill>
                <a:srgbClr val="000000"/>
              </a:solidFill>
            </a:ln>
          </p:spPr>
          <p:txBody>
            <a:bodyPr wrap="square" lIns="0" tIns="0" rIns="0" bIns="0" rtlCol="0"/>
            <a:lstStyle/>
            <a:p>
              <a:endParaRPr sz="1227"/>
            </a:p>
          </p:txBody>
        </p:sp>
        <p:sp>
          <p:nvSpPr>
            <p:cNvPr id="533" name="object 533"/>
            <p:cNvSpPr/>
            <p:nvPr/>
          </p:nvSpPr>
          <p:spPr>
            <a:xfrm>
              <a:off x="12135231" y="8881491"/>
              <a:ext cx="288290" cy="0"/>
            </a:xfrm>
            <a:custGeom>
              <a:avLst/>
              <a:gdLst/>
              <a:ahLst/>
              <a:cxnLst/>
              <a:rect l="l" t="t" r="r" b="b"/>
              <a:pathLst>
                <a:path w="288290">
                  <a:moveTo>
                    <a:pt x="288035" y="0"/>
                  </a:moveTo>
                  <a:lnTo>
                    <a:pt x="0" y="0"/>
                  </a:lnTo>
                </a:path>
              </a:pathLst>
            </a:custGeom>
            <a:ln w="3175">
              <a:solidFill>
                <a:srgbClr val="000000"/>
              </a:solidFill>
            </a:ln>
          </p:spPr>
          <p:txBody>
            <a:bodyPr wrap="square" lIns="0" tIns="0" rIns="0" bIns="0" rtlCol="0"/>
            <a:lstStyle/>
            <a:p>
              <a:endParaRPr sz="1227"/>
            </a:p>
          </p:txBody>
        </p:sp>
        <p:pic>
          <p:nvPicPr>
            <p:cNvPr id="534" name="object 534"/>
            <p:cNvPicPr/>
            <p:nvPr/>
          </p:nvPicPr>
          <p:blipFill>
            <a:blip r:embed="rId2" cstate="print"/>
            <a:stretch>
              <a:fillRect/>
            </a:stretch>
          </p:blipFill>
          <p:spPr>
            <a:xfrm>
              <a:off x="12135231" y="8401815"/>
              <a:ext cx="288035" cy="306701"/>
            </a:xfrm>
            <a:prstGeom prst="rect">
              <a:avLst/>
            </a:prstGeom>
          </p:spPr>
        </p:pic>
        <p:pic>
          <p:nvPicPr>
            <p:cNvPr id="535" name="object 535"/>
            <p:cNvPicPr/>
            <p:nvPr/>
          </p:nvPicPr>
          <p:blipFill>
            <a:blip r:embed="rId3" cstate="print"/>
            <a:stretch>
              <a:fillRect/>
            </a:stretch>
          </p:blipFill>
          <p:spPr>
            <a:xfrm>
              <a:off x="12135231" y="2486787"/>
              <a:ext cx="288035" cy="306320"/>
            </a:xfrm>
            <a:prstGeom prst="rect">
              <a:avLst/>
            </a:prstGeom>
          </p:spPr>
        </p:pic>
        <p:sp>
          <p:nvSpPr>
            <p:cNvPr id="536" name="object 536"/>
            <p:cNvSpPr/>
            <p:nvPr/>
          </p:nvSpPr>
          <p:spPr>
            <a:xfrm>
              <a:off x="12135231" y="2313432"/>
              <a:ext cx="288290" cy="0"/>
            </a:xfrm>
            <a:custGeom>
              <a:avLst/>
              <a:gdLst/>
              <a:ahLst/>
              <a:cxnLst/>
              <a:rect l="l" t="t" r="r" b="b"/>
              <a:pathLst>
                <a:path w="288290">
                  <a:moveTo>
                    <a:pt x="288035" y="0"/>
                  </a:moveTo>
                  <a:lnTo>
                    <a:pt x="0" y="0"/>
                  </a:lnTo>
                </a:path>
              </a:pathLst>
            </a:custGeom>
            <a:ln w="3175">
              <a:solidFill>
                <a:srgbClr val="000000"/>
              </a:solidFill>
            </a:ln>
          </p:spPr>
          <p:txBody>
            <a:bodyPr wrap="square" lIns="0" tIns="0" rIns="0" bIns="0" rtlCol="0"/>
            <a:lstStyle/>
            <a:p>
              <a:endParaRPr sz="1227"/>
            </a:p>
          </p:txBody>
        </p:sp>
        <p:sp>
          <p:nvSpPr>
            <p:cNvPr id="537" name="object 537"/>
            <p:cNvSpPr/>
            <p:nvPr/>
          </p:nvSpPr>
          <p:spPr>
            <a:xfrm>
              <a:off x="4333113" y="1774317"/>
              <a:ext cx="266700" cy="0"/>
            </a:xfrm>
            <a:custGeom>
              <a:avLst/>
              <a:gdLst/>
              <a:ahLst/>
              <a:cxnLst/>
              <a:rect l="l" t="t" r="r" b="b"/>
              <a:pathLst>
                <a:path w="266700">
                  <a:moveTo>
                    <a:pt x="266318" y="0"/>
                  </a:moveTo>
                  <a:lnTo>
                    <a:pt x="0" y="0"/>
                  </a:lnTo>
                </a:path>
              </a:pathLst>
            </a:custGeom>
            <a:ln w="3175">
              <a:solidFill>
                <a:srgbClr val="000000"/>
              </a:solidFill>
            </a:ln>
          </p:spPr>
          <p:txBody>
            <a:bodyPr wrap="square" lIns="0" tIns="0" rIns="0" bIns="0" rtlCol="0"/>
            <a:lstStyle/>
            <a:p>
              <a:endParaRPr sz="1227"/>
            </a:p>
          </p:txBody>
        </p:sp>
        <p:sp>
          <p:nvSpPr>
            <p:cNvPr id="538" name="object 538"/>
            <p:cNvSpPr/>
            <p:nvPr/>
          </p:nvSpPr>
          <p:spPr>
            <a:xfrm>
              <a:off x="4599432" y="1768602"/>
              <a:ext cx="0" cy="141605"/>
            </a:xfrm>
            <a:custGeom>
              <a:avLst/>
              <a:gdLst/>
              <a:ahLst/>
              <a:cxnLst/>
              <a:rect l="l" t="t" r="r" b="b"/>
              <a:pathLst>
                <a:path h="141605">
                  <a:moveTo>
                    <a:pt x="0" y="141350"/>
                  </a:moveTo>
                  <a:lnTo>
                    <a:pt x="0" y="0"/>
                  </a:lnTo>
                </a:path>
              </a:pathLst>
            </a:custGeom>
            <a:ln w="3175">
              <a:solidFill>
                <a:srgbClr val="000000"/>
              </a:solidFill>
            </a:ln>
          </p:spPr>
          <p:txBody>
            <a:bodyPr wrap="square" lIns="0" tIns="0" rIns="0" bIns="0" rtlCol="0"/>
            <a:lstStyle/>
            <a:p>
              <a:endParaRPr sz="1227"/>
            </a:p>
          </p:txBody>
        </p:sp>
        <p:sp>
          <p:nvSpPr>
            <p:cNvPr id="539" name="object 539"/>
            <p:cNvSpPr/>
            <p:nvPr/>
          </p:nvSpPr>
          <p:spPr>
            <a:xfrm>
              <a:off x="4444365" y="1764411"/>
              <a:ext cx="0" cy="4445"/>
            </a:xfrm>
            <a:custGeom>
              <a:avLst/>
              <a:gdLst/>
              <a:ahLst/>
              <a:cxnLst/>
              <a:rect l="l" t="t" r="r" b="b"/>
              <a:pathLst>
                <a:path h="4444">
                  <a:moveTo>
                    <a:pt x="0" y="4190"/>
                  </a:moveTo>
                  <a:lnTo>
                    <a:pt x="0" y="0"/>
                  </a:lnTo>
                </a:path>
              </a:pathLst>
            </a:custGeom>
            <a:ln w="3175">
              <a:solidFill>
                <a:srgbClr val="000000"/>
              </a:solidFill>
            </a:ln>
          </p:spPr>
          <p:txBody>
            <a:bodyPr wrap="square" lIns="0" tIns="0" rIns="0" bIns="0" rtlCol="0"/>
            <a:lstStyle/>
            <a:p>
              <a:endParaRPr sz="1227"/>
            </a:p>
          </p:txBody>
        </p:sp>
        <p:sp>
          <p:nvSpPr>
            <p:cNvPr id="540" name="object 540"/>
            <p:cNvSpPr/>
            <p:nvPr/>
          </p:nvSpPr>
          <p:spPr>
            <a:xfrm>
              <a:off x="4447032" y="1764411"/>
              <a:ext cx="0" cy="4445"/>
            </a:xfrm>
            <a:custGeom>
              <a:avLst/>
              <a:gdLst/>
              <a:ahLst/>
              <a:cxnLst/>
              <a:rect l="l" t="t" r="r" b="b"/>
              <a:pathLst>
                <a:path h="4444">
                  <a:moveTo>
                    <a:pt x="0" y="4190"/>
                  </a:moveTo>
                  <a:lnTo>
                    <a:pt x="0" y="0"/>
                  </a:lnTo>
                </a:path>
              </a:pathLst>
            </a:custGeom>
            <a:ln w="3175">
              <a:solidFill>
                <a:srgbClr val="000000"/>
              </a:solidFill>
            </a:ln>
          </p:spPr>
          <p:txBody>
            <a:bodyPr wrap="square" lIns="0" tIns="0" rIns="0" bIns="0" rtlCol="0"/>
            <a:lstStyle/>
            <a:p>
              <a:endParaRPr sz="1227"/>
            </a:p>
          </p:txBody>
        </p:sp>
        <p:sp>
          <p:nvSpPr>
            <p:cNvPr id="541" name="object 541"/>
            <p:cNvSpPr/>
            <p:nvPr/>
          </p:nvSpPr>
          <p:spPr>
            <a:xfrm>
              <a:off x="4474845" y="1764411"/>
              <a:ext cx="0" cy="4445"/>
            </a:xfrm>
            <a:custGeom>
              <a:avLst/>
              <a:gdLst/>
              <a:ahLst/>
              <a:cxnLst/>
              <a:rect l="l" t="t" r="r" b="b"/>
              <a:pathLst>
                <a:path h="4444">
                  <a:moveTo>
                    <a:pt x="0" y="4190"/>
                  </a:moveTo>
                  <a:lnTo>
                    <a:pt x="0" y="0"/>
                  </a:lnTo>
                </a:path>
              </a:pathLst>
            </a:custGeom>
            <a:ln w="3175">
              <a:solidFill>
                <a:srgbClr val="000000"/>
              </a:solidFill>
            </a:ln>
          </p:spPr>
          <p:txBody>
            <a:bodyPr wrap="square" lIns="0" tIns="0" rIns="0" bIns="0" rtlCol="0"/>
            <a:lstStyle/>
            <a:p>
              <a:endParaRPr sz="1227"/>
            </a:p>
          </p:txBody>
        </p:sp>
        <p:sp>
          <p:nvSpPr>
            <p:cNvPr id="542" name="object 542"/>
            <p:cNvSpPr/>
            <p:nvPr/>
          </p:nvSpPr>
          <p:spPr>
            <a:xfrm>
              <a:off x="4477511" y="1764411"/>
              <a:ext cx="0" cy="4445"/>
            </a:xfrm>
            <a:custGeom>
              <a:avLst/>
              <a:gdLst/>
              <a:ahLst/>
              <a:cxnLst/>
              <a:rect l="l" t="t" r="r" b="b"/>
              <a:pathLst>
                <a:path h="4444">
                  <a:moveTo>
                    <a:pt x="0" y="4190"/>
                  </a:moveTo>
                  <a:lnTo>
                    <a:pt x="0" y="0"/>
                  </a:lnTo>
                </a:path>
              </a:pathLst>
            </a:custGeom>
            <a:ln w="3175">
              <a:solidFill>
                <a:srgbClr val="000000"/>
              </a:solidFill>
            </a:ln>
          </p:spPr>
          <p:txBody>
            <a:bodyPr wrap="square" lIns="0" tIns="0" rIns="0" bIns="0" rtlCol="0"/>
            <a:lstStyle/>
            <a:p>
              <a:endParaRPr sz="1227"/>
            </a:p>
          </p:txBody>
        </p:sp>
        <p:sp>
          <p:nvSpPr>
            <p:cNvPr id="543" name="object 543"/>
            <p:cNvSpPr/>
            <p:nvPr/>
          </p:nvSpPr>
          <p:spPr>
            <a:xfrm>
              <a:off x="4505325" y="1764411"/>
              <a:ext cx="0" cy="4445"/>
            </a:xfrm>
            <a:custGeom>
              <a:avLst/>
              <a:gdLst/>
              <a:ahLst/>
              <a:cxnLst/>
              <a:rect l="l" t="t" r="r" b="b"/>
              <a:pathLst>
                <a:path h="4444">
                  <a:moveTo>
                    <a:pt x="0" y="4190"/>
                  </a:moveTo>
                  <a:lnTo>
                    <a:pt x="0" y="0"/>
                  </a:lnTo>
                </a:path>
              </a:pathLst>
            </a:custGeom>
            <a:ln w="3175">
              <a:solidFill>
                <a:srgbClr val="000000"/>
              </a:solidFill>
            </a:ln>
          </p:spPr>
          <p:txBody>
            <a:bodyPr wrap="square" lIns="0" tIns="0" rIns="0" bIns="0" rtlCol="0"/>
            <a:lstStyle/>
            <a:p>
              <a:endParaRPr sz="1227"/>
            </a:p>
          </p:txBody>
        </p:sp>
        <p:sp>
          <p:nvSpPr>
            <p:cNvPr id="544" name="object 544"/>
            <p:cNvSpPr/>
            <p:nvPr/>
          </p:nvSpPr>
          <p:spPr>
            <a:xfrm>
              <a:off x="4507991" y="1764411"/>
              <a:ext cx="0" cy="4445"/>
            </a:xfrm>
            <a:custGeom>
              <a:avLst/>
              <a:gdLst/>
              <a:ahLst/>
              <a:cxnLst/>
              <a:rect l="l" t="t" r="r" b="b"/>
              <a:pathLst>
                <a:path h="4444">
                  <a:moveTo>
                    <a:pt x="0" y="4190"/>
                  </a:moveTo>
                  <a:lnTo>
                    <a:pt x="0" y="0"/>
                  </a:lnTo>
                </a:path>
              </a:pathLst>
            </a:custGeom>
            <a:ln w="3175">
              <a:solidFill>
                <a:srgbClr val="000000"/>
              </a:solidFill>
            </a:ln>
          </p:spPr>
          <p:txBody>
            <a:bodyPr wrap="square" lIns="0" tIns="0" rIns="0" bIns="0" rtlCol="0"/>
            <a:lstStyle/>
            <a:p>
              <a:endParaRPr sz="1227"/>
            </a:p>
          </p:txBody>
        </p:sp>
        <p:sp>
          <p:nvSpPr>
            <p:cNvPr id="545" name="object 545"/>
            <p:cNvSpPr/>
            <p:nvPr/>
          </p:nvSpPr>
          <p:spPr>
            <a:xfrm>
              <a:off x="4535804" y="1764411"/>
              <a:ext cx="0" cy="4445"/>
            </a:xfrm>
            <a:custGeom>
              <a:avLst/>
              <a:gdLst/>
              <a:ahLst/>
              <a:cxnLst/>
              <a:rect l="l" t="t" r="r" b="b"/>
              <a:pathLst>
                <a:path h="4444">
                  <a:moveTo>
                    <a:pt x="0" y="4190"/>
                  </a:moveTo>
                  <a:lnTo>
                    <a:pt x="0" y="0"/>
                  </a:lnTo>
                </a:path>
              </a:pathLst>
            </a:custGeom>
            <a:ln w="3175">
              <a:solidFill>
                <a:srgbClr val="000000"/>
              </a:solidFill>
            </a:ln>
          </p:spPr>
          <p:txBody>
            <a:bodyPr wrap="square" lIns="0" tIns="0" rIns="0" bIns="0" rtlCol="0"/>
            <a:lstStyle/>
            <a:p>
              <a:endParaRPr sz="1227"/>
            </a:p>
          </p:txBody>
        </p:sp>
        <p:sp>
          <p:nvSpPr>
            <p:cNvPr id="546" name="object 546"/>
            <p:cNvSpPr/>
            <p:nvPr/>
          </p:nvSpPr>
          <p:spPr>
            <a:xfrm>
              <a:off x="4538471" y="1764411"/>
              <a:ext cx="0" cy="4445"/>
            </a:xfrm>
            <a:custGeom>
              <a:avLst/>
              <a:gdLst/>
              <a:ahLst/>
              <a:cxnLst/>
              <a:rect l="l" t="t" r="r" b="b"/>
              <a:pathLst>
                <a:path h="4444">
                  <a:moveTo>
                    <a:pt x="0" y="4190"/>
                  </a:moveTo>
                  <a:lnTo>
                    <a:pt x="0" y="0"/>
                  </a:lnTo>
                </a:path>
              </a:pathLst>
            </a:custGeom>
            <a:ln w="3175">
              <a:solidFill>
                <a:srgbClr val="000000"/>
              </a:solidFill>
            </a:ln>
          </p:spPr>
          <p:txBody>
            <a:bodyPr wrap="square" lIns="0" tIns="0" rIns="0" bIns="0" rtlCol="0"/>
            <a:lstStyle/>
            <a:p>
              <a:endParaRPr sz="1227"/>
            </a:p>
          </p:txBody>
        </p:sp>
        <p:sp>
          <p:nvSpPr>
            <p:cNvPr id="547" name="object 547"/>
            <p:cNvSpPr/>
            <p:nvPr/>
          </p:nvSpPr>
          <p:spPr>
            <a:xfrm>
              <a:off x="4596765" y="1764411"/>
              <a:ext cx="0" cy="4445"/>
            </a:xfrm>
            <a:custGeom>
              <a:avLst/>
              <a:gdLst/>
              <a:ahLst/>
              <a:cxnLst/>
              <a:rect l="l" t="t" r="r" b="b"/>
              <a:pathLst>
                <a:path h="4444">
                  <a:moveTo>
                    <a:pt x="0" y="4190"/>
                  </a:moveTo>
                  <a:lnTo>
                    <a:pt x="0" y="0"/>
                  </a:lnTo>
                </a:path>
              </a:pathLst>
            </a:custGeom>
            <a:ln w="3175">
              <a:solidFill>
                <a:srgbClr val="000000"/>
              </a:solidFill>
            </a:ln>
          </p:spPr>
          <p:txBody>
            <a:bodyPr wrap="square" lIns="0" tIns="0" rIns="0" bIns="0" rtlCol="0"/>
            <a:lstStyle/>
            <a:p>
              <a:endParaRPr sz="1227"/>
            </a:p>
          </p:txBody>
        </p:sp>
        <p:sp>
          <p:nvSpPr>
            <p:cNvPr id="548" name="object 548"/>
            <p:cNvSpPr/>
            <p:nvPr/>
          </p:nvSpPr>
          <p:spPr>
            <a:xfrm>
              <a:off x="4599432" y="1764411"/>
              <a:ext cx="0" cy="4445"/>
            </a:xfrm>
            <a:custGeom>
              <a:avLst/>
              <a:gdLst/>
              <a:ahLst/>
              <a:cxnLst/>
              <a:rect l="l" t="t" r="r" b="b"/>
              <a:pathLst>
                <a:path h="4444">
                  <a:moveTo>
                    <a:pt x="0" y="4190"/>
                  </a:moveTo>
                  <a:lnTo>
                    <a:pt x="0" y="0"/>
                  </a:lnTo>
                </a:path>
              </a:pathLst>
            </a:custGeom>
            <a:ln w="3175">
              <a:solidFill>
                <a:srgbClr val="000000"/>
              </a:solidFill>
            </a:ln>
          </p:spPr>
          <p:txBody>
            <a:bodyPr wrap="square" lIns="0" tIns="0" rIns="0" bIns="0" rtlCol="0"/>
            <a:lstStyle/>
            <a:p>
              <a:endParaRPr sz="1227"/>
            </a:p>
          </p:txBody>
        </p:sp>
        <p:sp>
          <p:nvSpPr>
            <p:cNvPr id="549" name="object 549"/>
            <p:cNvSpPr/>
            <p:nvPr/>
          </p:nvSpPr>
          <p:spPr>
            <a:xfrm>
              <a:off x="4722304" y="1751838"/>
              <a:ext cx="2540" cy="4445"/>
            </a:xfrm>
            <a:custGeom>
              <a:avLst/>
              <a:gdLst/>
              <a:ahLst/>
              <a:cxnLst/>
              <a:rect l="l" t="t" r="r" b="b"/>
              <a:pathLst>
                <a:path w="2539" h="4444">
                  <a:moveTo>
                    <a:pt x="0" y="4190"/>
                  </a:moveTo>
                  <a:lnTo>
                    <a:pt x="1158" y="4190"/>
                  </a:lnTo>
                  <a:lnTo>
                    <a:pt x="2091" y="3253"/>
                  </a:lnTo>
                  <a:lnTo>
                    <a:pt x="2091" y="2099"/>
                  </a:lnTo>
                  <a:lnTo>
                    <a:pt x="2091" y="937"/>
                  </a:lnTo>
                  <a:lnTo>
                    <a:pt x="1158" y="0"/>
                  </a:lnTo>
                  <a:lnTo>
                    <a:pt x="0" y="0"/>
                  </a:lnTo>
                </a:path>
              </a:pathLst>
            </a:custGeom>
            <a:ln w="3175">
              <a:solidFill>
                <a:srgbClr val="000000"/>
              </a:solidFill>
            </a:ln>
          </p:spPr>
          <p:txBody>
            <a:bodyPr wrap="square" lIns="0" tIns="0" rIns="0" bIns="0" rtlCol="0"/>
            <a:lstStyle/>
            <a:p>
              <a:endParaRPr sz="1227"/>
            </a:p>
          </p:txBody>
        </p:sp>
        <p:sp>
          <p:nvSpPr>
            <p:cNvPr id="550" name="object 550"/>
            <p:cNvSpPr/>
            <p:nvPr/>
          </p:nvSpPr>
          <p:spPr>
            <a:xfrm>
              <a:off x="4627245" y="1764411"/>
              <a:ext cx="0" cy="4445"/>
            </a:xfrm>
            <a:custGeom>
              <a:avLst/>
              <a:gdLst/>
              <a:ahLst/>
              <a:cxnLst/>
              <a:rect l="l" t="t" r="r" b="b"/>
              <a:pathLst>
                <a:path h="4444">
                  <a:moveTo>
                    <a:pt x="0" y="4190"/>
                  </a:moveTo>
                  <a:lnTo>
                    <a:pt x="0" y="0"/>
                  </a:lnTo>
                </a:path>
              </a:pathLst>
            </a:custGeom>
            <a:ln w="3175">
              <a:solidFill>
                <a:srgbClr val="000000"/>
              </a:solidFill>
            </a:ln>
          </p:spPr>
          <p:txBody>
            <a:bodyPr wrap="square" lIns="0" tIns="0" rIns="0" bIns="0" rtlCol="0"/>
            <a:lstStyle/>
            <a:p>
              <a:endParaRPr sz="1227"/>
            </a:p>
          </p:txBody>
        </p:sp>
        <p:sp>
          <p:nvSpPr>
            <p:cNvPr id="551" name="object 551"/>
            <p:cNvSpPr/>
            <p:nvPr/>
          </p:nvSpPr>
          <p:spPr>
            <a:xfrm>
              <a:off x="4629911" y="1764411"/>
              <a:ext cx="0" cy="4445"/>
            </a:xfrm>
            <a:custGeom>
              <a:avLst/>
              <a:gdLst/>
              <a:ahLst/>
              <a:cxnLst/>
              <a:rect l="l" t="t" r="r" b="b"/>
              <a:pathLst>
                <a:path h="4444">
                  <a:moveTo>
                    <a:pt x="0" y="4190"/>
                  </a:moveTo>
                  <a:lnTo>
                    <a:pt x="0" y="0"/>
                  </a:lnTo>
                </a:path>
              </a:pathLst>
            </a:custGeom>
            <a:ln w="3175">
              <a:solidFill>
                <a:srgbClr val="000000"/>
              </a:solidFill>
            </a:ln>
          </p:spPr>
          <p:txBody>
            <a:bodyPr wrap="square" lIns="0" tIns="0" rIns="0" bIns="0" rtlCol="0"/>
            <a:lstStyle/>
            <a:p>
              <a:endParaRPr sz="1227"/>
            </a:p>
          </p:txBody>
        </p:sp>
        <p:sp>
          <p:nvSpPr>
            <p:cNvPr id="552" name="object 552"/>
            <p:cNvSpPr/>
            <p:nvPr/>
          </p:nvSpPr>
          <p:spPr>
            <a:xfrm>
              <a:off x="4283964" y="1756029"/>
              <a:ext cx="438150" cy="0"/>
            </a:xfrm>
            <a:custGeom>
              <a:avLst/>
              <a:gdLst/>
              <a:ahLst/>
              <a:cxnLst/>
              <a:rect l="l" t="t" r="r" b="b"/>
              <a:pathLst>
                <a:path w="438150">
                  <a:moveTo>
                    <a:pt x="438149" y="0"/>
                  </a:moveTo>
                  <a:lnTo>
                    <a:pt x="0" y="0"/>
                  </a:lnTo>
                </a:path>
              </a:pathLst>
            </a:custGeom>
            <a:ln w="3175">
              <a:solidFill>
                <a:srgbClr val="000000"/>
              </a:solidFill>
            </a:ln>
          </p:spPr>
          <p:txBody>
            <a:bodyPr wrap="square" lIns="0" tIns="0" rIns="0" bIns="0" rtlCol="0"/>
            <a:lstStyle/>
            <a:p>
              <a:endParaRPr sz="1227"/>
            </a:p>
          </p:txBody>
        </p:sp>
        <p:sp>
          <p:nvSpPr>
            <p:cNvPr id="553" name="object 553"/>
            <p:cNvSpPr/>
            <p:nvPr/>
          </p:nvSpPr>
          <p:spPr>
            <a:xfrm>
              <a:off x="4283964" y="1751838"/>
              <a:ext cx="438150" cy="635"/>
            </a:xfrm>
            <a:custGeom>
              <a:avLst/>
              <a:gdLst/>
              <a:ahLst/>
              <a:cxnLst/>
              <a:rect l="l" t="t" r="r" b="b"/>
              <a:pathLst>
                <a:path w="438150" h="635">
                  <a:moveTo>
                    <a:pt x="438149" y="380"/>
                  </a:moveTo>
                  <a:lnTo>
                    <a:pt x="0" y="0"/>
                  </a:lnTo>
                </a:path>
              </a:pathLst>
            </a:custGeom>
            <a:ln w="3175">
              <a:solidFill>
                <a:srgbClr val="000000"/>
              </a:solidFill>
            </a:ln>
          </p:spPr>
          <p:txBody>
            <a:bodyPr wrap="square" lIns="0" tIns="0" rIns="0" bIns="0" rtlCol="0"/>
            <a:lstStyle/>
            <a:p>
              <a:endParaRPr sz="1227"/>
            </a:p>
          </p:txBody>
        </p:sp>
        <p:sp>
          <p:nvSpPr>
            <p:cNvPr id="554" name="object 554"/>
            <p:cNvSpPr/>
            <p:nvPr/>
          </p:nvSpPr>
          <p:spPr>
            <a:xfrm>
              <a:off x="4266057" y="1638300"/>
              <a:ext cx="456565" cy="0"/>
            </a:xfrm>
            <a:custGeom>
              <a:avLst/>
              <a:gdLst/>
              <a:ahLst/>
              <a:cxnLst/>
              <a:rect l="l" t="t" r="r" b="b"/>
              <a:pathLst>
                <a:path w="456564">
                  <a:moveTo>
                    <a:pt x="456056" y="0"/>
                  </a:moveTo>
                  <a:lnTo>
                    <a:pt x="0" y="0"/>
                  </a:lnTo>
                </a:path>
              </a:pathLst>
            </a:custGeom>
            <a:ln w="3175">
              <a:solidFill>
                <a:srgbClr val="000000"/>
              </a:solidFill>
            </a:ln>
          </p:spPr>
          <p:txBody>
            <a:bodyPr wrap="square" lIns="0" tIns="0" rIns="0" bIns="0" rtlCol="0"/>
            <a:lstStyle/>
            <a:p>
              <a:endParaRPr sz="1227"/>
            </a:p>
          </p:txBody>
        </p:sp>
        <p:sp>
          <p:nvSpPr>
            <p:cNvPr id="555" name="object 555"/>
            <p:cNvSpPr/>
            <p:nvPr/>
          </p:nvSpPr>
          <p:spPr>
            <a:xfrm>
              <a:off x="4265676" y="1634109"/>
              <a:ext cx="456565" cy="0"/>
            </a:xfrm>
            <a:custGeom>
              <a:avLst/>
              <a:gdLst/>
              <a:ahLst/>
              <a:cxnLst/>
              <a:rect l="l" t="t" r="r" b="b"/>
              <a:pathLst>
                <a:path w="456564">
                  <a:moveTo>
                    <a:pt x="456437" y="0"/>
                  </a:moveTo>
                  <a:lnTo>
                    <a:pt x="0" y="0"/>
                  </a:lnTo>
                </a:path>
              </a:pathLst>
            </a:custGeom>
            <a:ln w="3175">
              <a:solidFill>
                <a:srgbClr val="000000"/>
              </a:solidFill>
            </a:ln>
          </p:spPr>
          <p:txBody>
            <a:bodyPr wrap="square" lIns="0" tIns="0" rIns="0" bIns="0" rtlCol="0"/>
            <a:lstStyle/>
            <a:p>
              <a:endParaRPr sz="1227"/>
            </a:p>
          </p:txBody>
        </p:sp>
        <p:sp>
          <p:nvSpPr>
            <p:cNvPr id="556" name="object 556"/>
            <p:cNvSpPr/>
            <p:nvPr/>
          </p:nvSpPr>
          <p:spPr>
            <a:xfrm>
              <a:off x="4444365" y="1629918"/>
              <a:ext cx="0" cy="4445"/>
            </a:xfrm>
            <a:custGeom>
              <a:avLst/>
              <a:gdLst/>
              <a:ahLst/>
              <a:cxnLst/>
              <a:rect l="l" t="t" r="r" b="b"/>
              <a:pathLst>
                <a:path h="4444">
                  <a:moveTo>
                    <a:pt x="0" y="4190"/>
                  </a:moveTo>
                  <a:lnTo>
                    <a:pt x="0" y="0"/>
                  </a:lnTo>
                </a:path>
              </a:pathLst>
            </a:custGeom>
            <a:ln w="3175">
              <a:solidFill>
                <a:srgbClr val="000000"/>
              </a:solidFill>
            </a:ln>
          </p:spPr>
          <p:txBody>
            <a:bodyPr wrap="square" lIns="0" tIns="0" rIns="0" bIns="0" rtlCol="0"/>
            <a:lstStyle/>
            <a:p>
              <a:endParaRPr sz="1227"/>
            </a:p>
          </p:txBody>
        </p:sp>
        <p:sp>
          <p:nvSpPr>
            <p:cNvPr id="557" name="object 557"/>
            <p:cNvSpPr/>
            <p:nvPr/>
          </p:nvSpPr>
          <p:spPr>
            <a:xfrm>
              <a:off x="4447032" y="1629918"/>
              <a:ext cx="0" cy="4445"/>
            </a:xfrm>
            <a:custGeom>
              <a:avLst/>
              <a:gdLst/>
              <a:ahLst/>
              <a:cxnLst/>
              <a:rect l="l" t="t" r="r" b="b"/>
              <a:pathLst>
                <a:path h="4444">
                  <a:moveTo>
                    <a:pt x="0" y="4190"/>
                  </a:moveTo>
                  <a:lnTo>
                    <a:pt x="0" y="0"/>
                  </a:lnTo>
                </a:path>
              </a:pathLst>
            </a:custGeom>
            <a:ln w="3175">
              <a:solidFill>
                <a:srgbClr val="000000"/>
              </a:solidFill>
            </a:ln>
          </p:spPr>
          <p:txBody>
            <a:bodyPr wrap="square" lIns="0" tIns="0" rIns="0" bIns="0" rtlCol="0"/>
            <a:lstStyle/>
            <a:p>
              <a:endParaRPr sz="1227"/>
            </a:p>
          </p:txBody>
        </p:sp>
        <p:sp>
          <p:nvSpPr>
            <p:cNvPr id="558" name="object 558"/>
            <p:cNvSpPr/>
            <p:nvPr/>
          </p:nvSpPr>
          <p:spPr>
            <a:xfrm>
              <a:off x="4474845" y="1629918"/>
              <a:ext cx="0" cy="4445"/>
            </a:xfrm>
            <a:custGeom>
              <a:avLst/>
              <a:gdLst/>
              <a:ahLst/>
              <a:cxnLst/>
              <a:rect l="l" t="t" r="r" b="b"/>
              <a:pathLst>
                <a:path h="4444">
                  <a:moveTo>
                    <a:pt x="0" y="4190"/>
                  </a:moveTo>
                  <a:lnTo>
                    <a:pt x="0" y="0"/>
                  </a:lnTo>
                </a:path>
              </a:pathLst>
            </a:custGeom>
            <a:ln w="3175">
              <a:solidFill>
                <a:srgbClr val="000000"/>
              </a:solidFill>
            </a:ln>
          </p:spPr>
          <p:txBody>
            <a:bodyPr wrap="square" lIns="0" tIns="0" rIns="0" bIns="0" rtlCol="0"/>
            <a:lstStyle/>
            <a:p>
              <a:endParaRPr sz="1227"/>
            </a:p>
          </p:txBody>
        </p:sp>
        <p:sp>
          <p:nvSpPr>
            <p:cNvPr id="559" name="object 559"/>
            <p:cNvSpPr/>
            <p:nvPr/>
          </p:nvSpPr>
          <p:spPr>
            <a:xfrm>
              <a:off x="4477511" y="1629918"/>
              <a:ext cx="0" cy="4445"/>
            </a:xfrm>
            <a:custGeom>
              <a:avLst/>
              <a:gdLst/>
              <a:ahLst/>
              <a:cxnLst/>
              <a:rect l="l" t="t" r="r" b="b"/>
              <a:pathLst>
                <a:path h="4444">
                  <a:moveTo>
                    <a:pt x="0" y="4190"/>
                  </a:moveTo>
                  <a:lnTo>
                    <a:pt x="0" y="0"/>
                  </a:lnTo>
                </a:path>
              </a:pathLst>
            </a:custGeom>
            <a:ln w="3175">
              <a:solidFill>
                <a:srgbClr val="000000"/>
              </a:solidFill>
            </a:ln>
          </p:spPr>
          <p:txBody>
            <a:bodyPr wrap="square" lIns="0" tIns="0" rIns="0" bIns="0" rtlCol="0"/>
            <a:lstStyle/>
            <a:p>
              <a:endParaRPr sz="1227"/>
            </a:p>
          </p:txBody>
        </p:sp>
        <p:sp>
          <p:nvSpPr>
            <p:cNvPr id="560" name="object 560"/>
            <p:cNvSpPr/>
            <p:nvPr/>
          </p:nvSpPr>
          <p:spPr>
            <a:xfrm>
              <a:off x="4505325" y="1629918"/>
              <a:ext cx="0" cy="4445"/>
            </a:xfrm>
            <a:custGeom>
              <a:avLst/>
              <a:gdLst/>
              <a:ahLst/>
              <a:cxnLst/>
              <a:rect l="l" t="t" r="r" b="b"/>
              <a:pathLst>
                <a:path h="4444">
                  <a:moveTo>
                    <a:pt x="0" y="4190"/>
                  </a:moveTo>
                  <a:lnTo>
                    <a:pt x="0" y="0"/>
                  </a:lnTo>
                </a:path>
              </a:pathLst>
            </a:custGeom>
            <a:ln w="3175">
              <a:solidFill>
                <a:srgbClr val="000000"/>
              </a:solidFill>
            </a:ln>
          </p:spPr>
          <p:txBody>
            <a:bodyPr wrap="square" lIns="0" tIns="0" rIns="0" bIns="0" rtlCol="0"/>
            <a:lstStyle/>
            <a:p>
              <a:endParaRPr sz="1227"/>
            </a:p>
          </p:txBody>
        </p:sp>
        <p:sp>
          <p:nvSpPr>
            <p:cNvPr id="561" name="object 561"/>
            <p:cNvSpPr/>
            <p:nvPr/>
          </p:nvSpPr>
          <p:spPr>
            <a:xfrm>
              <a:off x="4507991" y="1629918"/>
              <a:ext cx="0" cy="4445"/>
            </a:xfrm>
            <a:custGeom>
              <a:avLst/>
              <a:gdLst/>
              <a:ahLst/>
              <a:cxnLst/>
              <a:rect l="l" t="t" r="r" b="b"/>
              <a:pathLst>
                <a:path h="4444">
                  <a:moveTo>
                    <a:pt x="0" y="4190"/>
                  </a:moveTo>
                  <a:lnTo>
                    <a:pt x="0" y="0"/>
                  </a:lnTo>
                </a:path>
              </a:pathLst>
            </a:custGeom>
            <a:ln w="3175">
              <a:solidFill>
                <a:srgbClr val="000000"/>
              </a:solidFill>
            </a:ln>
          </p:spPr>
          <p:txBody>
            <a:bodyPr wrap="square" lIns="0" tIns="0" rIns="0" bIns="0" rtlCol="0"/>
            <a:lstStyle/>
            <a:p>
              <a:endParaRPr sz="1227"/>
            </a:p>
          </p:txBody>
        </p:sp>
        <p:sp>
          <p:nvSpPr>
            <p:cNvPr id="562" name="object 562"/>
            <p:cNvSpPr/>
            <p:nvPr/>
          </p:nvSpPr>
          <p:spPr>
            <a:xfrm>
              <a:off x="4535804" y="1629918"/>
              <a:ext cx="0" cy="4445"/>
            </a:xfrm>
            <a:custGeom>
              <a:avLst/>
              <a:gdLst/>
              <a:ahLst/>
              <a:cxnLst/>
              <a:rect l="l" t="t" r="r" b="b"/>
              <a:pathLst>
                <a:path h="4444">
                  <a:moveTo>
                    <a:pt x="0" y="4190"/>
                  </a:moveTo>
                  <a:lnTo>
                    <a:pt x="0" y="0"/>
                  </a:lnTo>
                </a:path>
              </a:pathLst>
            </a:custGeom>
            <a:ln w="3175">
              <a:solidFill>
                <a:srgbClr val="000000"/>
              </a:solidFill>
            </a:ln>
          </p:spPr>
          <p:txBody>
            <a:bodyPr wrap="square" lIns="0" tIns="0" rIns="0" bIns="0" rtlCol="0"/>
            <a:lstStyle/>
            <a:p>
              <a:endParaRPr sz="1227"/>
            </a:p>
          </p:txBody>
        </p:sp>
        <p:sp>
          <p:nvSpPr>
            <p:cNvPr id="563" name="object 563"/>
            <p:cNvSpPr/>
            <p:nvPr/>
          </p:nvSpPr>
          <p:spPr>
            <a:xfrm>
              <a:off x="4538471" y="1629918"/>
              <a:ext cx="0" cy="4445"/>
            </a:xfrm>
            <a:custGeom>
              <a:avLst/>
              <a:gdLst/>
              <a:ahLst/>
              <a:cxnLst/>
              <a:rect l="l" t="t" r="r" b="b"/>
              <a:pathLst>
                <a:path h="4444">
                  <a:moveTo>
                    <a:pt x="0" y="4190"/>
                  </a:moveTo>
                  <a:lnTo>
                    <a:pt x="0" y="0"/>
                  </a:lnTo>
                </a:path>
              </a:pathLst>
            </a:custGeom>
            <a:ln w="3175">
              <a:solidFill>
                <a:srgbClr val="000000"/>
              </a:solidFill>
            </a:ln>
          </p:spPr>
          <p:txBody>
            <a:bodyPr wrap="square" lIns="0" tIns="0" rIns="0" bIns="0" rtlCol="0"/>
            <a:lstStyle/>
            <a:p>
              <a:endParaRPr sz="1227"/>
            </a:p>
          </p:txBody>
        </p:sp>
        <p:sp>
          <p:nvSpPr>
            <p:cNvPr id="564" name="object 564"/>
            <p:cNvSpPr/>
            <p:nvPr/>
          </p:nvSpPr>
          <p:spPr>
            <a:xfrm>
              <a:off x="4596765" y="1629918"/>
              <a:ext cx="0" cy="4445"/>
            </a:xfrm>
            <a:custGeom>
              <a:avLst/>
              <a:gdLst/>
              <a:ahLst/>
              <a:cxnLst/>
              <a:rect l="l" t="t" r="r" b="b"/>
              <a:pathLst>
                <a:path h="4444">
                  <a:moveTo>
                    <a:pt x="0" y="4190"/>
                  </a:moveTo>
                  <a:lnTo>
                    <a:pt x="0" y="0"/>
                  </a:lnTo>
                </a:path>
              </a:pathLst>
            </a:custGeom>
            <a:ln w="3175">
              <a:solidFill>
                <a:srgbClr val="000000"/>
              </a:solidFill>
            </a:ln>
          </p:spPr>
          <p:txBody>
            <a:bodyPr wrap="square" lIns="0" tIns="0" rIns="0" bIns="0" rtlCol="0"/>
            <a:lstStyle/>
            <a:p>
              <a:endParaRPr sz="1227"/>
            </a:p>
          </p:txBody>
        </p:sp>
        <p:sp>
          <p:nvSpPr>
            <p:cNvPr id="565" name="object 565"/>
            <p:cNvSpPr/>
            <p:nvPr/>
          </p:nvSpPr>
          <p:spPr>
            <a:xfrm>
              <a:off x="4599432" y="1629918"/>
              <a:ext cx="0" cy="4445"/>
            </a:xfrm>
            <a:custGeom>
              <a:avLst/>
              <a:gdLst/>
              <a:ahLst/>
              <a:cxnLst/>
              <a:rect l="l" t="t" r="r" b="b"/>
              <a:pathLst>
                <a:path h="4444">
                  <a:moveTo>
                    <a:pt x="0" y="4190"/>
                  </a:moveTo>
                  <a:lnTo>
                    <a:pt x="0" y="0"/>
                  </a:lnTo>
                </a:path>
              </a:pathLst>
            </a:custGeom>
            <a:ln w="3175">
              <a:solidFill>
                <a:srgbClr val="000000"/>
              </a:solidFill>
            </a:ln>
          </p:spPr>
          <p:txBody>
            <a:bodyPr wrap="square" lIns="0" tIns="0" rIns="0" bIns="0" rtlCol="0"/>
            <a:lstStyle/>
            <a:p>
              <a:endParaRPr sz="1227"/>
            </a:p>
          </p:txBody>
        </p:sp>
        <p:sp>
          <p:nvSpPr>
            <p:cNvPr id="566" name="object 566"/>
            <p:cNvSpPr/>
            <p:nvPr/>
          </p:nvSpPr>
          <p:spPr>
            <a:xfrm>
              <a:off x="4627245" y="1629918"/>
              <a:ext cx="0" cy="4445"/>
            </a:xfrm>
            <a:custGeom>
              <a:avLst/>
              <a:gdLst/>
              <a:ahLst/>
              <a:cxnLst/>
              <a:rect l="l" t="t" r="r" b="b"/>
              <a:pathLst>
                <a:path h="4444">
                  <a:moveTo>
                    <a:pt x="0" y="4190"/>
                  </a:moveTo>
                  <a:lnTo>
                    <a:pt x="0" y="0"/>
                  </a:lnTo>
                </a:path>
              </a:pathLst>
            </a:custGeom>
            <a:ln w="3175">
              <a:solidFill>
                <a:srgbClr val="000000"/>
              </a:solidFill>
            </a:ln>
          </p:spPr>
          <p:txBody>
            <a:bodyPr wrap="square" lIns="0" tIns="0" rIns="0" bIns="0" rtlCol="0"/>
            <a:lstStyle/>
            <a:p>
              <a:endParaRPr sz="1227"/>
            </a:p>
          </p:txBody>
        </p:sp>
        <p:sp>
          <p:nvSpPr>
            <p:cNvPr id="567" name="object 567"/>
            <p:cNvSpPr/>
            <p:nvPr/>
          </p:nvSpPr>
          <p:spPr>
            <a:xfrm>
              <a:off x="4629911" y="1629918"/>
              <a:ext cx="0" cy="4445"/>
            </a:xfrm>
            <a:custGeom>
              <a:avLst/>
              <a:gdLst/>
              <a:ahLst/>
              <a:cxnLst/>
              <a:rect l="l" t="t" r="r" b="b"/>
              <a:pathLst>
                <a:path h="4444">
                  <a:moveTo>
                    <a:pt x="0" y="4190"/>
                  </a:moveTo>
                  <a:lnTo>
                    <a:pt x="0" y="0"/>
                  </a:lnTo>
                </a:path>
              </a:pathLst>
            </a:custGeom>
            <a:ln w="3175">
              <a:solidFill>
                <a:srgbClr val="000000"/>
              </a:solidFill>
            </a:ln>
          </p:spPr>
          <p:txBody>
            <a:bodyPr wrap="square" lIns="0" tIns="0" rIns="0" bIns="0" rtlCol="0"/>
            <a:lstStyle/>
            <a:p>
              <a:endParaRPr sz="1227"/>
            </a:p>
          </p:txBody>
        </p:sp>
        <p:sp>
          <p:nvSpPr>
            <p:cNvPr id="568" name="object 568"/>
            <p:cNvSpPr/>
            <p:nvPr/>
          </p:nvSpPr>
          <p:spPr>
            <a:xfrm>
              <a:off x="12452984" y="1885569"/>
              <a:ext cx="0" cy="902969"/>
            </a:xfrm>
            <a:custGeom>
              <a:avLst/>
              <a:gdLst/>
              <a:ahLst/>
              <a:cxnLst/>
              <a:rect l="l" t="t" r="r" b="b"/>
              <a:pathLst>
                <a:path h="902969">
                  <a:moveTo>
                    <a:pt x="0" y="902969"/>
                  </a:moveTo>
                  <a:lnTo>
                    <a:pt x="0" y="0"/>
                  </a:lnTo>
                </a:path>
              </a:pathLst>
            </a:custGeom>
            <a:ln w="3175">
              <a:solidFill>
                <a:srgbClr val="000000"/>
              </a:solidFill>
            </a:ln>
          </p:spPr>
          <p:txBody>
            <a:bodyPr wrap="square" lIns="0" tIns="0" rIns="0" bIns="0" rtlCol="0"/>
            <a:lstStyle/>
            <a:p>
              <a:endParaRPr sz="1227"/>
            </a:p>
          </p:txBody>
        </p:sp>
        <p:sp>
          <p:nvSpPr>
            <p:cNvPr id="569" name="object 569"/>
            <p:cNvSpPr/>
            <p:nvPr/>
          </p:nvSpPr>
          <p:spPr>
            <a:xfrm>
              <a:off x="12430886" y="1885569"/>
              <a:ext cx="0" cy="902969"/>
            </a:xfrm>
            <a:custGeom>
              <a:avLst/>
              <a:gdLst/>
              <a:ahLst/>
              <a:cxnLst/>
              <a:rect l="l" t="t" r="r" b="b"/>
              <a:pathLst>
                <a:path h="902969">
                  <a:moveTo>
                    <a:pt x="0" y="902969"/>
                  </a:moveTo>
                  <a:lnTo>
                    <a:pt x="0" y="0"/>
                  </a:lnTo>
                </a:path>
              </a:pathLst>
            </a:custGeom>
            <a:ln w="3175">
              <a:solidFill>
                <a:srgbClr val="000000"/>
              </a:solidFill>
            </a:ln>
          </p:spPr>
          <p:txBody>
            <a:bodyPr wrap="square" lIns="0" tIns="0" rIns="0" bIns="0" rtlCol="0"/>
            <a:lstStyle/>
            <a:p>
              <a:endParaRPr sz="1227"/>
            </a:p>
          </p:txBody>
        </p:sp>
        <p:sp>
          <p:nvSpPr>
            <p:cNvPr id="570" name="object 570"/>
            <p:cNvSpPr/>
            <p:nvPr/>
          </p:nvSpPr>
          <p:spPr>
            <a:xfrm>
              <a:off x="12415266" y="2757487"/>
              <a:ext cx="4445" cy="2540"/>
            </a:xfrm>
            <a:custGeom>
              <a:avLst/>
              <a:gdLst/>
              <a:ahLst/>
              <a:cxnLst/>
              <a:rect l="l" t="t" r="r" b="b"/>
              <a:pathLst>
                <a:path w="4445" h="2539">
                  <a:moveTo>
                    <a:pt x="0" y="0"/>
                  </a:moveTo>
                  <a:lnTo>
                    <a:pt x="0" y="1158"/>
                  </a:lnTo>
                  <a:lnTo>
                    <a:pt x="937" y="2091"/>
                  </a:lnTo>
                  <a:lnTo>
                    <a:pt x="2091" y="2091"/>
                  </a:lnTo>
                  <a:lnTo>
                    <a:pt x="3253" y="2091"/>
                  </a:lnTo>
                  <a:lnTo>
                    <a:pt x="4190" y="1158"/>
                  </a:lnTo>
                  <a:lnTo>
                    <a:pt x="4190" y="0"/>
                  </a:lnTo>
                </a:path>
              </a:pathLst>
            </a:custGeom>
            <a:ln w="3175">
              <a:solidFill>
                <a:srgbClr val="000000"/>
              </a:solidFill>
            </a:ln>
          </p:spPr>
          <p:txBody>
            <a:bodyPr wrap="square" lIns="0" tIns="0" rIns="0" bIns="0" rtlCol="0"/>
            <a:lstStyle/>
            <a:p>
              <a:endParaRPr sz="1227"/>
            </a:p>
          </p:txBody>
        </p:sp>
        <p:sp>
          <p:nvSpPr>
            <p:cNvPr id="571" name="object 571"/>
            <p:cNvSpPr/>
            <p:nvPr/>
          </p:nvSpPr>
          <p:spPr>
            <a:xfrm>
              <a:off x="12415266" y="8434962"/>
              <a:ext cx="4445" cy="2540"/>
            </a:xfrm>
            <a:custGeom>
              <a:avLst/>
              <a:gdLst/>
              <a:ahLst/>
              <a:cxnLst/>
              <a:rect l="l" t="t" r="r" b="b"/>
              <a:pathLst>
                <a:path w="4445" h="2540">
                  <a:moveTo>
                    <a:pt x="4190" y="2091"/>
                  </a:moveTo>
                  <a:lnTo>
                    <a:pt x="4190" y="933"/>
                  </a:lnTo>
                  <a:lnTo>
                    <a:pt x="3253" y="0"/>
                  </a:lnTo>
                  <a:lnTo>
                    <a:pt x="2099" y="0"/>
                  </a:lnTo>
                  <a:lnTo>
                    <a:pt x="937" y="0"/>
                  </a:lnTo>
                  <a:lnTo>
                    <a:pt x="0" y="933"/>
                  </a:lnTo>
                  <a:lnTo>
                    <a:pt x="0" y="2091"/>
                  </a:lnTo>
                </a:path>
              </a:pathLst>
            </a:custGeom>
            <a:ln w="3175">
              <a:solidFill>
                <a:srgbClr val="000000"/>
              </a:solidFill>
            </a:ln>
          </p:spPr>
          <p:txBody>
            <a:bodyPr wrap="square" lIns="0" tIns="0" rIns="0" bIns="0" rtlCol="0"/>
            <a:lstStyle/>
            <a:p>
              <a:endParaRPr sz="1227"/>
            </a:p>
          </p:txBody>
        </p:sp>
        <p:sp>
          <p:nvSpPr>
            <p:cNvPr id="572" name="object 572"/>
            <p:cNvSpPr/>
            <p:nvPr/>
          </p:nvSpPr>
          <p:spPr>
            <a:xfrm>
              <a:off x="12141327" y="8878823"/>
              <a:ext cx="276225" cy="0"/>
            </a:xfrm>
            <a:custGeom>
              <a:avLst/>
              <a:gdLst/>
              <a:ahLst/>
              <a:cxnLst/>
              <a:rect l="l" t="t" r="r" b="b"/>
              <a:pathLst>
                <a:path w="276225">
                  <a:moveTo>
                    <a:pt x="0" y="0"/>
                  </a:moveTo>
                  <a:lnTo>
                    <a:pt x="275843" y="0"/>
                  </a:lnTo>
                </a:path>
              </a:pathLst>
            </a:custGeom>
            <a:ln w="3175">
              <a:solidFill>
                <a:srgbClr val="000000"/>
              </a:solidFill>
            </a:ln>
          </p:spPr>
          <p:txBody>
            <a:bodyPr wrap="square" lIns="0" tIns="0" rIns="0" bIns="0" rtlCol="0"/>
            <a:lstStyle/>
            <a:p>
              <a:endParaRPr sz="1227"/>
            </a:p>
          </p:txBody>
        </p:sp>
        <p:sp>
          <p:nvSpPr>
            <p:cNvPr id="573" name="object 573"/>
            <p:cNvSpPr/>
            <p:nvPr/>
          </p:nvSpPr>
          <p:spPr>
            <a:xfrm>
              <a:off x="12141327" y="8874633"/>
              <a:ext cx="276225" cy="0"/>
            </a:xfrm>
            <a:custGeom>
              <a:avLst/>
              <a:gdLst/>
              <a:ahLst/>
              <a:cxnLst/>
              <a:rect l="l" t="t" r="r" b="b"/>
              <a:pathLst>
                <a:path w="276225">
                  <a:moveTo>
                    <a:pt x="0" y="0"/>
                  </a:moveTo>
                  <a:lnTo>
                    <a:pt x="275843" y="0"/>
                  </a:lnTo>
                </a:path>
              </a:pathLst>
            </a:custGeom>
            <a:ln w="3175">
              <a:solidFill>
                <a:srgbClr val="000000"/>
              </a:solidFill>
            </a:ln>
          </p:spPr>
          <p:txBody>
            <a:bodyPr wrap="square" lIns="0" tIns="0" rIns="0" bIns="0" rtlCol="0"/>
            <a:lstStyle/>
            <a:p>
              <a:endParaRPr sz="1227"/>
            </a:p>
          </p:txBody>
        </p:sp>
        <p:sp>
          <p:nvSpPr>
            <p:cNvPr id="574" name="object 574"/>
            <p:cNvSpPr/>
            <p:nvPr/>
          </p:nvSpPr>
          <p:spPr>
            <a:xfrm>
              <a:off x="12139425" y="8874633"/>
              <a:ext cx="2540" cy="4445"/>
            </a:xfrm>
            <a:custGeom>
              <a:avLst/>
              <a:gdLst/>
              <a:ahLst/>
              <a:cxnLst/>
              <a:rect l="l" t="t" r="r" b="b"/>
              <a:pathLst>
                <a:path w="2540" h="4445">
                  <a:moveTo>
                    <a:pt x="2091" y="0"/>
                  </a:moveTo>
                  <a:lnTo>
                    <a:pt x="933" y="0"/>
                  </a:lnTo>
                  <a:lnTo>
                    <a:pt x="0" y="937"/>
                  </a:lnTo>
                  <a:lnTo>
                    <a:pt x="0" y="2091"/>
                  </a:lnTo>
                  <a:lnTo>
                    <a:pt x="0" y="3253"/>
                  </a:lnTo>
                  <a:lnTo>
                    <a:pt x="933" y="4190"/>
                  </a:lnTo>
                  <a:lnTo>
                    <a:pt x="2091" y="4190"/>
                  </a:lnTo>
                </a:path>
              </a:pathLst>
            </a:custGeom>
            <a:ln w="3175">
              <a:solidFill>
                <a:srgbClr val="000000"/>
              </a:solidFill>
            </a:ln>
          </p:spPr>
          <p:txBody>
            <a:bodyPr wrap="square" lIns="0" tIns="0" rIns="0" bIns="0" rtlCol="0"/>
            <a:lstStyle/>
            <a:p>
              <a:endParaRPr sz="1227"/>
            </a:p>
          </p:txBody>
        </p:sp>
        <p:sp>
          <p:nvSpPr>
            <p:cNvPr id="575" name="object 575"/>
            <p:cNvSpPr/>
            <p:nvPr/>
          </p:nvSpPr>
          <p:spPr>
            <a:xfrm>
              <a:off x="12417361" y="8874633"/>
              <a:ext cx="2540" cy="4445"/>
            </a:xfrm>
            <a:custGeom>
              <a:avLst/>
              <a:gdLst/>
              <a:ahLst/>
              <a:cxnLst/>
              <a:rect l="l" t="t" r="r" b="b"/>
              <a:pathLst>
                <a:path w="2540" h="4445">
                  <a:moveTo>
                    <a:pt x="0" y="4190"/>
                  </a:moveTo>
                  <a:lnTo>
                    <a:pt x="1158" y="4190"/>
                  </a:lnTo>
                  <a:lnTo>
                    <a:pt x="2091" y="3253"/>
                  </a:lnTo>
                  <a:lnTo>
                    <a:pt x="2091" y="2099"/>
                  </a:lnTo>
                  <a:lnTo>
                    <a:pt x="2091" y="937"/>
                  </a:lnTo>
                  <a:lnTo>
                    <a:pt x="1158" y="0"/>
                  </a:lnTo>
                  <a:lnTo>
                    <a:pt x="0" y="0"/>
                  </a:lnTo>
                </a:path>
              </a:pathLst>
            </a:custGeom>
            <a:ln w="3175">
              <a:solidFill>
                <a:srgbClr val="000000"/>
              </a:solidFill>
            </a:ln>
          </p:spPr>
          <p:txBody>
            <a:bodyPr wrap="square" lIns="0" tIns="0" rIns="0" bIns="0" rtlCol="0"/>
            <a:lstStyle/>
            <a:p>
              <a:endParaRPr sz="1227"/>
            </a:p>
          </p:txBody>
        </p:sp>
        <p:sp>
          <p:nvSpPr>
            <p:cNvPr id="576" name="object 576"/>
            <p:cNvSpPr/>
            <p:nvPr/>
          </p:nvSpPr>
          <p:spPr>
            <a:xfrm>
              <a:off x="12139425" y="2316099"/>
              <a:ext cx="2540" cy="4445"/>
            </a:xfrm>
            <a:custGeom>
              <a:avLst/>
              <a:gdLst/>
              <a:ahLst/>
              <a:cxnLst/>
              <a:rect l="l" t="t" r="r" b="b"/>
              <a:pathLst>
                <a:path w="2540" h="4444">
                  <a:moveTo>
                    <a:pt x="2091" y="0"/>
                  </a:moveTo>
                  <a:lnTo>
                    <a:pt x="933" y="0"/>
                  </a:lnTo>
                  <a:lnTo>
                    <a:pt x="0" y="937"/>
                  </a:lnTo>
                  <a:lnTo>
                    <a:pt x="0" y="2091"/>
                  </a:lnTo>
                  <a:lnTo>
                    <a:pt x="0" y="3253"/>
                  </a:lnTo>
                  <a:lnTo>
                    <a:pt x="933" y="4190"/>
                  </a:lnTo>
                  <a:lnTo>
                    <a:pt x="2091" y="4190"/>
                  </a:lnTo>
                </a:path>
              </a:pathLst>
            </a:custGeom>
            <a:ln w="3175">
              <a:solidFill>
                <a:srgbClr val="000000"/>
              </a:solidFill>
            </a:ln>
          </p:spPr>
          <p:txBody>
            <a:bodyPr wrap="square" lIns="0" tIns="0" rIns="0" bIns="0" rtlCol="0"/>
            <a:lstStyle/>
            <a:p>
              <a:endParaRPr sz="1227"/>
            </a:p>
          </p:txBody>
        </p:sp>
        <p:sp>
          <p:nvSpPr>
            <p:cNvPr id="577" name="object 577"/>
            <p:cNvSpPr/>
            <p:nvPr/>
          </p:nvSpPr>
          <p:spPr>
            <a:xfrm>
              <a:off x="12417361" y="2316099"/>
              <a:ext cx="2540" cy="4445"/>
            </a:xfrm>
            <a:custGeom>
              <a:avLst/>
              <a:gdLst/>
              <a:ahLst/>
              <a:cxnLst/>
              <a:rect l="l" t="t" r="r" b="b"/>
              <a:pathLst>
                <a:path w="2540" h="4444">
                  <a:moveTo>
                    <a:pt x="0" y="4190"/>
                  </a:moveTo>
                  <a:lnTo>
                    <a:pt x="1158" y="4190"/>
                  </a:lnTo>
                  <a:lnTo>
                    <a:pt x="2091" y="3253"/>
                  </a:lnTo>
                  <a:lnTo>
                    <a:pt x="2091" y="2099"/>
                  </a:lnTo>
                  <a:lnTo>
                    <a:pt x="2091" y="937"/>
                  </a:lnTo>
                  <a:lnTo>
                    <a:pt x="1158" y="0"/>
                  </a:lnTo>
                  <a:lnTo>
                    <a:pt x="0" y="0"/>
                  </a:lnTo>
                </a:path>
              </a:pathLst>
            </a:custGeom>
            <a:ln w="3175">
              <a:solidFill>
                <a:srgbClr val="000000"/>
              </a:solidFill>
            </a:ln>
          </p:spPr>
          <p:txBody>
            <a:bodyPr wrap="square" lIns="0" tIns="0" rIns="0" bIns="0" rtlCol="0"/>
            <a:lstStyle/>
            <a:p>
              <a:endParaRPr sz="1227"/>
            </a:p>
          </p:txBody>
        </p:sp>
        <p:sp>
          <p:nvSpPr>
            <p:cNvPr id="578" name="object 578"/>
            <p:cNvSpPr/>
            <p:nvPr/>
          </p:nvSpPr>
          <p:spPr>
            <a:xfrm>
              <a:off x="12141327" y="2316099"/>
              <a:ext cx="276225" cy="0"/>
            </a:xfrm>
            <a:custGeom>
              <a:avLst/>
              <a:gdLst/>
              <a:ahLst/>
              <a:cxnLst/>
              <a:rect l="l" t="t" r="r" b="b"/>
              <a:pathLst>
                <a:path w="276225">
                  <a:moveTo>
                    <a:pt x="0" y="0"/>
                  </a:moveTo>
                  <a:lnTo>
                    <a:pt x="275843" y="0"/>
                  </a:lnTo>
                </a:path>
              </a:pathLst>
            </a:custGeom>
            <a:ln w="3175">
              <a:solidFill>
                <a:srgbClr val="000000"/>
              </a:solidFill>
            </a:ln>
          </p:spPr>
          <p:txBody>
            <a:bodyPr wrap="square" lIns="0" tIns="0" rIns="0" bIns="0" rtlCol="0"/>
            <a:lstStyle/>
            <a:p>
              <a:endParaRPr sz="1227"/>
            </a:p>
          </p:txBody>
        </p:sp>
        <p:sp>
          <p:nvSpPr>
            <p:cNvPr id="579" name="object 579"/>
            <p:cNvSpPr/>
            <p:nvPr/>
          </p:nvSpPr>
          <p:spPr>
            <a:xfrm>
              <a:off x="12141327" y="2320290"/>
              <a:ext cx="276225" cy="0"/>
            </a:xfrm>
            <a:custGeom>
              <a:avLst/>
              <a:gdLst/>
              <a:ahLst/>
              <a:cxnLst/>
              <a:rect l="l" t="t" r="r" b="b"/>
              <a:pathLst>
                <a:path w="276225">
                  <a:moveTo>
                    <a:pt x="0" y="0"/>
                  </a:moveTo>
                  <a:lnTo>
                    <a:pt x="275843" y="0"/>
                  </a:lnTo>
                </a:path>
              </a:pathLst>
            </a:custGeom>
            <a:ln w="3175">
              <a:solidFill>
                <a:srgbClr val="000000"/>
              </a:solidFill>
            </a:ln>
          </p:spPr>
          <p:txBody>
            <a:bodyPr wrap="square" lIns="0" tIns="0" rIns="0" bIns="0" rtlCol="0"/>
            <a:lstStyle/>
            <a:p>
              <a:endParaRPr sz="1227"/>
            </a:p>
          </p:txBody>
        </p:sp>
        <p:sp>
          <p:nvSpPr>
            <p:cNvPr id="580" name="object 580"/>
            <p:cNvSpPr/>
            <p:nvPr/>
          </p:nvSpPr>
          <p:spPr>
            <a:xfrm>
              <a:off x="4158615" y="1975866"/>
              <a:ext cx="582295" cy="0"/>
            </a:xfrm>
            <a:custGeom>
              <a:avLst/>
              <a:gdLst/>
              <a:ahLst/>
              <a:cxnLst/>
              <a:rect l="l" t="t" r="r" b="b"/>
              <a:pathLst>
                <a:path w="582295">
                  <a:moveTo>
                    <a:pt x="0" y="0"/>
                  </a:moveTo>
                  <a:lnTo>
                    <a:pt x="582167" y="0"/>
                  </a:lnTo>
                </a:path>
              </a:pathLst>
            </a:custGeom>
            <a:ln w="3175">
              <a:solidFill>
                <a:srgbClr val="000000"/>
              </a:solidFill>
            </a:ln>
          </p:spPr>
          <p:txBody>
            <a:bodyPr wrap="square" lIns="0" tIns="0" rIns="0" bIns="0" rtlCol="0"/>
            <a:lstStyle/>
            <a:p>
              <a:endParaRPr sz="1227"/>
            </a:p>
          </p:txBody>
        </p:sp>
        <p:sp>
          <p:nvSpPr>
            <p:cNvPr id="581" name="object 581"/>
            <p:cNvSpPr/>
            <p:nvPr/>
          </p:nvSpPr>
          <p:spPr>
            <a:xfrm>
              <a:off x="8811006" y="1975866"/>
              <a:ext cx="593725" cy="0"/>
            </a:xfrm>
            <a:custGeom>
              <a:avLst/>
              <a:gdLst/>
              <a:ahLst/>
              <a:cxnLst/>
              <a:rect l="l" t="t" r="r" b="b"/>
              <a:pathLst>
                <a:path w="593725">
                  <a:moveTo>
                    <a:pt x="0" y="0"/>
                  </a:moveTo>
                  <a:lnTo>
                    <a:pt x="593216" y="0"/>
                  </a:lnTo>
                </a:path>
              </a:pathLst>
            </a:custGeom>
            <a:ln w="3175">
              <a:solidFill>
                <a:srgbClr val="000000"/>
              </a:solidFill>
            </a:ln>
          </p:spPr>
          <p:txBody>
            <a:bodyPr wrap="square" lIns="0" tIns="0" rIns="0" bIns="0" rtlCol="0"/>
            <a:lstStyle/>
            <a:p>
              <a:endParaRPr sz="1227"/>
            </a:p>
          </p:txBody>
        </p:sp>
        <p:sp>
          <p:nvSpPr>
            <p:cNvPr id="582" name="object 582"/>
            <p:cNvSpPr/>
            <p:nvPr/>
          </p:nvSpPr>
          <p:spPr>
            <a:xfrm>
              <a:off x="8811006" y="1987677"/>
              <a:ext cx="593725" cy="0"/>
            </a:xfrm>
            <a:custGeom>
              <a:avLst/>
              <a:gdLst/>
              <a:ahLst/>
              <a:cxnLst/>
              <a:rect l="l" t="t" r="r" b="b"/>
              <a:pathLst>
                <a:path w="593725">
                  <a:moveTo>
                    <a:pt x="0" y="0"/>
                  </a:moveTo>
                  <a:lnTo>
                    <a:pt x="593216" y="0"/>
                  </a:lnTo>
                </a:path>
              </a:pathLst>
            </a:custGeom>
            <a:ln w="3175">
              <a:solidFill>
                <a:srgbClr val="000000"/>
              </a:solidFill>
            </a:ln>
          </p:spPr>
          <p:txBody>
            <a:bodyPr wrap="square" lIns="0" tIns="0" rIns="0" bIns="0" rtlCol="0"/>
            <a:lstStyle/>
            <a:p>
              <a:endParaRPr sz="1227"/>
            </a:p>
          </p:txBody>
        </p:sp>
        <p:sp>
          <p:nvSpPr>
            <p:cNvPr id="583" name="object 583"/>
            <p:cNvSpPr/>
            <p:nvPr/>
          </p:nvSpPr>
          <p:spPr>
            <a:xfrm>
              <a:off x="413004" y="9365360"/>
              <a:ext cx="88900" cy="0"/>
            </a:xfrm>
            <a:custGeom>
              <a:avLst/>
              <a:gdLst/>
              <a:ahLst/>
              <a:cxnLst/>
              <a:rect l="l" t="t" r="r" b="b"/>
              <a:pathLst>
                <a:path w="88900">
                  <a:moveTo>
                    <a:pt x="0" y="0"/>
                  </a:moveTo>
                  <a:lnTo>
                    <a:pt x="88772" y="0"/>
                  </a:lnTo>
                </a:path>
              </a:pathLst>
            </a:custGeom>
            <a:ln w="3175">
              <a:solidFill>
                <a:srgbClr val="000000"/>
              </a:solidFill>
            </a:ln>
          </p:spPr>
          <p:txBody>
            <a:bodyPr wrap="square" lIns="0" tIns="0" rIns="0" bIns="0" rtlCol="0"/>
            <a:lstStyle/>
            <a:p>
              <a:endParaRPr sz="1227"/>
            </a:p>
          </p:txBody>
        </p:sp>
        <p:sp>
          <p:nvSpPr>
            <p:cNvPr id="584" name="object 584"/>
            <p:cNvSpPr/>
            <p:nvPr/>
          </p:nvSpPr>
          <p:spPr>
            <a:xfrm>
              <a:off x="501777" y="9365360"/>
              <a:ext cx="0" cy="60960"/>
            </a:xfrm>
            <a:custGeom>
              <a:avLst/>
              <a:gdLst/>
              <a:ahLst/>
              <a:cxnLst/>
              <a:rect l="l" t="t" r="r" b="b"/>
              <a:pathLst>
                <a:path h="60959">
                  <a:moveTo>
                    <a:pt x="0" y="0"/>
                  </a:moveTo>
                  <a:lnTo>
                    <a:pt x="0" y="60578"/>
                  </a:lnTo>
                </a:path>
              </a:pathLst>
            </a:custGeom>
            <a:ln w="3175">
              <a:solidFill>
                <a:srgbClr val="000000"/>
              </a:solidFill>
            </a:ln>
          </p:spPr>
          <p:txBody>
            <a:bodyPr wrap="square" lIns="0" tIns="0" rIns="0" bIns="0" rtlCol="0"/>
            <a:lstStyle/>
            <a:p>
              <a:endParaRPr sz="1227"/>
            </a:p>
          </p:txBody>
        </p:sp>
        <p:sp>
          <p:nvSpPr>
            <p:cNvPr id="585" name="object 585"/>
            <p:cNvSpPr/>
            <p:nvPr/>
          </p:nvSpPr>
          <p:spPr>
            <a:xfrm>
              <a:off x="2653283" y="2470023"/>
              <a:ext cx="98425" cy="0"/>
            </a:xfrm>
            <a:custGeom>
              <a:avLst/>
              <a:gdLst/>
              <a:ahLst/>
              <a:cxnLst/>
              <a:rect l="l" t="t" r="r" b="b"/>
              <a:pathLst>
                <a:path w="98425">
                  <a:moveTo>
                    <a:pt x="0" y="0"/>
                  </a:moveTo>
                  <a:lnTo>
                    <a:pt x="98297" y="0"/>
                  </a:lnTo>
                </a:path>
              </a:pathLst>
            </a:custGeom>
            <a:ln w="3175">
              <a:solidFill>
                <a:srgbClr val="000000"/>
              </a:solidFill>
            </a:ln>
          </p:spPr>
          <p:txBody>
            <a:bodyPr wrap="square" lIns="0" tIns="0" rIns="0" bIns="0" rtlCol="0"/>
            <a:lstStyle/>
            <a:p>
              <a:endParaRPr sz="1227"/>
            </a:p>
          </p:txBody>
        </p:sp>
        <p:sp>
          <p:nvSpPr>
            <p:cNvPr id="586" name="object 586"/>
            <p:cNvSpPr/>
            <p:nvPr/>
          </p:nvSpPr>
          <p:spPr>
            <a:xfrm>
              <a:off x="2765679" y="2470023"/>
              <a:ext cx="13970" cy="0"/>
            </a:xfrm>
            <a:custGeom>
              <a:avLst/>
              <a:gdLst/>
              <a:ahLst/>
              <a:cxnLst/>
              <a:rect l="l" t="t" r="r" b="b"/>
              <a:pathLst>
                <a:path w="13969">
                  <a:moveTo>
                    <a:pt x="0" y="0"/>
                  </a:moveTo>
                  <a:lnTo>
                    <a:pt x="13715" y="0"/>
                  </a:lnTo>
                </a:path>
              </a:pathLst>
            </a:custGeom>
            <a:ln w="3175">
              <a:solidFill>
                <a:srgbClr val="000000"/>
              </a:solidFill>
            </a:ln>
          </p:spPr>
          <p:txBody>
            <a:bodyPr wrap="square" lIns="0" tIns="0" rIns="0" bIns="0" rtlCol="0"/>
            <a:lstStyle/>
            <a:p>
              <a:endParaRPr sz="1227"/>
            </a:p>
          </p:txBody>
        </p:sp>
        <p:sp>
          <p:nvSpPr>
            <p:cNvPr id="587" name="object 587"/>
            <p:cNvSpPr/>
            <p:nvPr/>
          </p:nvSpPr>
          <p:spPr>
            <a:xfrm>
              <a:off x="2793110" y="2470023"/>
              <a:ext cx="14604" cy="0"/>
            </a:xfrm>
            <a:custGeom>
              <a:avLst/>
              <a:gdLst/>
              <a:ahLst/>
              <a:cxnLst/>
              <a:rect l="l" t="t" r="r" b="b"/>
              <a:pathLst>
                <a:path w="14605">
                  <a:moveTo>
                    <a:pt x="0" y="0"/>
                  </a:moveTo>
                  <a:lnTo>
                    <a:pt x="14096" y="0"/>
                  </a:lnTo>
                </a:path>
              </a:pathLst>
            </a:custGeom>
            <a:ln w="3175">
              <a:solidFill>
                <a:srgbClr val="000000"/>
              </a:solidFill>
            </a:ln>
          </p:spPr>
          <p:txBody>
            <a:bodyPr wrap="square" lIns="0" tIns="0" rIns="0" bIns="0" rtlCol="0"/>
            <a:lstStyle/>
            <a:p>
              <a:endParaRPr sz="1227"/>
            </a:p>
          </p:txBody>
        </p:sp>
        <p:sp>
          <p:nvSpPr>
            <p:cNvPr id="588" name="object 588"/>
            <p:cNvSpPr/>
            <p:nvPr/>
          </p:nvSpPr>
          <p:spPr>
            <a:xfrm>
              <a:off x="2820923" y="2470023"/>
              <a:ext cx="98425" cy="0"/>
            </a:xfrm>
            <a:custGeom>
              <a:avLst/>
              <a:gdLst/>
              <a:ahLst/>
              <a:cxnLst/>
              <a:rect l="l" t="t" r="r" b="b"/>
              <a:pathLst>
                <a:path w="98425">
                  <a:moveTo>
                    <a:pt x="0" y="0"/>
                  </a:moveTo>
                  <a:lnTo>
                    <a:pt x="98297" y="0"/>
                  </a:lnTo>
                </a:path>
              </a:pathLst>
            </a:custGeom>
            <a:ln w="3175">
              <a:solidFill>
                <a:srgbClr val="000000"/>
              </a:solidFill>
            </a:ln>
          </p:spPr>
          <p:txBody>
            <a:bodyPr wrap="square" lIns="0" tIns="0" rIns="0" bIns="0" rtlCol="0"/>
            <a:lstStyle/>
            <a:p>
              <a:endParaRPr sz="1227"/>
            </a:p>
          </p:txBody>
        </p:sp>
        <p:sp>
          <p:nvSpPr>
            <p:cNvPr id="589" name="object 589"/>
            <p:cNvSpPr/>
            <p:nvPr/>
          </p:nvSpPr>
          <p:spPr>
            <a:xfrm>
              <a:off x="501777" y="1761744"/>
              <a:ext cx="0" cy="34925"/>
            </a:xfrm>
            <a:custGeom>
              <a:avLst/>
              <a:gdLst/>
              <a:ahLst/>
              <a:cxnLst/>
              <a:rect l="l" t="t" r="r" b="b"/>
              <a:pathLst>
                <a:path h="34925">
                  <a:moveTo>
                    <a:pt x="0" y="34670"/>
                  </a:moveTo>
                  <a:lnTo>
                    <a:pt x="0" y="0"/>
                  </a:lnTo>
                </a:path>
              </a:pathLst>
            </a:custGeom>
            <a:ln w="3175">
              <a:solidFill>
                <a:srgbClr val="000000"/>
              </a:solidFill>
            </a:ln>
          </p:spPr>
          <p:txBody>
            <a:bodyPr wrap="square" lIns="0" tIns="0" rIns="0" bIns="0" rtlCol="0"/>
            <a:lstStyle/>
            <a:p>
              <a:endParaRPr sz="1227"/>
            </a:p>
          </p:txBody>
        </p:sp>
        <p:sp>
          <p:nvSpPr>
            <p:cNvPr id="590" name="object 590"/>
            <p:cNvSpPr/>
            <p:nvPr/>
          </p:nvSpPr>
          <p:spPr>
            <a:xfrm>
              <a:off x="501777" y="1733931"/>
              <a:ext cx="0" cy="14604"/>
            </a:xfrm>
            <a:custGeom>
              <a:avLst/>
              <a:gdLst/>
              <a:ahLst/>
              <a:cxnLst/>
              <a:rect l="l" t="t" r="r" b="b"/>
              <a:pathLst>
                <a:path h="14605">
                  <a:moveTo>
                    <a:pt x="0" y="14096"/>
                  </a:moveTo>
                  <a:lnTo>
                    <a:pt x="0" y="0"/>
                  </a:lnTo>
                </a:path>
              </a:pathLst>
            </a:custGeom>
            <a:ln w="3175">
              <a:solidFill>
                <a:srgbClr val="000000"/>
              </a:solidFill>
            </a:ln>
          </p:spPr>
          <p:txBody>
            <a:bodyPr wrap="square" lIns="0" tIns="0" rIns="0" bIns="0" rtlCol="0"/>
            <a:lstStyle/>
            <a:p>
              <a:endParaRPr sz="1227"/>
            </a:p>
          </p:txBody>
        </p:sp>
        <p:sp>
          <p:nvSpPr>
            <p:cNvPr id="591" name="object 591"/>
            <p:cNvSpPr/>
            <p:nvPr/>
          </p:nvSpPr>
          <p:spPr>
            <a:xfrm>
              <a:off x="501777" y="1706118"/>
              <a:ext cx="0" cy="14604"/>
            </a:xfrm>
            <a:custGeom>
              <a:avLst/>
              <a:gdLst/>
              <a:ahLst/>
              <a:cxnLst/>
              <a:rect l="l" t="t" r="r" b="b"/>
              <a:pathLst>
                <a:path h="14605">
                  <a:moveTo>
                    <a:pt x="0" y="14096"/>
                  </a:moveTo>
                  <a:lnTo>
                    <a:pt x="0" y="0"/>
                  </a:lnTo>
                </a:path>
              </a:pathLst>
            </a:custGeom>
            <a:ln w="3175">
              <a:solidFill>
                <a:srgbClr val="000000"/>
              </a:solidFill>
            </a:ln>
          </p:spPr>
          <p:txBody>
            <a:bodyPr wrap="square" lIns="0" tIns="0" rIns="0" bIns="0" rtlCol="0"/>
            <a:lstStyle/>
            <a:p>
              <a:endParaRPr sz="1227"/>
            </a:p>
          </p:txBody>
        </p:sp>
        <p:sp>
          <p:nvSpPr>
            <p:cNvPr id="592" name="object 592"/>
            <p:cNvSpPr/>
            <p:nvPr/>
          </p:nvSpPr>
          <p:spPr>
            <a:xfrm>
              <a:off x="501777" y="1623060"/>
              <a:ext cx="0" cy="69850"/>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sp>
          <p:nvSpPr>
            <p:cNvPr id="593" name="object 593"/>
            <p:cNvSpPr/>
            <p:nvPr/>
          </p:nvSpPr>
          <p:spPr>
            <a:xfrm>
              <a:off x="501777" y="1595247"/>
              <a:ext cx="0" cy="14604"/>
            </a:xfrm>
            <a:custGeom>
              <a:avLst/>
              <a:gdLst/>
              <a:ahLst/>
              <a:cxnLst/>
              <a:rect l="l" t="t" r="r" b="b"/>
              <a:pathLst>
                <a:path h="14605">
                  <a:moveTo>
                    <a:pt x="0" y="14096"/>
                  </a:moveTo>
                  <a:lnTo>
                    <a:pt x="0" y="0"/>
                  </a:lnTo>
                </a:path>
              </a:pathLst>
            </a:custGeom>
            <a:ln w="3175">
              <a:solidFill>
                <a:srgbClr val="000000"/>
              </a:solidFill>
            </a:ln>
          </p:spPr>
          <p:txBody>
            <a:bodyPr wrap="square" lIns="0" tIns="0" rIns="0" bIns="0" rtlCol="0"/>
            <a:lstStyle/>
            <a:p>
              <a:endParaRPr sz="1227"/>
            </a:p>
          </p:txBody>
        </p:sp>
        <p:sp>
          <p:nvSpPr>
            <p:cNvPr id="594" name="object 594"/>
            <p:cNvSpPr/>
            <p:nvPr/>
          </p:nvSpPr>
          <p:spPr>
            <a:xfrm>
              <a:off x="501777" y="1567815"/>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595" name="object 595"/>
            <p:cNvSpPr/>
            <p:nvPr/>
          </p:nvSpPr>
          <p:spPr>
            <a:xfrm>
              <a:off x="501777" y="1519047"/>
              <a:ext cx="0" cy="34925"/>
            </a:xfrm>
            <a:custGeom>
              <a:avLst/>
              <a:gdLst/>
              <a:ahLst/>
              <a:cxnLst/>
              <a:rect l="l" t="t" r="r" b="b"/>
              <a:pathLst>
                <a:path h="34925">
                  <a:moveTo>
                    <a:pt x="0" y="34670"/>
                  </a:moveTo>
                  <a:lnTo>
                    <a:pt x="0" y="0"/>
                  </a:lnTo>
                </a:path>
              </a:pathLst>
            </a:custGeom>
            <a:ln w="3175">
              <a:solidFill>
                <a:srgbClr val="000000"/>
              </a:solidFill>
            </a:ln>
          </p:spPr>
          <p:txBody>
            <a:bodyPr wrap="square" lIns="0" tIns="0" rIns="0" bIns="0" rtlCol="0"/>
            <a:lstStyle/>
            <a:p>
              <a:endParaRPr sz="1227"/>
            </a:p>
          </p:txBody>
        </p:sp>
        <p:sp>
          <p:nvSpPr>
            <p:cNvPr id="596" name="object 596"/>
            <p:cNvSpPr/>
            <p:nvPr/>
          </p:nvSpPr>
          <p:spPr>
            <a:xfrm>
              <a:off x="1136903" y="8545830"/>
              <a:ext cx="405765" cy="0"/>
            </a:xfrm>
            <a:custGeom>
              <a:avLst/>
              <a:gdLst/>
              <a:ahLst/>
              <a:cxnLst/>
              <a:rect l="l" t="t" r="r" b="b"/>
              <a:pathLst>
                <a:path w="405765">
                  <a:moveTo>
                    <a:pt x="0" y="0"/>
                  </a:moveTo>
                  <a:lnTo>
                    <a:pt x="405383" y="0"/>
                  </a:lnTo>
                </a:path>
              </a:pathLst>
            </a:custGeom>
            <a:ln w="3175">
              <a:solidFill>
                <a:srgbClr val="000000"/>
              </a:solidFill>
            </a:ln>
          </p:spPr>
          <p:txBody>
            <a:bodyPr wrap="square" lIns="0" tIns="0" rIns="0" bIns="0" rtlCol="0"/>
            <a:lstStyle/>
            <a:p>
              <a:endParaRPr sz="1227"/>
            </a:p>
          </p:txBody>
        </p:sp>
        <p:sp>
          <p:nvSpPr>
            <p:cNvPr id="597" name="object 597"/>
            <p:cNvSpPr/>
            <p:nvPr/>
          </p:nvSpPr>
          <p:spPr>
            <a:xfrm>
              <a:off x="1542288" y="8545830"/>
              <a:ext cx="165100" cy="165100"/>
            </a:xfrm>
            <a:custGeom>
              <a:avLst/>
              <a:gdLst/>
              <a:ahLst/>
              <a:cxnLst/>
              <a:rect l="l" t="t" r="r" b="b"/>
              <a:pathLst>
                <a:path w="165100" h="165100">
                  <a:moveTo>
                    <a:pt x="0" y="0"/>
                  </a:moveTo>
                  <a:lnTo>
                    <a:pt x="164591" y="164591"/>
                  </a:lnTo>
                </a:path>
              </a:pathLst>
            </a:custGeom>
            <a:ln w="3175">
              <a:solidFill>
                <a:srgbClr val="000000"/>
              </a:solidFill>
            </a:ln>
          </p:spPr>
          <p:txBody>
            <a:bodyPr wrap="square" lIns="0" tIns="0" rIns="0" bIns="0" rtlCol="0"/>
            <a:lstStyle/>
            <a:p>
              <a:endParaRPr sz="1227"/>
            </a:p>
          </p:txBody>
        </p:sp>
        <p:sp>
          <p:nvSpPr>
            <p:cNvPr id="598" name="object 598"/>
            <p:cNvSpPr/>
            <p:nvPr/>
          </p:nvSpPr>
          <p:spPr>
            <a:xfrm>
              <a:off x="1706880" y="8710422"/>
              <a:ext cx="0" cy="47625"/>
            </a:xfrm>
            <a:custGeom>
              <a:avLst/>
              <a:gdLst/>
              <a:ahLst/>
              <a:cxnLst/>
              <a:rect l="l" t="t" r="r" b="b"/>
              <a:pathLst>
                <a:path h="47625">
                  <a:moveTo>
                    <a:pt x="0" y="0"/>
                  </a:moveTo>
                  <a:lnTo>
                    <a:pt x="0" y="47243"/>
                  </a:lnTo>
                </a:path>
              </a:pathLst>
            </a:custGeom>
            <a:ln w="3175">
              <a:solidFill>
                <a:srgbClr val="000000"/>
              </a:solidFill>
            </a:ln>
          </p:spPr>
          <p:txBody>
            <a:bodyPr wrap="square" lIns="0" tIns="0" rIns="0" bIns="0" rtlCol="0"/>
            <a:lstStyle/>
            <a:p>
              <a:endParaRPr sz="1227"/>
            </a:p>
          </p:txBody>
        </p:sp>
        <p:sp>
          <p:nvSpPr>
            <p:cNvPr id="599" name="object 599"/>
            <p:cNvSpPr/>
            <p:nvPr/>
          </p:nvSpPr>
          <p:spPr>
            <a:xfrm>
              <a:off x="1496949" y="9176384"/>
              <a:ext cx="210185" cy="209550"/>
            </a:xfrm>
            <a:custGeom>
              <a:avLst/>
              <a:gdLst/>
              <a:ahLst/>
              <a:cxnLst/>
              <a:rect l="l" t="t" r="r" b="b"/>
              <a:pathLst>
                <a:path w="210185" h="209550">
                  <a:moveTo>
                    <a:pt x="209930" y="0"/>
                  </a:moveTo>
                  <a:lnTo>
                    <a:pt x="0" y="209549"/>
                  </a:lnTo>
                </a:path>
              </a:pathLst>
            </a:custGeom>
            <a:ln w="3175">
              <a:solidFill>
                <a:srgbClr val="000000"/>
              </a:solidFill>
            </a:ln>
          </p:spPr>
          <p:txBody>
            <a:bodyPr wrap="square" lIns="0" tIns="0" rIns="0" bIns="0" rtlCol="0"/>
            <a:lstStyle/>
            <a:p>
              <a:endParaRPr sz="1227"/>
            </a:p>
          </p:txBody>
        </p:sp>
        <p:sp>
          <p:nvSpPr>
            <p:cNvPr id="600" name="object 600"/>
            <p:cNvSpPr/>
            <p:nvPr/>
          </p:nvSpPr>
          <p:spPr>
            <a:xfrm>
              <a:off x="3493389" y="1879473"/>
              <a:ext cx="0" cy="161290"/>
            </a:xfrm>
            <a:custGeom>
              <a:avLst/>
              <a:gdLst/>
              <a:ahLst/>
              <a:cxnLst/>
              <a:rect l="l" t="t" r="r" b="b"/>
              <a:pathLst>
                <a:path h="161289">
                  <a:moveTo>
                    <a:pt x="0" y="0"/>
                  </a:moveTo>
                  <a:lnTo>
                    <a:pt x="0" y="160781"/>
                  </a:lnTo>
                </a:path>
              </a:pathLst>
            </a:custGeom>
            <a:ln w="3175">
              <a:solidFill>
                <a:srgbClr val="000000"/>
              </a:solidFill>
            </a:ln>
          </p:spPr>
          <p:txBody>
            <a:bodyPr wrap="square" lIns="0" tIns="0" rIns="0" bIns="0" rtlCol="0"/>
            <a:lstStyle/>
            <a:p>
              <a:endParaRPr sz="1227"/>
            </a:p>
          </p:txBody>
        </p:sp>
        <p:sp>
          <p:nvSpPr>
            <p:cNvPr id="601" name="object 601"/>
            <p:cNvSpPr/>
            <p:nvPr/>
          </p:nvSpPr>
          <p:spPr>
            <a:xfrm>
              <a:off x="3409950" y="1879473"/>
              <a:ext cx="0" cy="161290"/>
            </a:xfrm>
            <a:custGeom>
              <a:avLst/>
              <a:gdLst/>
              <a:ahLst/>
              <a:cxnLst/>
              <a:rect l="l" t="t" r="r" b="b"/>
              <a:pathLst>
                <a:path h="161289">
                  <a:moveTo>
                    <a:pt x="0" y="0"/>
                  </a:moveTo>
                  <a:lnTo>
                    <a:pt x="0" y="160781"/>
                  </a:lnTo>
                </a:path>
              </a:pathLst>
            </a:custGeom>
            <a:ln w="3175">
              <a:solidFill>
                <a:srgbClr val="000000"/>
              </a:solidFill>
            </a:ln>
          </p:spPr>
          <p:txBody>
            <a:bodyPr wrap="square" lIns="0" tIns="0" rIns="0" bIns="0" rtlCol="0"/>
            <a:lstStyle/>
            <a:p>
              <a:endParaRPr sz="1227"/>
            </a:p>
          </p:txBody>
        </p:sp>
        <p:sp>
          <p:nvSpPr>
            <p:cNvPr id="602" name="object 602"/>
            <p:cNvSpPr/>
            <p:nvPr/>
          </p:nvSpPr>
          <p:spPr>
            <a:xfrm>
              <a:off x="3409950" y="2040255"/>
              <a:ext cx="83820" cy="0"/>
            </a:xfrm>
            <a:custGeom>
              <a:avLst/>
              <a:gdLst/>
              <a:ahLst/>
              <a:cxnLst/>
              <a:rect l="l" t="t" r="r" b="b"/>
              <a:pathLst>
                <a:path w="83820">
                  <a:moveTo>
                    <a:pt x="83438" y="0"/>
                  </a:moveTo>
                  <a:lnTo>
                    <a:pt x="0" y="0"/>
                  </a:lnTo>
                </a:path>
              </a:pathLst>
            </a:custGeom>
            <a:ln w="3175">
              <a:solidFill>
                <a:srgbClr val="000000"/>
              </a:solidFill>
            </a:ln>
          </p:spPr>
          <p:txBody>
            <a:bodyPr wrap="square" lIns="0" tIns="0" rIns="0" bIns="0" rtlCol="0"/>
            <a:lstStyle/>
            <a:p>
              <a:endParaRPr sz="1227"/>
            </a:p>
          </p:txBody>
        </p:sp>
        <p:sp>
          <p:nvSpPr>
            <p:cNvPr id="603" name="object 603"/>
            <p:cNvSpPr/>
            <p:nvPr/>
          </p:nvSpPr>
          <p:spPr>
            <a:xfrm>
              <a:off x="748665" y="2040255"/>
              <a:ext cx="83185" cy="0"/>
            </a:xfrm>
            <a:custGeom>
              <a:avLst/>
              <a:gdLst/>
              <a:ahLst/>
              <a:cxnLst/>
              <a:rect l="l" t="t" r="r" b="b"/>
              <a:pathLst>
                <a:path w="83184">
                  <a:moveTo>
                    <a:pt x="83057" y="0"/>
                  </a:moveTo>
                  <a:lnTo>
                    <a:pt x="0" y="0"/>
                  </a:lnTo>
                </a:path>
              </a:pathLst>
            </a:custGeom>
            <a:ln w="3175">
              <a:solidFill>
                <a:srgbClr val="000000"/>
              </a:solidFill>
            </a:ln>
          </p:spPr>
          <p:txBody>
            <a:bodyPr wrap="square" lIns="0" tIns="0" rIns="0" bIns="0" rtlCol="0"/>
            <a:lstStyle/>
            <a:p>
              <a:endParaRPr sz="1227"/>
            </a:p>
          </p:txBody>
        </p:sp>
        <p:sp>
          <p:nvSpPr>
            <p:cNvPr id="604" name="object 604"/>
            <p:cNvSpPr/>
            <p:nvPr/>
          </p:nvSpPr>
          <p:spPr>
            <a:xfrm>
              <a:off x="7480172" y="9418700"/>
              <a:ext cx="593725" cy="0"/>
            </a:xfrm>
            <a:custGeom>
              <a:avLst/>
              <a:gdLst/>
              <a:ahLst/>
              <a:cxnLst/>
              <a:rect l="l" t="t" r="r" b="b"/>
              <a:pathLst>
                <a:path w="593725">
                  <a:moveTo>
                    <a:pt x="0" y="0"/>
                  </a:moveTo>
                  <a:lnTo>
                    <a:pt x="593216" y="0"/>
                  </a:lnTo>
                </a:path>
              </a:pathLst>
            </a:custGeom>
            <a:ln w="3175">
              <a:solidFill>
                <a:srgbClr val="000000"/>
              </a:solidFill>
            </a:ln>
          </p:spPr>
          <p:txBody>
            <a:bodyPr wrap="square" lIns="0" tIns="0" rIns="0" bIns="0" rtlCol="0"/>
            <a:lstStyle/>
            <a:p>
              <a:endParaRPr sz="1227"/>
            </a:p>
          </p:txBody>
        </p:sp>
        <p:sp>
          <p:nvSpPr>
            <p:cNvPr id="605" name="object 605"/>
            <p:cNvSpPr/>
            <p:nvPr/>
          </p:nvSpPr>
          <p:spPr>
            <a:xfrm>
              <a:off x="7485506" y="9406889"/>
              <a:ext cx="582930" cy="0"/>
            </a:xfrm>
            <a:custGeom>
              <a:avLst/>
              <a:gdLst/>
              <a:ahLst/>
              <a:cxnLst/>
              <a:rect l="l" t="t" r="r" b="b"/>
              <a:pathLst>
                <a:path w="582929">
                  <a:moveTo>
                    <a:pt x="0" y="0"/>
                  </a:moveTo>
                  <a:lnTo>
                    <a:pt x="582548" y="0"/>
                  </a:lnTo>
                </a:path>
              </a:pathLst>
            </a:custGeom>
            <a:ln w="3175">
              <a:solidFill>
                <a:srgbClr val="000000"/>
              </a:solidFill>
            </a:ln>
          </p:spPr>
          <p:txBody>
            <a:bodyPr wrap="square" lIns="0" tIns="0" rIns="0" bIns="0" rtlCol="0"/>
            <a:lstStyle/>
            <a:p>
              <a:endParaRPr sz="1227"/>
            </a:p>
          </p:txBody>
        </p:sp>
        <p:sp>
          <p:nvSpPr>
            <p:cNvPr id="606" name="object 606"/>
            <p:cNvSpPr/>
            <p:nvPr/>
          </p:nvSpPr>
          <p:spPr>
            <a:xfrm>
              <a:off x="6814566" y="9418700"/>
              <a:ext cx="593725" cy="0"/>
            </a:xfrm>
            <a:custGeom>
              <a:avLst/>
              <a:gdLst/>
              <a:ahLst/>
              <a:cxnLst/>
              <a:rect l="l" t="t" r="r" b="b"/>
              <a:pathLst>
                <a:path w="593725">
                  <a:moveTo>
                    <a:pt x="0" y="0"/>
                  </a:moveTo>
                  <a:lnTo>
                    <a:pt x="593597" y="0"/>
                  </a:lnTo>
                </a:path>
              </a:pathLst>
            </a:custGeom>
            <a:ln w="3175">
              <a:solidFill>
                <a:srgbClr val="000000"/>
              </a:solidFill>
            </a:ln>
          </p:spPr>
          <p:txBody>
            <a:bodyPr wrap="square" lIns="0" tIns="0" rIns="0" bIns="0" rtlCol="0"/>
            <a:lstStyle/>
            <a:p>
              <a:endParaRPr sz="1227"/>
            </a:p>
          </p:txBody>
        </p:sp>
        <p:sp>
          <p:nvSpPr>
            <p:cNvPr id="607" name="object 607"/>
            <p:cNvSpPr/>
            <p:nvPr/>
          </p:nvSpPr>
          <p:spPr>
            <a:xfrm>
              <a:off x="6820281" y="9406889"/>
              <a:ext cx="582295" cy="0"/>
            </a:xfrm>
            <a:custGeom>
              <a:avLst/>
              <a:gdLst/>
              <a:ahLst/>
              <a:cxnLst/>
              <a:rect l="l" t="t" r="r" b="b"/>
              <a:pathLst>
                <a:path w="582295">
                  <a:moveTo>
                    <a:pt x="0" y="0"/>
                  </a:moveTo>
                  <a:lnTo>
                    <a:pt x="582167" y="0"/>
                  </a:lnTo>
                </a:path>
              </a:pathLst>
            </a:custGeom>
            <a:ln w="3175">
              <a:solidFill>
                <a:srgbClr val="000000"/>
              </a:solidFill>
            </a:ln>
          </p:spPr>
          <p:txBody>
            <a:bodyPr wrap="square" lIns="0" tIns="0" rIns="0" bIns="0" rtlCol="0"/>
            <a:lstStyle/>
            <a:p>
              <a:endParaRPr sz="1227"/>
            </a:p>
          </p:txBody>
        </p:sp>
        <p:pic>
          <p:nvPicPr>
            <p:cNvPr id="608" name="object 608"/>
            <p:cNvPicPr/>
            <p:nvPr/>
          </p:nvPicPr>
          <p:blipFill>
            <a:blip r:embed="rId4" cstate="print"/>
            <a:stretch>
              <a:fillRect/>
            </a:stretch>
          </p:blipFill>
          <p:spPr>
            <a:xfrm>
              <a:off x="13599033" y="2816355"/>
              <a:ext cx="150875" cy="255266"/>
            </a:xfrm>
            <a:prstGeom prst="rect">
              <a:avLst/>
            </a:prstGeom>
          </p:spPr>
        </p:pic>
        <p:sp>
          <p:nvSpPr>
            <p:cNvPr id="609" name="object 609"/>
            <p:cNvSpPr/>
            <p:nvPr/>
          </p:nvSpPr>
          <p:spPr>
            <a:xfrm>
              <a:off x="4354448" y="1909953"/>
              <a:ext cx="386715" cy="0"/>
            </a:xfrm>
            <a:custGeom>
              <a:avLst/>
              <a:gdLst/>
              <a:ahLst/>
              <a:cxnLst/>
              <a:rect l="l" t="t" r="r" b="b"/>
              <a:pathLst>
                <a:path w="386714">
                  <a:moveTo>
                    <a:pt x="386333" y="0"/>
                  </a:moveTo>
                  <a:lnTo>
                    <a:pt x="0" y="0"/>
                  </a:lnTo>
                </a:path>
              </a:pathLst>
            </a:custGeom>
            <a:ln w="3175">
              <a:solidFill>
                <a:srgbClr val="000000"/>
              </a:solidFill>
            </a:ln>
          </p:spPr>
          <p:txBody>
            <a:bodyPr wrap="square" lIns="0" tIns="0" rIns="0" bIns="0" rtlCol="0"/>
            <a:lstStyle/>
            <a:p>
              <a:endParaRPr sz="1227"/>
            </a:p>
          </p:txBody>
        </p:sp>
        <p:sp>
          <p:nvSpPr>
            <p:cNvPr id="610" name="object 610"/>
            <p:cNvSpPr/>
            <p:nvPr/>
          </p:nvSpPr>
          <p:spPr>
            <a:xfrm>
              <a:off x="8733281" y="1580007"/>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611" name="object 611"/>
            <p:cNvSpPr/>
            <p:nvPr/>
          </p:nvSpPr>
          <p:spPr>
            <a:xfrm>
              <a:off x="11478006" y="1580007"/>
              <a:ext cx="0" cy="50165"/>
            </a:xfrm>
            <a:custGeom>
              <a:avLst/>
              <a:gdLst/>
              <a:ahLst/>
              <a:cxnLst/>
              <a:rect l="l" t="t" r="r" b="b"/>
              <a:pathLst>
                <a:path h="50164">
                  <a:moveTo>
                    <a:pt x="0" y="49910"/>
                  </a:moveTo>
                  <a:lnTo>
                    <a:pt x="0" y="0"/>
                  </a:lnTo>
                </a:path>
              </a:pathLst>
            </a:custGeom>
            <a:ln w="3175">
              <a:solidFill>
                <a:srgbClr val="000000"/>
              </a:solidFill>
            </a:ln>
          </p:spPr>
          <p:txBody>
            <a:bodyPr wrap="square" lIns="0" tIns="0" rIns="0" bIns="0" rtlCol="0"/>
            <a:lstStyle/>
            <a:p>
              <a:endParaRPr sz="1227"/>
            </a:p>
          </p:txBody>
        </p:sp>
        <p:sp>
          <p:nvSpPr>
            <p:cNvPr id="612" name="object 612"/>
            <p:cNvSpPr/>
            <p:nvPr/>
          </p:nvSpPr>
          <p:spPr>
            <a:xfrm>
              <a:off x="3163442" y="1480566"/>
              <a:ext cx="0" cy="99695"/>
            </a:xfrm>
            <a:custGeom>
              <a:avLst/>
              <a:gdLst/>
              <a:ahLst/>
              <a:cxnLst/>
              <a:rect l="l" t="t" r="r" b="b"/>
              <a:pathLst>
                <a:path h="99694">
                  <a:moveTo>
                    <a:pt x="0" y="0"/>
                  </a:moveTo>
                  <a:lnTo>
                    <a:pt x="0" y="99440"/>
                  </a:lnTo>
                </a:path>
              </a:pathLst>
            </a:custGeom>
            <a:ln w="3175">
              <a:solidFill>
                <a:srgbClr val="000000"/>
              </a:solidFill>
            </a:ln>
          </p:spPr>
          <p:txBody>
            <a:bodyPr wrap="square" lIns="0" tIns="0" rIns="0" bIns="0" rtlCol="0"/>
            <a:lstStyle/>
            <a:p>
              <a:endParaRPr sz="1227"/>
            </a:p>
          </p:txBody>
        </p:sp>
        <p:sp>
          <p:nvSpPr>
            <p:cNvPr id="613" name="object 613"/>
            <p:cNvSpPr/>
            <p:nvPr/>
          </p:nvSpPr>
          <p:spPr>
            <a:xfrm>
              <a:off x="3159251" y="1480566"/>
              <a:ext cx="0" cy="104139"/>
            </a:xfrm>
            <a:custGeom>
              <a:avLst/>
              <a:gdLst/>
              <a:ahLst/>
              <a:cxnLst/>
              <a:rect l="l" t="t" r="r" b="b"/>
              <a:pathLst>
                <a:path h="104140">
                  <a:moveTo>
                    <a:pt x="0" y="0"/>
                  </a:moveTo>
                  <a:lnTo>
                    <a:pt x="0" y="103631"/>
                  </a:lnTo>
                </a:path>
              </a:pathLst>
            </a:custGeom>
            <a:ln w="3175">
              <a:solidFill>
                <a:srgbClr val="000000"/>
              </a:solidFill>
            </a:ln>
          </p:spPr>
          <p:txBody>
            <a:bodyPr wrap="square" lIns="0" tIns="0" rIns="0" bIns="0" rtlCol="0"/>
            <a:lstStyle/>
            <a:p>
              <a:endParaRPr sz="1227"/>
            </a:p>
          </p:txBody>
        </p:sp>
        <p:sp>
          <p:nvSpPr>
            <p:cNvPr id="614" name="object 614"/>
            <p:cNvSpPr/>
            <p:nvPr/>
          </p:nvSpPr>
          <p:spPr>
            <a:xfrm>
              <a:off x="3157347" y="1480566"/>
              <a:ext cx="0" cy="443865"/>
            </a:xfrm>
            <a:custGeom>
              <a:avLst/>
              <a:gdLst/>
              <a:ahLst/>
              <a:cxnLst/>
              <a:rect l="l" t="t" r="r" b="b"/>
              <a:pathLst>
                <a:path h="443864">
                  <a:moveTo>
                    <a:pt x="0" y="0"/>
                  </a:moveTo>
                  <a:lnTo>
                    <a:pt x="0" y="443483"/>
                  </a:lnTo>
                </a:path>
              </a:pathLst>
            </a:custGeom>
            <a:ln w="3175">
              <a:solidFill>
                <a:srgbClr val="000000"/>
              </a:solidFill>
            </a:ln>
          </p:spPr>
          <p:txBody>
            <a:bodyPr wrap="square" lIns="0" tIns="0" rIns="0" bIns="0" rtlCol="0"/>
            <a:lstStyle/>
            <a:p>
              <a:endParaRPr sz="1227"/>
            </a:p>
          </p:txBody>
        </p:sp>
        <p:sp>
          <p:nvSpPr>
            <p:cNvPr id="615" name="object 615"/>
            <p:cNvSpPr/>
            <p:nvPr/>
          </p:nvSpPr>
          <p:spPr>
            <a:xfrm>
              <a:off x="3080004" y="1496949"/>
              <a:ext cx="0" cy="490855"/>
            </a:xfrm>
            <a:custGeom>
              <a:avLst/>
              <a:gdLst/>
              <a:ahLst/>
              <a:cxnLst/>
              <a:rect l="l" t="t" r="r" b="b"/>
              <a:pathLst>
                <a:path h="490855">
                  <a:moveTo>
                    <a:pt x="0" y="0"/>
                  </a:moveTo>
                  <a:lnTo>
                    <a:pt x="0" y="490727"/>
                  </a:lnTo>
                </a:path>
              </a:pathLst>
            </a:custGeom>
            <a:ln w="3175">
              <a:solidFill>
                <a:srgbClr val="000000"/>
              </a:solidFill>
            </a:ln>
          </p:spPr>
          <p:txBody>
            <a:bodyPr wrap="square" lIns="0" tIns="0" rIns="0" bIns="0" rtlCol="0"/>
            <a:lstStyle/>
            <a:p>
              <a:endParaRPr sz="1227"/>
            </a:p>
          </p:txBody>
        </p:sp>
        <p:sp>
          <p:nvSpPr>
            <p:cNvPr id="616" name="object 616"/>
            <p:cNvSpPr/>
            <p:nvPr/>
          </p:nvSpPr>
          <p:spPr>
            <a:xfrm>
              <a:off x="3080004" y="1987677"/>
              <a:ext cx="83820" cy="0"/>
            </a:xfrm>
            <a:custGeom>
              <a:avLst/>
              <a:gdLst/>
              <a:ahLst/>
              <a:cxnLst/>
              <a:rect l="l" t="t" r="r" b="b"/>
              <a:pathLst>
                <a:path w="83819">
                  <a:moveTo>
                    <a:pt x="83438" y="0"/>
                  </a:moveTo>
                  <a:lnTo>
                    <a:pt x="0" y="0"/>
                  </a:lnTo>
                </a:path>
              </a:pathLst>
            </a:custGeom>
            <a:ln w="3175">
              <a:solidFill>
                <a:srgbClr val="000000"/>
              </a:solidFill>
            </a:ln>
          </p:spPr>
          <p:txBody>
            <a:bodyPr wrap="square" lIns="0" tIns="0" rIns="0" bIns="0" rtlCol="0"/>
            <a:lstStyle/>
            <a:p>
              <a:endParaRPr sz="1227"/>
            </a:p>
          </p:txBody>
        </p:sp>
        <p:sp>
          <p:nvSpPr>
            <p:cNvPr id="617" name="object 617"/>
            <p:cNvSpPr/>
            <p:nvPr/>
          </p:nvSpPr>
          <p:spPr>
            <a:xfrm>
              <a:off x="12066269" y="1586103"/>
              <a:ext cx="0" cy="38100"/>
            </a:xfrm>
            <a:custGeom>
              <a:avLst/>
              <a:gdLst/>
              <a:ahLst/>
              <a:cxnLst/>
              <a:rect l="l" t="t" r="r" b="b"/>
              <a:pathLst>
                <a:path h="38100">
                  <a:moveTo>
                    <a:pt x="0" y="38099"/>
                  </a:moveTo>
                  <a:lnTo>
                    <a:pt x="0" y="0"/>
                  </a:lnTo>
                </a:path>
              </a:pathLst>
            </a:custGeom>
            <a:ln w="3175">
              <a:solidFill>
                <a:srgbClr val="000000"/>
              </a:solidFill>
            </a:ln>
          </p:spPr>
          <p:txBody>
            <a:bodyPr wrap="square" lIns="0" tIns="0" rIns="0" bIns="0" rtlCol="0"/>
            <a:lstStyle/>
            <a:p>
              <a:endParaRPr sz="1227"/>
            </a:p>
          </p:txBody>
        </p:sp>
        <p:sp>
          <p:nvSpPr>
            <p:cNvPr id="618" name="object 618"/>
            <p:cNvSpPr/>
            <p:nvPr/>
          </p:nvSpPr>
          <p:spPr>
            <a:xfrm>
              <a:off x="12064365" y="1584198"/>
              <a:ext cx="0" cy="41910"/>
            </a:xfrm>
            <a:custGeom>
              <a:avLst/>
              <a:gdLst/>
              <a:ahLst/>
              <a:cxnLst/>
              <a:rect l="l" t="t" r="r" b="b"/>
              <a:pathLst>
                <a:path h="41910">
                  <a:moveTo>
                    <a:pt x="0" y="41528"/>
                  </a:moveTo>
                  <a:lnTo>
                    <a:pt x="0" y="0"/>
                  </a:lnTo>
                </a:path>
              </a:pathLst>
            </a:custGeom>
            <a:ln w="3175">
              <a:solidFill>
                <a:srgbClr val="000000"/>
              </a:solidFill>
            </a:ln>
          </p:spPr>
          <p:txBody>
            <a:bodyPr wrap="square" lIns="0" tIns="0" rIns="0" bIns="0" rtlCol="0"/>
            <a:lstStyle/>
            <a:p>
              <a:endParaRPr sz="1227"/>
            </a:p>
          </p:txBody>
        </p:sp>
        <p:sp>
          <p:nvSpPr>
            <p:cNvPr id="619" name="object 619"/>
            <p:cNvSpPr/>
            <p:nvPr/>
          </p:nvSpPr>
          <p:spPr>
            <a:xfrm>
              <a:off x="12060173" y="1580007"/>
              <a:ext cx="0" cy="50165"/>
            </a:xfrm>
            <a:custGeom>
              <a:avLst/>
              <a:gdLst/>
              <a:ahLst/>
              <a:cxnLst/>
              <a:rect l="l" t="t" r="r" b="b"/>
              <a:pathLst>
                <a:path h="50164">
                  <a:moveTo>
                    <a:pt x="0" y="49910"/>
                  </a:moveTo>
                  <a:lnTo>
                    <a:pt x="0" y="0"/>
                  </a:lnTo>
                </a:path>
              </a:pathLst>
            </a:custGeom>
            <a:ln w="3175">
              <a:solidFill>
                <a:srgbClr val="000000"/>
              </a:solidFill>
            </a:ln>
          </p:spPr>
          <p:txBody>
            <a:bodyPr wrap="square" lIns="0" tIns="0" rIns="0" bIns="0" rtlCol="0"/>
            <a:lstStyle/>
            <a:p>
              <a:endParaRPr sz="1227"/>
            </a:p>
          </p:txBody>
        </p:sp>
        <p:sp>
          <p:nvSpPr>
            <p:cNvPr id="620" name="object 620"/>
            <p:cNvSpPr/>
            <p:nvPr/>
          </p:nvSpPr>
          <p:spPr>
            <a:xfrm>
              <a:off x="12060173" y="1580007"/>
              <a:ext cx="400050" cy="0"/>
            </a:xfrm>
            <a:custGeom>
              <a:avLst/>
              <a:gdLst/>
              <a:ahLst/>
              <a:cxnLst/>
              <a:rect l="l" t="t" r="r" b="b"/>
              <a:pathLst>
                <a:path w="400050">
                  <a:moveTo>
                    <a:pt x="0" y="0"/>
                  </a:moveTo>
                  <a:lnTo>
                    <a:pt x="400049" y="0"/>
                  </a:lnTo>
                </a:path>
              </a:pathLst>
            </a:custGeom>
            <a:ln w="3175">
              <a:solidFill>
                <a:srgbClr val="000000"/>
              </a:solidFill>
            </a:ln>
          </p:spPr>
          <p:txBody>
            <a:bodyPr wrap="square" lIns="0" tIns="0" rIns="0" bIns="0" rtlCol="0"/>
            <a:lstStyle/>
            <a:p>
              <a:endParaRPr sz="1227"/>
            </a:p>
          </p:txBody>
        </p:sp>
        <p:sp>
          <p:nvSpPr>
            <p:cNvPr id="621" name="object 621"/>
            <p:cNvSpPr/>
            <p:nvPr/>
          </p:nvSpPr>
          <p:spPr>
            <a:xfrm>
              <a:off x="12064365" y="1584198"/>
              <a:ext cx="390525" cy="0"/>
            </a:xfrm>
            <a:custGeom>
              <a:avLst/>
              <a:gdLst/>
              <a:ahLst/>
              <a:cxnLst/>
              <a:rect l="l" t="t" r="r" b="b"/>
              <a:pathLst>
                <a:path w="390525">
                  <a:moveTo>
                    <a:pt x="0" y="0"/>
                  </a:moveTo>
                  <a:lnTo>
                    <a:pt x="390143" y="0"/>
                  </a:lnTo>
                </a:path>
              </a:pathLst>
            </a:custGeom>
            <a:ln w="3175">
              <a:solidFill>
                <a:srgbClr val="000000"/>
              </a:solidFill>
            </a:ln>
          </p:spPr>
          <p:txBody>
            <a:bodyPr wrap="square" lIns="0" tIns="0" rIns="0" bIns="0" rtlCol="0"/>
            <a:lstStyle/>
            <a:p>
              <a:endParaRPr sz="1227"/>
            </a:p>
          </p:txBody>
        </p:sp>
        <p:sp>
          <p:nvSpPr>
            <p:cNvPr id="622" name="object 622"/>
            <p:cNvSpPr/>
            <p:nvPr/>
          </p:nvSpPr>
          <p:spPr>
            <a:xfrm>
              <a:off x="12066269" y="1586103"/>
              <a:ext cx="386715" cy="0"/>
            </a:xfrm>
            <a:custGeom>
              <a:avLst/>
              <a:gdLst/>
              <a:ahLst/>
              <a:cxnLst/>
              <a:rect l="l" t="t" r="r" b="b"/>
              <a:pathLst>
                <a:path w="386715">
                  <a:moveTo>
                    <a:pt x="0" y="0"/>
                  </a:moveTo>
                  <a:lnTo>
                    <a:pt x="386714" y="0"/>
                  </a:lnTo>
                </a:path>
              </a:pathLst>
            </a:custGeom>
            <a:ln w="3175">
              <a:solidFill>
                <a:srgbClr val="000000"/>
              </a:solidFill>
            </a:ln>
          </p:spPr>
          <p:txBody>
            <a:bodyPr wrap="square" lIns="0" tIns="0" rIns="0" bIns="0" rtlCol="0"/>
            <a:lstStyle/>
            <a:p>
              <a:endParaRPr sz="1227"/>
            </a:p>
          </p:txBody>
        </p:sp>
        <p:sp>
          <p:nvSpPr>
            <p:cNvPr id="623" name="object 623"/>
            <p:cNvSpPr/>
            <p:nvPr/>
          </p:nvSpPr>
          <p:spPr>
            <a:xfrm>
              <a:off x="12060173" y="1629918"/>
              <a:ext cx="400050" cy="0"/>
            </a:xfrm>
            <a:custGeom>
              <a:avLst/>
              <a:gdLst/>
              <a:ahLst/>
              <a:cxnLst/>
              <a:rect l="l" t="t" r="r" b="b"/>
              <a:pathLst>
                <a:path w="400050">
                  <a:moveTo>
                    <a:pt x="0" y="0"/>
                  </a:moveTo>
                  <a:lnTo>
                    <a:pt x="400049" y="0"/>
                  </a:lnTo>
                </a:path>
              </a:pathLst>
            </a:custGeom>
            <a:ln w="3175">
              <a:solidFill>
                <a:srgbClr val="000000"/>
              </a:solidFill>
            </a:ln>
          </p:spPr>
          <p:txBody>
            <a:bodyPr wrap="square" lIns="0" tIns="0" rIns="0" bIns="0" rtlCol="0"/>
            <a:lstStyle/>
            <a:p>
              <a:endParaRPr sz="1227"/>
            </a:p>
          </p:txBody>
        </p:sp>
        <p:sp>
          <p:nvSpPr>
            <p:cNvPr id="624" name="object 624"/>
            <p:cNvSpPr/>
            <p:nvPr/>
          </p:nvSpPr>
          <p:spPr>
            <a:xfrm>
              <a:off x="12064365" y="1625727"/>
              <a:ext cx="390525" cy="0"/>
            </a:xfrm>
            <a:custGeom>
              <a:avLst/>
              <a:gdLst/>
              <a:ahLst/>
              <a:cxnLst/>
              <a:rect l="l" t="t" r="r" b="b"/>
              <a:pathLst>
                <a:path w="390525">
                  <a:moveTo>
                    <a:pt x="0" y="0"/>
                  </a:moveTo>
                  <a:lnTo>
                    <a:pt x="390143" y="0"/>
                  </a:lnTo>
                </a:path>
              </a:pathLst>
            </a:custGeom>
            <a:ln w="3175">
              <a:solidFill>
                <a:srgbClr val="000000"/>
              </a:solidFill>
            </a:ln>
          </p:spPr>
          <p:txBody>
            <a:bodyPr wrap="square" lIns="0" tIns="0" rIns="0" bIns="0" rtlCol="0"/>
            <a:lstStyle/>
            <a:p>
              <a:endParaRPr sz="1227"/>
            </a:p>
          </p:txBody>
        </p:sp>
        <p:sp>
          <p:nvSpPr>
            <p:cNvPr id="625" name="object 625"/>
            <p:cNvSpPr/>
            <p:nvPr/>
          </p:nvSpPr>
          <p:spPr>
            <a:xfrm>
              <a:off x="12066269" y="1624203"/>
              <a:ext cx="386715" cy="0"/>
            </a:xfrm>
            <a:custGeom>
              <a:avLst/>
              <a:gdLst/>
              <a:ahLst/>
              <a:cxnLst/>
              <a:rect l="l" t="t" r="r" b="b"/>
              <a:pathLst>
                <a:path w="386715">
                  <a:moveTo>
                    <a:pt x="0" y="0"/>
                  </a:moveTo>
                  <a:lnTo>
                    <a:pt x="386714" y="0"/>
                  </a:lnTo>
                </a:path>
              </a:pathLst>
            </a:custGeom>
            <a:ln w="3175">
              <a:solidFill>
                <a:srgbClr val="000000"/>
              </a:solidFill>
            </a:ln>
          </p:spPr>
          <p:txBody>
            <a:bodyPr wrap="square" lIns="0" tIns="0" rIns="0" bIns="0" rtlCol="0"/>
            <a:lstStyle/>
            <a:p>
              <a:endParaRPr sz="1227"/>
            </a:p>
          </p:txBody>
        </p:sp>
        <p:sp>
          <p:nvSpPr>
            <p:cNvPr id="626" name="object 626"/>
            <p:cNvSpPr/>
            <p:nvPr/>
          </p:nvSpPr>
          <p:spPr>
            <a:xfrm>
              <a:off x="11394947" y="1629918"/>
              <a:ext cx="83185" cy="0"/>
            </a:xfrm>
            <a:custGeom>
              <a:avLst/>
              <a:gdLst/>
              <a:ahLst/>
              <a:cxnLst/>
              <a:rect l="l" t="t" r="r" b="b"/>
              <a:pathLst>
                <a:path w="83184">
                  <a:moveTo>
                    <a:pt x="83057" y="0"/>
                  </a:moveTo>
                  <a:lnTo>
                    <a:pt x="0" y="0"/>
                  </a:lnTo>
                </a:path>
              </a:pathLst>
            </a:custGeom>
            <a:ln w="3175">
              <a:solidFill>
                <a:srgbClr val="000000"/>
              </a:solidFill>
            </a:ln>
          </p:spPr>
          <p:txBody>
            <a:bodyPr wrap="square" lIns="0" tIns="0" rIns="0" bIns="0" rtlCol="0"/>
            <a:lstStyle/>
            <a:p>
              <a:endParaRPr sz="1227"/>
            </a:p>
          </p:txBody>
        </p:sp>
        <p:sp>
          <p:nvSpPr>
            <p:cNvPr id="627" name="object 627"/>
            <p:cNvSpPr/>
            <p:nvPr/>
          </p:nvSpPr>
          <p:spPr>
            <a:xfrm>
              <a:off x="11478006" y="1530096"/>
              <a:ext cx="0" cy="50165"/>
            </a:xfrm>
            <a:custGeom>
              <a:avLst/>
              <a:gdLst/>
              <a:ahLst/>
              <a:cxnLst/>
              <a:rect l="l" t="t" r="r" b="b"/>
              <a:pathLst>
                <a:path h="50165">
                  <a:moveTo>
                    <a:pt x="0" y="49910"/>
                  </a:moveTo>
                  <a:lnTo>
                    <a:pt x="0" y="0"/>
                  </a:lnTo>
                </a:path>
              </a:pathLst>
            </a:custGeom>
            <a:ln w="3175">
              <a:solidFill>
                <a:srgbClr val="000000"/>
              </a:solidFill>
            </a:ln>
          </p:spPr>
          <p:txBody>
            <a:bodyPr wrap="square" lIns="0" tIns="0" rIns="0" bIns="0" rtlCol="0"/>
            <a:lstStyle/>
            <a:p>
              <a:endParaRPr sz="1227"/>
            </a:p>
          </p:txBody>
        </p:sp>
        <p:sp>
          <p:nvSpPr>
            <p:cNvPr id="628" name="object 628"/>
            <p:cNvSpPr/>
            <p:nvPr/>
          </p:nvSpPr>
          <p:spPr>
            <a:xfrm>
              <a:off x="12060173" y="1530096"/>
              <a:ext cx="0" cy="50165"/>
            </a:xfrm>
            <a:custGeom>
              <a:avLst/>
              <a:gdLst/>
              <a:ahLst/>
              <a:cxnLst/>
              <a:rect l="l" t="t" r="r" b="b"/>
              <a:pathLst>
                <a:path h="50165">
                  <a:moveTo>
                    <a:pt x="0" y="0"/>
                  </a:moveTo>
                  <a:lnTo>
                    <a:pt x="0" y="49910"/>
                  </a:lnTo>
                </a:path>
              </a:pathLst>
            </a:custGeom>
            <a:ln w="3175">
              <a:solidFill>
                <a:srgbClr val="000000"/>
              </a:solidFill>
            </a:ln>
          </p:spPr>
          <p:txBody>
            <a:bodyPr wrap="square" lIns="0" tIns="0" rIns="0" bIns="0" rtlCol="0"/>
            <a:lstStyle/>
            <a:p>
              <a:endParaRPr sz="1227"/>
            </a:p>
          </p:txBody>
        </p:sp>
        <p:sp>
          <p:nvSpPr>
            <p:cNvPr id="629" name="object 629"/>
            <p:cNvSpPr/>
            <p:nvPr/>
          </p:nvSpPr>
          <p:spPr>
            <a:xfrm>
              <a:off x="8733281" y="1580007"/>
              <a:ext cx="83185" cy="50165"/>
            </a:xfrm>
            <a:custGeom>
              <a:avLst/>
              <a:gdLst/>
              <a:ahLst/>
              <a:cxnLst/>
              <a:rect l="l" t="t" r="r" b="b"/>
              <a:pathLst>
                <a:path w="83184" h="50164">
                  <a:moveTo>
                    <a:pt x="0" y="49910"/>
                  </a:moveTo>
                  <a:lnTo>
                    <a:pt x="0" y="0"/>
                  </a:lnTo>
                </a:path>
                <a:path w="83184" h="50164">
                  <a:moveTo>
                    <a:pt x="0" y="49910"/>
                  </a:moveTo>
                  <a:lnTo>
                    <a:pt x="83057" y="49910"/>
                  </a:lnTo>
                </a:path>
              </a:pathLst>
            </a:custGeom>
            <a:ln w="3175">
              <a:solidFill>
                <a:srgbClr val="000000"/>
              </a:solidFill>
            </a:ln>
          </p:spPr>
          <p:txBody>
            <a:bodyPr wrap="square" lIns="0" tIns="0" rIns="0" bIns="0" rtlCol="0"/>
            <a:lstStyle/>
            <a:p>
              <a:endParaRPr sz="1227"/>
            </a:p>
          </p:txBody>
        </p:sp>
        <p:sp>
          <p:nvSpPr>
            <p:cNvPr id="630" name="object 630"/>
            <p:cNvSpPr/>
            <p:nvPr/>
          </p:nvSpPr>
          <p:spPr>
            <a:xfrm>
              <a:off x="8151114" y="1530096"/>
              <a:ext cx="48895" cy="0"/>
            </a:xfrm>
            <a:custGeom>
              <a:avLst/>
              <a:gdLst/>
              <a:ahLst/>
              <a:cxnLst/>
              <a:rect l="l" t="t" r="r" b="b"/>
              <a:pathLst>
                <a:path w="48895">
                  <a:moveTo>
                    <a:pt x="0" y="0"/>
                  </a:moveTo>
                  <a:lnTo>
                    <a:pt x="48386" y="0"/>
                  </a:lnTo>
                </a:path>
              </a:pathLst>
            </a:custGeom>
            <a:ln w="3175">
              <a:solidFill>
                <a:srgbClr val="000000"/>
              </a:solidFill>
            </a:ln>
          </p:spPr>
          <p:txBody>
            <a:bodyPr wrap="square" lIns="0" tIns="0" rIns="0" bIns="0" rtlCol="0"/>
            <a:lstStyle/>
            <a:p>
              <a:endParaRPr sz="1227"/>
            </a:p>
          </p:txBody>
        </p:sp>
        <p:sp>
          <p:nvSpPr>
            <p:cNvPr id="631" name="object 631"/>
            <p:cNvSpPr/>
            <p:nvPr/>
          </p:nvSpPr>
          <p:spPr>
            <a:xfrm>
              <a:off x="8213597" y="1530096"/>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632" name="object 632"/>
            <p:cNvSpPr/>
            <p:nvPr/>
          </p:nvSpPr>
          <p:spPr>
            <a:xfrm>
              <a:off x="8241030" y="1530096"/>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633" name="object 633"/>
            <p:cNvSpPr/>
            <p:nvPr/>
          </p:nvSpPr>
          <p:spPr>
            <a:xfrm>
              <a:off x="8268843" y="1530096"/>
              <a:ext cx="69850" cy="0"/>
            </a:xfrm>
            <a:custGeom>
              <a:avLst/>
              <a:gdLst/>
              <a:ahLst/>
              <a:cxnLst/>
              <a:rect l="l" t="t" r="r" b="b"/>
              <a:pathLst>
                <a:path w="69850">
                  <a:moveTo>
                    <a:pt x="0" y="0"/>
                  </a:moveTo>
                  <a:lnTo>
                    <a:pt x="69341" y="0"/>
                  </a:lnTo>
                </a:path>
              </a:pathLst>
            </a:custGeom>
            <a:ln w="3175">
              <a:solidFill>
                <a:srgbClr val="000000"/>
              </a:solidFill>
            </a:ln>
          </p:spPr>
          <p:txBody>
            <a:bodyPr wrap="square" lIns="0" tIns="0" rIns="0" bIns="0" rtlCol="0"/>
            <a:lstStyle/>
            <a:p>
              <a:endParaRPr sz="1227"/>
            </a:p>
          </p:txBody>
        </p:sp>
        <p:sp>
          <p:nvSpPr>
            <p:cNvPr id="634" name="object 634"/>
            <p:cNvSpPr/>
            <p:nvPr/>
          </p:nvSpPr>
          <p:spPr>
            <a:xfrm>
              <a:off x="8351901" y="1530096"/>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635" name="object 635"/>
            <p:cNvSpPr/>
            <p:nvPr/>
          </p:nvSpPr>
          <p:spPr>
            <a:xfrm>
              <a:off x="8379714" y="1530096"/>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636" name="object 636"/>
            <p:cNvSpPr/>
            <p:nvPr/>
          </p:nvSpPr>
          <p:spPr>
            <a:xfrm>
              <a:off x="8407527" y="1530096"/>
              <a:ext cx="69850" cy="0"/>
            </a:xfrm>
            <a:custGeom>
              <a:avLst/>
              <a:gdLst/>
              <a:ahLst/>
              <a:cxnLst/>
              <a:rect l="l" t="t" r="r" b="b"/>
              <a:pathLst>
                <a:path w="69850">
                  <a:moveTo>
                    <a:pt x="0" y="0"/>
                  </a:moveTo>
                  <a:lnTo>
                    <a:pt x="69341" y="0"/>
                  </a:lnTo>
                </a:path>
              </a:pathLst>
            </a:custGeom>
            <a:ln w="3175">
              <a:solidFill>
                <a:srgbClr val="000000"/>
              </a:solidFill>
            </a:ln>
          </p:spPr>
          <p:txBody>
            <a:bodyPr wrap="square" lIns="0" tIns="0" rIns="0" bIns="0" rtlCol="0"/>
            <a:lstStyle/>
            <a:p>
              <a:endParaRPr sz="1227"/>
            </a:p>
          </p:txBody>
        </p:sp>
        <p:sp>
          <p:nvSpPr>
            <p:cNvPr id="637" name="object 637"/>
            <p:cNvSpPr/>
            <p:nvPr/>
          </p:nvSpPr>
          <p:spPr>
            <a:xfrm>
              <a:off x="8490584" y="1530096"/>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638" name="object 638"/>
            <p:cNvSpPr/>
            <p:nvPr/>
          </p:nvSpPr>
          <p:spPr>
            <a:xfrm>
              <a:off x="8518397" y="1530096"/>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639" name="object 639"/>
            <p:cNvSpPr/>
            <p:nvPr/>
          </p:nvSpPr>
          <p:spPr>
            <a:xfrm>
              <a:off x="8546210" y="1530096"/>
              <a:ext cx="69850" cy="0"/>
            </a:xfrm>
            <a:custGeom>
              <a:avLst/>
              <a:gdLst/>
              <a:ahLst/>
              <a:cxnLst/>
              <a:rect l="l" t="t" r="r" b="b"/>
              <a:pathLst>
                <a:path w="69850">
                  <a:moveTo>
                    <a:pt x="0" y="0"/>
                  </a:moveTo>
                  <a:lnTo>
                    <a:pt x="69341" y="0"/>
                  </a:lnTo>
                </a:path>
              </a:pathLst>
            </a:custGeom>
            <a:ln w="3175">
              <a:solidFill>
                <a:srgbClr val="000000"/>
              </a:solidFill>
            </a:ln>
          </p:spPr>
          <p:txBody>
            <a:bodyPr wrap="square" lIns="0" tIns="0" rIns="0" bIns="0" rtlCol="0"/>
            <a:lstStyle/>
            <a:p>
              <a:endParaRPr sz="1227"/>
            </a:p>
          </p:txBody>
        </p:sp>
        <p:sp>
          <p:nvSpPr>
            <p:cNvPr id="640" name="object 640"/>
            <p:cNvSpPr/>
            <p:nvPr/>
          </p:nvSpPr>
          <p:spPr>
            <a:xfrm>
              <a:off x="8629268" y="1530096"/>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641" name="object 641"/>
            <p:cNvSpPr/>
            <p:nvPr/>
          </p:nvSpPr>
          <p:spPr>
            <a:xfrm>
              <a:off x="8657081" y="1530096"/>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642" name="object 642"/>
            <p:cNvSpPr/>
            <p:nvPr/>
          </p:nvSpPr>
          <p:spPr>
            <a:xfrm>
              <a:off x="8684894" y="1530096"/>
              <a:ext cx="48895" cy="0"/>
            </a:xfrm>
            <a:custGeom>
              <a:avLst/>
              <a:gdLst/>
              <a:ahLst/>
              <a:cxnLst/>
              <a:rect l="l" t="t" r="r" b="b"/>
              <a:pathLst>
                <a:path w="48895">
                  <a:moveTo>
                    <a:pt x="0" y="0"/>
                  </a:moveTo>
                  <a:lnTo>
                    <a:pt x="48386" y="0"/>
                  </a:lnTo>
                </a:path>
              </a:pathLst>
            </a:custGeom>
            <a:ln w="3175">
              <a:solidFill>
                <a:srgbClr val="000000"/>
              </a:solidFill>
            </a:ln>
          </p:spPr>
          <p:txBody>
            <a:bodyPr wrap="square" lIns="0" tIns="0" rIns="0" bIns="0" rtlCol="0"/>
            <a:lstStyle/>
            <a:p>
              <a:endParaRPr sz="1227"/>
            </a:p>
          </p:txBody>
        </p:sp>
        <p:sp>
          <p:nvSpPr>
            <p:cNvPr id="643" name="object 643"/>
            <p:cNvSpPr/>
            <p:nvPr/>
          </p:nvSpPr>
          <p:spPr>
            <a:xfrm>
              <a:off x="8733281" y="1530096"/>
              <a:ext cx="0" cy="50165"/>
            </a:xfrm>
            <a:custGeom>
              <a:avLst/>
              <a:gdLst/>
              <a:ahLst/>
              <a:cxnLst/>
              <a:rect l="l" t="t" r="r" b="b"/>
              <a:pathLst>
                <a:path h="50165">
                  <a:moveTo>
                    <a:pt x="0" y="0"/>
                  </a:moveTo>
                  <a:lnTo>
                    <a:pt x="0" y="49910"/>
                  </a:lnTo>
                </a:path>
              </a:pathLst>
            </a:custGeom>
            <a:ln w="3175">
              <a:solidFill>
                <a:srgbClr val="000000"/>
              </a:solidFill>
            </a:ln>
          </p:spPr>
          <p:txBody>
            <a:bodyPr wrap="square" lIns="0" tIns="0" rIns="0" bIns="0" rtlCol="0"/>
            <a:lstStyle/>
            <a:p>
              <a:endParaRPr sz="1227"/>
            </a:p>
          </p:txBody>
        </p:sp>
        <p:sp>
          <p:nvSpPr>
            <p:cNvPr id="644" name="object 644"/>
            <p:cNvSpPr/>
            <p:nvPr/>
          </p:nvSpPr>
          <p:spPr>
            <a:xfrm>
              <a:off x="8068056" y="1580007"/>
              <a:ext cx="83185" cy="0"/>
            </a:xfrm>
            <a:custGeom>
              <a:avLst/>
              <a:gdLst/>
              <a:ahLst/>
              <a:cxnLst/>
              <a:rect l="l" t="t" r="r" b="b"/>
              <a:pathLst>
                <a:path w="83184">
                  <a:moveTo>
                    <a:pt x="83057" y="0"/>
                  </a:moveTo>
                  <a:lnTo>
                    <a:pt x="0" y="0"/>
                  </a:lnTo>
                </a:path>
              </a:pathLst>
            </a:custGeom>
            <a:ln w="3175">
              <a:solidFill>
                <a:srgbClr val="000000"/>
              </a:solidFill>
            </a:ln>
          </p:spPr>
          <p:txBody>
            <a:bodyPr wrap="square" lIns="0" tIns="0" rIns="0" bIns="0" rtlCol="0"/>
            <a:lstStyle/>
            <a:p>
              <a:endParaRPr sz="1227"/>
            </a:p>
          </p:txBody>
        </p:sp>
        <p:sp>
          <p:nvSpPr>
            <p:cNvPr id="645" name="object 645"/>
            <p:cNvSpPr/>
            <p:nvPr/>
          </p:nvSpPr>
          <p:spPr>
            <a:xfrm>
              <a:off x="8019288" y="1530096"/>
              <a:ext cx="48895" cy="0"/>
            </a:xfrm>
            <a:custGeom>
              <a:avLst/>
              <a:gdLst/>
              <a:ahLst/>
              <a:cxnLst/>
              <a:rect l="l" t="t" r="r" b="b"/>
              <a:pathLst>
                <a:path w="48895">
                  <a:moveTo>
                    <a:pt x="48767" y="0"/>
                  </a:moveTo>
                  <a:lnTo>
                    <a:pt x="0" y="0"/>
                  </a:lnTo>
                </a:path>
              </a:pathLst>
            </a:custGeom>
            <a:ln w="3175">
              <a:solidFill>
                <a:srgbClr val="000000"/>
              </a:solidFill>
            </a:ln>
          </p:spPr>
          <p:txBody>
            <a:bodyPr wrap="square" lIns="0" tIns="0" rIns="0" bIns="0" rtlCol="0"/>
            <a:lstStyle/>
            <a:p>
              <a:endParaRPr sz="1227"/>
            </a:p>
          </p:txBody>
        </p:sp>
        <p:sp>
          <p:nvSpPr>
            <p:cNvPr id="646" name="object 646"/>
            <p:cNvSpPr/>
            <p:nvPr/>
          </p:nvSpPr>
          <p:spPr>
            <a:xfrm>
              <a:off x="7991475" y="1530096"/>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647" name="object 647"/>
            <p:cNvSpPr/>
            <p:nvPr/>
          </p:nvSpPr>
          <p:spPr>
            <a:xfrm>
              <a:off x="7964043" y="1530096"/>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648" name="object 648"/>
            <p:cNvSpPr/>
            <p:nvPr/>
          </p:nvSpPr>
          <p:spPr>
            <a:xfrm>
              <a:off x="7880604" y="1530096"/>
              <a:ext cx="69850" cy="0"/>
            </a:xfrm>
            <a:custGeom>
              <a:avLst/>
              <a:gdLst/>
              <a:ahLst/>
              <a:cxnLst/>
              <a:rect l="l" t="t" r="r" b="b"/>
              <a:pathLst>
                <a:path w="69850">
                  <a:moveTo>
                    <a:pt x="69341" y="0"/>
                  </a:moveTo>
                  <a:lnTo>
                    <a:pt x="0" y="0"/>
                  </a:lnTo>
                </a:path>
              </a:pathLst>
            </a:custGeom>
            <a:ln w="3175">
              <a:solidFill>
                <a:srgbClr val="000000"/>
              </a:solidFill>
            </a:ln>
          </p:spPr>
          <p:txBody>
            <a:bodyPr wrap="square" lIns="0" tIns="0" rIns="0" bIns="0" rtlCol="0"/>
            <a:lstStyle/>
            <a:p>
              <a:endParaRPr sz="1227"/>
            </a:p>
          </p:txBody>
        </p:sp>
        <p:sp>
          <p:nvSpPr>
            <p:cNvPr id="649" name="object 649"/>
            <p:cNvSpPr/>
            <p:nvPr/>
          </p:nvSpPr>
          <p:spPr>
            <a:xfrm>
              <a:off x="7853171" y="1530096"/>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650" name="object 650"/>
            <p:cNvSpPr/>
            <p:nvPr/>
          </p:nvSpPr>
          <p:spPr>
            <a:xfrm>
              <a:off x="7825358" y="1530096"/>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651" name="object 651"/>
            <p:cNvSpPr/>
            <p:nvPr/>
          </p:nvSpPr>
          <p:spPr>
            <a:xfrm>
              <a:off x="7741919" y="1530096"/>
              <a:ext cx="69850" cy="0"/>
            </a:xfrm>
            <a:custGeom>
              <a:avLst/>
              <a:gdLst/>
              <a:ahLst/>
              <a:cxnLst/>
              <a:rect l="l" t="t" r="r" b="b"/>
              <a:pathLst>
                <a:path w="69850">
                  <a:moveTo>
                    <a:pt x="69341" y="0"/>
                  </a:moveTo>
                  <a:lnTo>
                    <a:pt x="0" y="0"/>
                  </a:lnTo>
                </a:path>
              </a:pathLst>
            </a:custGeom>
            <a:ln w="3175">
              <a:solidFill>
                <a:srgbClr val="000000"/>
              </a:solidFill>
            </a:ln>
          </p:spPr>
          <p:txBody>
            <a:bodyPr wrap="square" lIns="0" tIns="0" rIns="0" bIns="0" rtlCol="0"/>
            <a:lstStyle/>
            <a:p>
              <a:endParaRPr sz="1227"/>
            </a:p>
          </p:txBody>
        </p:sp>
        <p:sp>
          <p:nvSpPr>
            <p:cNvPr id="652" name="object 652"/>
            <p:cNvSpPr/>
            <p:nvPr/>
          </p:nvSpPr>
          <p:spPr>
            <a:xfrm>
              <a:off x="7714488" y="1530096"/>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653" name="object 653"/>
            <p:cNvSpPr/>
            <p:nvPr/>
          </p:nvSpPr>
          <p:spPr>
            <a:xfrm>
              <a:off x="7686675" y="1530096"/>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654" name="object 654"/>
            <p:cNvSpPr/>
            <p:nvPr/>
          </p:nvSpPr>
          <p:spPr>
            <a:xfrm>
              <a:off x="7603617" y="1530096"/>
              <a:ext cx="69850" cy="0"/>
            </a:xfrm>
            <a:custGeom>
              <a:avLst/>
              <a:gdLst/>
              <a:ahLst/>
              <a:cxnLst/>
              <a:rect l="l" t="t" r="r" b="b"/>
              <a:pathLst>
                <a:path w="69850">
                  <a:moveTo>
                    <a:pt x="69341" y="0"/>
                  </a:moveTo>
                  <a:lnTo>
                    <a:pt x="0" y="0"/>
                  </a:lnTo>
                </a:path>
              </a:pathLst>
            </a:custGeom>
            <a:ln w="3175">
              <a:solidFill>
                <a:srgbClr val="000000"/>
              </a:solidFill>
            </a:ln>
          </p:spPr>
          <p:txBody>
            <a:bodyPr wrap="square" lIns="0" tIns="0" rIns="0" bIns="0" rtlCol="0"/>
            <a:lstStyle/>
            <a:p>
              <a:endParaRPr sz="1227"/>
            </a:p>
          </p:txBody>
        </p:sp>
        <p:sp>
          <p:nvSpPr>
            <p:cNvPr id="655" name="object 655"/>
            <p:cNvSpPr/>
            <p:nvPr/>
          </p:nvSpPr>
          <p:spPr>
            <a:xfrm>
              <a:off x="7575804" y="1530096"/>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656" name="object 656"/>
            <p:cNvSpPr/>
            <p:nvPr/>
          </p:nvSpPr>
          <p:spPr>
            <a:xfrm>
              <a:off x="7547991" y="1530096"/>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657" name="object 657"/>
            <p:cNvSpPr/>
            <p:nvPr/>
          </p:nvSpPr>
          <p:spPr>
            <a:xfrm>
              <a:off x="7485506" y="1530096"/>
              <a:ext cx="48895" cy="0"/>
            </a:xfrm>
            <a:custGeom>
              <a:avLst/>
              <a:gdLst/>
              <a:ahLst/>
              <a:cxnLst/>
              <a:rect l="l" t="t" r="r" b="b"/>
              <a:pathLst>
                <a:path w="48895">
                  <a:moveTo>
                    <a:pt x="48767" y="0"/>
                  </a:moveTo>
                  <a:lnTo>
                    <a:pt x="0" y="0"/>
                  </a:lnTo>
                </a:path>
              </a:pathLst>
            </a:custGeom>
            <a:ln w="3175">
              <a:solidFill>
                <a:srgbClr val="000000"/>
              </a:solidFill>
            </a:ln>
          </p:spPr>
          <p:txBody>
            <a:bodyPr wrap="square" lIns="0" tIns="0" rIns="0" bIns="0" rtlCol="0"/>
            <a:lstStyle/>
            <a:p>
              <a:endParaRPr sz="1227"/>
            </a:p>
          </p:txBody>
        </p:sp>
        <p:sp>
          <p:nvSpPr>
            <p:cNvPr id="658" name="object 658"/>
            <p:cNvSpPr/>
            <p:nvPr/>
          </p:nvSpPr>
          <p:spPr>
            <a:xfrm>
              <a:off x="7485506" y="1530096"/>
              <a:ext cx="0" cy="50165"/>
            </a:xfrm>
            <a:custGeom>
              <a:avLst/>
              <a:gdLst/>
              <a:ahLst/>
              <a:cxnLst/>
              <a:rect l="l" t="t" r="r" b="b"/>
              <a:pathLst>
                <a:path h="50165">
                  <a:moveTo>
                    <a:pt x="0" y="0"/>
                  </a:moveTo>
                  <a:lnTo>
                    <a:pt x="0" y="49910"/>
                  </a:lnTo>
                </a:path>
              </a:pathLst>
            </a:custGeom>
            <a:ln w="3175">
              <a:solidFill>
                <a:srgbClr val="000000"/>
              </a:solidFill>
            </a:ln>
          </p:spPr>
          <p:txBody>
            <a:bodyPr wrap="square" lIns="0" tIns="0" rIns="0" bIns="0" rtlCol="0"/>
            <a:lstStyle/>
            <a:p>
              <a:endParaRPr sz="1227"/>
            </a:p>
          </p:txBody>
        </p:sp>
        <p:sp>
          <p:nvSpPr>
            <p:cNvPr id="659" name="object 659"/>
            <p:cNvSpPr/>
            <p:nvPr/>
          </p:nvSpPr>
          <p:spPr>
            <a:xfrm>
              <a:off x="7402448" y="1580007"/>
              <a:ext cx="83185" cy="50165"/>
            </a:xfrm>
            <a:custGeom>
              <a:avLst/>
              <a:gdLst/>
              <a:ahLst/>
              <a:cxnLst/>
              <a:rect l="l" t="t" r="r" b="b"/>
              <a:pathLst>
                <a:path w="83184" h="50164">
                  <a:moveTo>
                    <a:pt x="83057" y="49910"/>
                  </a:moveTo>
                  <a:lnTo>
                    <a:pt x="83057" y="0"/>
                  </a:lnTo>
                </a:path>
                <a:path w="83184" h="50164">
                  <a:moveTo>
                    <a:pt x="83057" y="49910"/>
                  </a:moveTo>
                  <a:lnTo>
                    <a:pt x="0" y="49910"/>
                  </a:lnTo>
                </a:path>
              </a:pathLst>
            </a:custGeom>
            <a:ln w="3175">
              <a:solidFill>
                <a:srgbClr val="000000"/>
              </a:solidFill>
            </a:ln>
          </p:spPr>
          <p:txBody>
            <a:bodyPr wrap="square" lIns="0" tIns="0" rIns="0" bIns="0" rtlCol="0"/>
            <a:lstStyle/>
            <a:p>
              <a:endParaRPr sz="1227"/>
            </a:p>
          </p:txBody>
        </p:sp>
        <p:sp>
          <p:nvSpPr>
            <p:cNvPr id="660" name="object 660"/>
            <p:cNvSpPr/>
            <p:nvPr/>
          </p:nvSpPr>
          <p:spPr>
            <a:xfrm>
              <a:off x="6071615" y="1580007"/>
              <a:ext cx="83185" cy="0"/>
            </a:xfrm>
            <a:custGeom>
              <a:avLst/>
              <a:gdLst/>
              <a:ahLst/>
              <a:cxnLst/>
              <a:rect l="l" t="t" r="r" b="b"/>
              <a:pathLst>
                <a:path w="83185">
                  <a:moveTo>
                    <a:pt x="0" y="0"/>
                  </a:moveTo>
                  <a:lnTo>
                    <a:pt x="83057" y="0"/>
                  </a:lnTo>
                </a:path>
              </a:pathLst>
            </a:custGeom>
            <a:ln w="3175">
              <a:solidFill>
                <a:srgbClr val="000000"/>
              </a:solidFill>
            </a:ln>
          </p:spPr>
          <p:txBody>
            <a:bodyPr wrap="square" lIns="0" tIns="0" rIns="0" bIns="0" rtlCol="0"/>
            <a:lstStyle/>
            <a:p>
              <a:endParaRPr sz="1227"/>
            </a:p>
          </p:txBody>
        </p:sp>
        <p:sp>
          <p:nvSpPr>
            <p:cNvPr id="661" name="object 661"/>
            <p:cNvSpPr/>
            <p:nvPr/>
          </p:nvSpPr>
          <p:spPr>
            <a:xfrm>
              <a:off x="6071615" y="1580007"/>
              <a:ext cx="83185" cy="50165"/>
            </a:xfrm>
            <a:custGeom>
              <a:avLst/>
              <a:gdLst/>
              <a:ahLst/>
              <a:cxnLst/>
              <a:rect l="l" t="t" r="r" b="b"/>
              <a:pathLst>
                <a:path w="83185" h="50164">
                  <a:moveTo>
                    <a:pt x="0" y="49910"/>
                  </a:moveTo>
                  <a:lnTo>
                    <a:pt x="83057" y="49910"/>
                  </a:lnTo>
                </a:path>
                <a:path w="83185" h="50164">
                  <a:moveTo>
                    <a:pt x="0" y="49910"/>
                  </a:moveTo>
                  <a:lnTo>
                    <a:pt x="0" y="0"/>
                  </a:lnTo>
                </a:path>
              </a:pathLst>
            </a:custGeom>
            <a:ln w="3175">
              <a:solidFill>
                <a:srgbClr val="000000"/>
              </a:solidFill>
            </a:ln>
          </p:spPr>
          <p:txBody>
            <a:bodyPr wrap="square" lIns="0" tIns="0" rIns="0" bIns="0" rtlCol="0"/>
            <a:lstStyle/>
            <a:p>
              <a:endParaRPr sz="1227"/>
            </a:p>
          </p:txBody>
        </p:sp>
        <p:sp>
          <p:nvSpPr>
            <p:cNvPr id="662" name="object 662"/>
            <p:cNvSpPr/>
            <p:nvPr/>
          </p:nvSpPr>
          <p:spPr>
            <a:xfrm>
              <a:off x="5357621" y="1530096"/>
              <a:ext cx="48895" cy="0"/>
            </a:xfrm>
            <a:custGeom>
              <a:avLst/>
              <a:gdLst/>
              <a:ahLst/>
              <a:cxnLst/>
              <a:rect l="l" t="t" r="r" b="b"/>
              <a:pathLst>
                <a:path w="48895">
                  <a:moveTo>
                    <a:pt x="48767" y="0"/>
                  </a:moveTo>
                  <a:lnTo>
                    <a:pt x="0" y="0"/>
                  </a:lnTo>
                </a:path>
              </a:pathLst>
            </a:custGeom>
            <a:ln w="3175">
              <a:solidFill>
                <a:srgbClr val="000000"/>
              </a:solidFill>
            </a:ln>
          </p:spPr>
          <p:txBody>
            <a:bodyPr wrap="square" lIns="0" tIns="0" rIns="0" bIns="0" rtlCol="0"/>
            <a:lstStyle/>
            <a:p>
              <a:endParaRPr sz="1227"/>
            </a:p>
          </p:txBody>
        </p:sp>
        <p:sp>
          <p:nvSpPr>
            <p:cNvPr id="663" name="object 663"/>
            <p:cNvSpPr/>
            <p:nvPr/>
          </p:nvSpPr>
          <p:spPr>
            <a:xfrm>
              <a:off x="5330190" y="1530096"/>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664" name="object 664"/>
            <p:cNvSpPr/>
            <p:nvPr/>
          </p:nvSpPr>
          <p:spPr>
            <a:xfrm>
              <a:off x="5302377" y="1530096"/>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665" name="object 665"/>
            <p:cNvSpPr/>
            <p:nvPr/>
          </p:nvSpPr>
          <p:spPr>
            <a:xfrm>
              <a:off x="5219319" y="1530096"/>
              <a:ext cx="69215" cy="0"/>
            </a:xfrm>
            <a:custGeom>
              <a:avLst/>
              <a:gdLst/>
              <a:ahLst/>
              <a:cxnLst/>
              <a:rect l="l" t="t" r="r" b="b"/>
              <a:pathLst>
                <a:path w="69214">
                  <a:moveTo>
                    <a:pt x="68960" y="0"/>
                  </a:moveTo>
                  <a:lnTo>
                    <a:pt x="0" y="0"/>
                  </a:lnTo>
                </a:path>
              </a:pathLst>
            </a:custGeom>
            <a:ln w="3175">
              <a:solidFill>
                <a:srgbClr val="000000"/>
              </a:solidFill>
            </a:ln>
          </p:spPr>
          <p:txBody>
            <a:bodyPr wrap="square" lIns="0" tIns="0" rIns="0" bIns="0" rtlCol="0"/>
            <a:lstStyle/>
            <a:p>
              <a:endParaRPr sz="1227"/>
            </a:p>
          </p:txBody>
        </p:sp>
        <p:sp>
          <p:nvSpPr>
            <p:cNvPr id="666" name="object 666"/>
            <p:cNvSpPr/>
            <p:nvPr/>
          </p:nvSpPr>
          <p:spPr>
            <a:xfrm>
              <a:off x="5191505" y="1530096"/>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667" name="object 667"/>
            <p:cNvSpPr/>
            <p:nvPr/>
          </p:nvSpPr>
          <p:spPr>
            <a:xfrm>
              <a:off x="5163692" y="1530096"/>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668" name="object 668"/>
            <p:cNvSpPr/>
            <p:nvPr/>
          </p:nvSpPr>
          <p:spPr>
            <a:xfrm>
              <a:off x="5080634" y="1530096"/>
              <a:ext cx="69850" cy="0"/>
            </a:xfrm>
            <a:custGeom>
              <a:avLst/>
              <a:gdLst/>
              <a:ahLst/>
              <a:cxnLst/>
              <a:rect l="l" t="t" r="r" b="b"/>
              <a:pathLst>
                <a:path w="69850">
                  <a:moveTo>
                    <a:pt x="69341" y="0"/>
                  </a:moveTo>
                  <a:lnTo>
                    <a:pt x="0" y="0"/>
                  </a:lnTo>
                </a:path>
              </a:pathLst>
            </a:custGeom>
            <a:ln w="3175">
              <a:solidFill>
                <a:srgbClr val="000000"/>
              </a:solidFill>
            </a:ln>
          </p:spPr>
          <p:txBody>
            <a:bodyPr wrap="square" lIns="0" tIns="0" rIns="0" bIns="0" rtlCol="0"/>
            <a:lstStyle/>
            <a:p>
              <a:endParaRPr sz="1227"/>
            </a:p>
          </p:txBody>
        </p:sp>
        <p:sp>
          <p:nvSpPr>
            <p:cNvPr id="669" name="object 669"/>
            <p:cNvSpPr/>
            <p:nvPr/>
          </p:nvSpPr>
          <p:spPr>
            <a:xfrm>
              <a:off x="5052821" y="1530096"/>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670" name="object 670"/>
            <p:cNvSpPr/>
            <p:nvPr/>
          </p:nvSpPr>
          <p:spPr>
            <a:xfrm>
              <a:off x="5025009" y="1530096"/>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671" name="object 671"/>
            <p:cNvSpPr/>
            <p:nvPr/>
          </p:nvSpPr>
          <p:spPr>
            <a:xfrm>
              <a:off x="4941951" y="1530096"/>
              <a:ext cx="69850" cy="0"/>
            </a:xfrm>
            <a:custGeom>
              <a:avLst/>
              <a:gdLst/>
              <a:ahLst/>
              <a:cxnLst/>
              <a:rect l="l" t="t" r="r" b="b"/>
              <a:pathLst>
                <a:path w="69850">
                  <a:moveTo>
                    <a:pt x="69341" y="0"/>
                  </a:moveTo>
                  <a:lnTo>
                    <a:pt x="0" y="0"/>
                  </a:lnTo>
                </a:path>
              </a:pathLst>
            </a:custGeom>
            <a:ln w="3175">
              <a:solidFill>
                <a:srgbClr val="000000"/>
              </a:solidFill>
            </a:ln>
          </p:spPr>
          <p:txBody>
            <a:bodyPr wrap="square" lIns="0" tIns="0" rIns="0" bIns="0" rtlCol="0"/>
            <a:lstStyle/>
            <a:p>
              <a:endParaRPr sz="1227"/>
            </a:p>
          </p:txBody>
        </p:sp>
        <p:sp>
          <p:nvSpPr>
            <p:cNvPr id="672" name="object 672"/>
            <p:cNvSpPr/>
            <p:nvPr/>
          </p:nvSpPr>
          <p:spPr>
            <a:xfrm>
              <a:off x="4914138" y="1530096"/>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673" name="object 673"/>
            <p:cNvSpPr/>
            <p:nvPr/>
          </p:nvSpPr>
          <p:spPr>
            <a:xfrm>
              <a:off x="4886325" y="1530096"/>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674" name="object 674"/>
            <p:cNvSpPr/>
            <p:nvPr/>
          </p:nvSpPr>
          <p:spPr>
            <a:xfrm>
              <a:off x="4824221" y="1530096"/>
              <a:ext cx="48895" cy="0"/>
            </a:xfrm>
            <a:custGeom>
              <a:avLst/>
              <a:gdLst/>
              <a:ahLst/>
              <a:cxnLst/>
              <a:rect l="l" t="t" r="r" b="b"/>
              <a:pathLst>
                <a:path w="48895">
                  <a:moveTo>
                    <a:pt x="48386" y="0"/>
                  </a:moveTo>
                  <a:lnTo>
                    <a:pt x="0" y="0"/>
                  </a:lnTo>
                </a:path>
              </a:pathLst>
            </a:custGeom>
            <a:ln w="3175">
              <a:solidFill>
                <a:srgbClr val="000000"/>
              </a:solidFill>
            </a:ln>
          </p:spPr>
          <p:txBody>
            <a:bodyPr wrap="square" lIns="0" tIns="0" rIns="0" bIns="0" rtlCol="0"/>
            <a:lstStyle/>
            <a:p>
              <a:endParaRPr sz="1227"/>
            </a:p>
          </p:txBody>
        </p:sp>
        <p:sp>
          <p:nvSpPr>
            <p:cNvPr id="675" name="object 675"/>
            <p:cNvSpPr/>
            <p:nvPr/>
          </p:nvSpPr>
          <p:spPr>
            <a:xfrm>
              <a:off x="4824221" y="1530096"/>
              <a:ext cx="0" cy="50165"/>
            </a:xfrm>
            <a:custGeom>
              <a:avLst/>
              <a:gdLst/>
              <a:ahLst/>
              <a:cxnLst/>
              <a:rect l="l" t="t" r="r" b="b"/>
              <a:pathLst>
                <a:path h="50165">
                  <a:moveTo>
                    <a:pt x="0" y="0"/>
                  </a:moveTo>
                  <a:lnTo>
                    <a:pt x="0" y="49910"/>
                  </a:lnTo>
                </a:path>
              </a:pathLst>
            </a:custGeom>
            <a:ln w="3175">
              <a:solidFill>
                <a:srgbClr val="000000"/>
              </a:solidFill>
            </a:ln>
          </p:spPr>
          <p:txBody>
            <a:bodyPr wrap="square" lIns="0" tIns="0" rIns="0" bIns="0" rtlCol="0"/>
            <a:lstStyle/>
            <a:p>
              <a:endParaRPr sz="1227"/>
            </a:p>
          </p:txBody>
        </p:sp>
        <p:sp>
          <p:nvSpPr>
            <p:cNvPr id="676" name="object 676"/>
            <p:cNvSpPr/>
            <p:nvPr/>
          </p:nvSpPr>
          <p:spPr>
            <a:xfrm>
              <a:off x="5489447" y="1530096"/>
              <a:ext cx="48895" cy="0"/>
            </a:xfrm>
            <a:custGeom>
              <a:avLst/>
              <a:gdLst/>
              <a:ahLst/>
              <a:cxnLst/>
              <a:rect l="l" t="t" r="r" b="b"/>
              <a:pathLst>
                <a:path w="48895">
                  <a:moveTo>
                    <a:pt x="0" y="0"/>
                  </a:moveTo>
                  <a:lnTo>
                    <a:pt x="48386" y="0"/>
                  </a:lnTo>
                </a:path>
              </a:pathLst>
            </a:custGeom>
            <a:ln w="3175">
              <a:solidFill>
                <a:srgbClr val="000000"/>
              </a:solidFill>
            </a:ln>
          </p:spPr>
          <p:txBody>
            <a:bodyPr wrap="square" lIns="0" tIns="0" rIns="0" bIns="0" rtlCol="0"/>
            <a:lstStyle/>
            <a:p>
              <a:endParaRPr sz="1227"/>
            </a:p>
          </p:txBody>
        </p:sp>
        <p:sp>
          <p:nvSpPr>
            <p:cNvPr id="677" name="object 677"/>
            <p:cNvSpPr/>
            <p:nvPr/>
          </p:nvSpPr>
          <p:spPr>
            <a:xfrm>
              <a:off x="5551932" y="1530096"/>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678" name="object 678"/>
            <p:cNvSpPr/>
            <p:nvPr/>
          </p:nvSpPr>
          <p:spPr>
            <a:xfrm>
              <a:off x="5579745" y="1530096"/>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679" name="object 679"/>
            <p:cNvSpPr/>
            <p:nvPr/>
          </p:nvSpPr>
          <p:spPr>
            <a:xfrm>
              <a:off x="5607177" y="1530096"/>
              <a:ext cx="69850" cy="0"/>
            </a:xfrm>
            <a:custGeom>
              <a:avLst/>
              <a:gdLst/>
              <a:ahLst/>
              <a:cxnLst/>
              <a:rect l="l" t="t" r="r" b="b"/>
              <a:pathLst>
                <a:path w="69850">
                  <a:moveTo>
                    <a:pt x="0" y="0"/>
                  </a:moveTo>
                  <a:lnTo>
                    <a:pt x="69341" y="0"/>
                  </a:lnTo>
                </a:path>
              </a:pathLst>
            </a:custGeom>
            <a:ln w="3175">
              <a:solidFill>
                <a:srgbClr val="000000"/>
              </a:solidFill>
            </a:ln>
          </p:spPr>
          <p:txBody>
            <a:bodyPr wrap="square" lIns="0" tIns="0" rIns="0" bIns="0" rtlCol="0"/>
            <a:lstStyle/>
            <a:p>
              <a:endParaRPr sz="1227"/>
            </a:p>
          </p:txBody>
        </p:sp>
        <p:sp>
          <p:nvSpPr>
            <p:cNvPr id="680" name="object 680"/>
            <p:cNvSpPr/>
            <p:nvPr/>
          </p:nvSpPr>
          <p:spPr>
            <a:xfrm>
              <a:off x="5690615" y="1530096"/>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681" name="object 681"/>
            <p:cNvSpPr/>
            <p:nvPr/>
          </p:nvSpPr>
          <p:spPr>
            <a:xfrm>
              <a:off x="5718047" y="1530096"/>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682" name="object 682"/>
            <p:cNvSpPr/>
            <p:nvPr/>
          </p:nvSpPr>
          <p:spPr>
            <a:xfrm>
              <a:off x="5745860" y="1530096"/>
              <a:ext cx="69850" cy="0"/>
            </a:xfrm>
            <a:custGeom>
              <a:avLst/>
              <a:gdLst/>
              <a:ahLst/>
              <a:cxnLst/>
              <a:rect l="l" t="t" r="r" b="b"/>
              <a:pathLst>
                <a:path w="69850">
                  <a:moveTo>
                    <a:pt x="0" y="0"/>
                  </a:moveTo>
                  <a:lnTo>
                    <a:pt x="69341" y="0"/>
                  </a:lnTo>
                </a:path>
              </a:pathLst>
            </a:custGeom>
            <a:ln w="3175">
              <a:solidFill>
                <a:srgbClr val="000000"/>
              </a:solidFill>
            </a:ln>
          </p:spPr>
          <p:txBody>
            <a:bodyPr wrap="square" lIns="0" tIns="0" rIns="0" bIns="0" rtlCol="0"/>
            <a:lstStyle/>
            <a:p>
              <a:endParaRPr sz="1227"/>
            </a:p>
          </p:txBody>
        </p:sp>
        <p:sp>
          <p:nvSpPr>
            <p:cNvPr id="683" name="object 683"/>
            <p:cNvSpPr/>
            <p:nvPr/>
          </p:nvSpPr>
          <p:spPr>
            <a:xfrm>
              <a:off x="5828919" y="1530096"/>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684" name="object 684"/>
            <p:cNvSpPr/>
            <p:nvPr/>
          </p:nvSpPr>
          <p:spPr>
            <a:xfrm>
              <a:off x="5856732" y="1530096"/>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685" name="object 685"/>
            <p:cNvSpPr/>
            <p:nvPr/>
          </p:nvSpPr>
          <p:spPr>
            <a:xfrm>
              <a:off x="5884545" y="1530096"/>
              <a:ext cx="69850" cy="0"/>
            </a:xfrm>
            <a:custGeom>
              <a:avLst/>
              <a:gdLst/>
              <a:ahLst/>
              <a:cxnLst/>
              <a:rect l="l" t="t" r="r" b="b"/>
              <a:pathLst>
                <a:path w="69850">
                  <a:moveTo>
                    <a:pt x="0" y="0"/>
                  </a:moveTo>
                  <a:lnTo>
                    <a:pt x="69341" y="0"/>
                  </a:lnTo>
                </a:path>
              </a:pathLst>
            </a:custGeom>
            <a:ln w="3175">
              <a:solidFill>
                <a:srgbClr val="000000"/>
              </a:solidFill>
            </a:ln>
          </p:spPr>
          <p:txBody>
            <a:bodyPr wrap="square" lIns="0" tIns="0" rIns="0" bIns="0" rtlCol="0"/>
            <a:lstStyle/>
            <a:p>
              <a:endParaRPr sz="1227"/>
            </a:p>
          </p:txBody>
        </p:sp>
        <p:sp>
          <p:nvSpPr>
            <p:cNvPr id="686" name="object 686"/>
            <p:cNvSpPr/>
            <p:nvPr/>
          </p:nvSpPr>
          <p:spPr>
            <a:xfrm>
              <a:off x="5967603" y="1530096"/>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687" name="object 687"/>
            <p:cNvSpPr/>
            <p:nvPr/>
          </p:nvSpPr>
          <p:spPr>
            <a:xfrm>
              <a:off x="5995415" y="1530096"/>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688" name="object 688"/>
            <p:cNvSpPr/>
            <p:nvPr/>
          </p:nvSpPr>
          <p:spPr>
            <a:xfrm>
              <a:off x="6023228" y="1530096"/>
              <a:ext cx="48895" cy="0"/>
            </a:xfrm>
            <a:custGeom>
              <a:avLst/>
              <a:gdLst/>
              <a:ahLst/>
              <a:cxnLst/>
              <a:rect l="l" t="t" r="r" b="b"/>
              <a:pathLst>
                <a:path w="48895">
                  <a:moveTo>
                    <a:pt x="0" y="0"/>
                  </a:moveTo>
                  <a:lnTo>
                    <a:pt x="48386" y="0"/>
                  </a:lnTo>
                </a:path>
              </a:pathLst>
            </a:custGeom>
            <a:ln w="3175">
              <a:solidFill>
                <a:srgbClr val="000000"/>
              </a:solidFill>
            </a:ln>
          </p:spPr>
          <p:txBody>
            <a:bodyPr wrap="square" lIns="0" tIns="0" rIns="0" bIns="0" rtlCol="0"/>
            <a:lstStyle/>
            <a:p>
              <a:endParaRPr sz="1227"/>
            </a:p>
          </p:txBody>
        </p:sp>
        <p:sp>
          <p:nvSpPr>
            <p:cNvPr id="689" name="object 689"/>
            <p:cNvSpPr/>
            <p:nvPr/>
          </p:nvSpPr>
          <p:spPr>
            <a:xfrm>
              <a:off x="6071615" y="1530096"/>
              <a:ext cx="0" cy="50165"/>
            </a:xfrm>
            <a:custGeom>
              <a:avLst/>
              <a:gdLst/>
              <a:ahLst/>
              <a:cxnLst/>
              <a:rect l="l" t="t" r="r" b="b"/>
              <a:pathLst>
                <a:path h="50165">
                  <a:moveTo>
                    <a:pt x="0" y="0"/>
                  </a:moveTo>
                  <a:lnTo>
                    <a:pt x="0" y="49910"/>
                  </a:lnTo>
                </a:path>
              </a:pathLst>
            </a:custGeom>
            <a:ln w="3175">
              <a:solidFill>
                <a:srgbClr val="000000"/>
              </a:solidFill>
            </a:ln>
          </p:spPr>
          <p:txBody>
            <a:bodyPr wrap="square" lIns="0" tIns="0" rIns="0" bIns="0" rtlCol="0"/>
            <a:lstStyle/>
            <a:p>
              <a:endParaRPr sz="1227"/>
            </a:p>
          </p:txBody>
        </p:sp>
        <p:sp>
          <p:nvSpPr>
            <p:cNvPr id="690" name="object 690"/>
            <p:cNvSpPr/>
            <p:nvPr/>
          </p:nvSpPr>
          <p:spPr>
            <a:xfrm>
              <a:off x="5406390" y="1580007"/>
              <a:ext cx="83185" cy="0"/>
            </a:xfrm>
            <a:custGeom>
              <a:avLst/>
              <a:gdLst/>
              <a:ahLst/>
              <a:cxnLst/>
              <a:rect l="l" t="t" r="r" b="b"/>
              <a:pathLst>
                <a:path w="83185">
                  <a:moveTo>
                    <a:pt x="0" y="0"/>
                  </a:moveTo>
                  <a:lnTo>
                    <a:pt x="83057" y="0"/>
                  </a:lnTo>
                </a:path>
              </a:pathLst>
            </a:custGeom>
            <a:ln w="3175">
              <a:solidFill>
                <a:srgbClr val="000000"/>
              </a:solidFill>
            </a:ln>
          </p:spPr>
          <p:txBody>
            <a:bodyPr wrap="square" lIns="0" tIns="0" rIns="0" bIns="0" rtlCol="0"/>
            <a:lstStyle/>
            <a:p>
              <a:endParaRPr sz="1227"/>
            </a:p>
          </p:txBody>
        </p:sp>
        <p:sp>
          <p:nvSpPr>
            <p:cNvPr id="691" name="object 691"/>
            <p:cNvSpPr/>
            <p:nvPr/>
          </p:nvSpPr>
          <p:spPr>
            <a:xfrm>
              <a:off x="4075557" y="1629918"/>
              <a:ext cx="83185" cy="0"/>
            </a:xfrm>
            <a:custGeom>
              <a:avLst/>
              <a:gdLst/>
              <a:ahLst/>
              <a:cxnLst/>
              <a:rect l="l" t="t" r="r" b="b"/>
              <a:pathLst>
                <a:path w="83185">
                  <a:moveTo>
                    <a:pt x="0" y="0"/>
                  </a:moveTo>
                  <a:lnTo>
                    <a:pt x="83057" y="0"/>
                  </a:lnTo>
                </a:path>
              </a:pathLst>
            </a:custGeom>
            <a:ln w="3175">
              <a:solidFill>
                <a:srgbClr val="000000"/>
              </a:solidFill>
            </a:ln>
          </p:spPr>
          <p:txBody>
            <a:bodyPr wrap="square" lIns="0" tIns="0" rIns="0" bIns="0" rtlCol="0"/>
            <a:lstStyle/>
            <a:p>
              <a:endParaRPr sz="1227"/>
            </a:p>
          </p:txBody>
        </p:sp>
        <p:sp>
          <p:nvSpPr>
            <p:cNvPr id="692" name="object 692"/>
            <p:cNvSpPr/>
            <p:nvPr/>
          </p:nvSpPr>
          <p:spPr>
            <a:xfrm>
              <a:off x="4158615" y="1580007"/>
              <a:ext cx="0" cy="50165"/>
            </a:xfrm>
            <a:custGeom>
              <a:avLst/>
              <a:gdLst/>
              <a:ahLst/>
              <a:cxnLst/>
              <a:rect l="l" t="t" r="r" b="b"/>
              <a:pathLst>
                <a:path h="50164">
                  <a:moveTo>
                    <a:pt x="0" y="49910"/>
                  </a:moveTo>
                  <a:lnTo>
                    <a:pt x="0" y="0"/>
                  </a:lnTo>
                </a:path>
              </a:pathLst>
            </a:custGeom>
            <a:ln w="3175">
              <a:solidFill>
                <a:srgbClr val="000000"/>
              </a:solidFill>
            </a:ln>
          </p:spPr>
          <p:txBody>
            <a:bodyPr wrap="square" lIns="0" tIns="0" rIns="0" bIns="0" rtlCol="0"/>
            <a:lstStyle/>
            <a:p>
              <a:endParaRPr sz="1227"/>
            </a:p>
          </p:txBody>
        </p:sp>
        <p:sp>
          <p:nvSpPr>
            <p:cNvPr id="693" name="object 693"/>
            <p:cNvSpPr/>
            <p:nvPr/>
          </p:nvSpPr>
          <p:spPr>
            <a:xfrm>
              <a:off x="4740783" y="1580007"/>
              <a:ext cx="83820" cy="50165"/>
            </a:xfrm>
            <a:custGeom>
              <a:avLst/>
              <a:gdLst/>
              <a:ahLst/>
              <a:cxnLst/>
              <a:rect l="l" t="t" r="r" b="b"/>
              <a:pathLst>
                <a:path w="83820" h="50164">
                  <a:moveTo>
                    <a:pt x="83438" y="49910"/>
                  </a:moveTo>
                  <a:lnTo>
                    <a:pt x="0" y="49910"/>
                  </a:lnTo>
                </a:path>
                <a:path w="83820" h="50164">
                  <a:moveTo>
                    <a:pt x="83438" y="49910"/>
                  </a:moveTo>
                  <a:lnTo>
                    <a:pt x="83438" y="0"/>
                  </a:lnTo>
                </a:path>
              </a:pathLst>
            </a:custGeom>
            <a:ln w="3175">
              <a:solidFill>
                <a:srgbClr val="000000"/>
              </a:solidFill>
            </a:ln>
          </p:spPr>
          <p:txBody>
            <a:bodyPr wrap="square" lIns="0" tIns="0" rIns="0" bIns="0" rtlCol="0"/>
            <a:lstStyle/>
            <a:p>
              <a:endParaRPr sz="1227"/>
            </a:p>
          </p:txBody>
        </p:sp>
        <p:sp>
          <p:nvSpPr>
            <p:cNvPr id="694" name="object 694"/>
            <p:cNvSpPr/>
            <p:nvPr/>
          </p:nvSpPr>
          <p:spPr>
            <a:xfrm>
              <a:off x="4740783" y="1580007"/>
              <a:ext cx="0" cy="50165"/>
            </a:xfrm>
            <a:custGeom>
              <a:avLst/>
              <a:gdLst/>
              <a:ahLst/>
              <a:cxnLst/>
              <a:rect l="l" t="t" r="r" b="b"/>
              <a:pathLst>
                <a:path h="50164">
                  <a:moveTo>
                    <a:pt x="0" y="49910"/>
                  </a:moveTo>
                  <a:lnTo>
                    <a:pt x="0" y="0"/>
                  </a:lnTo>
                </a:path>
              </a:pathLst>
            </a:custGeom>
            <a:ln w="3175">
              <a:solidFill>
                <a:srgbClr val="000000"/>
              </a:solidFill>
            </a:ln>
          </p:spPr>
          <p:txBody>
            <a:bodyPr wrap="square" lIns="0" tIns="0" rIns="0" bIns="0" rtlCol="0"/>
            <a:lstStyle/>
            <a:p>
              <a:endParaRPr sz="1227"/>
            </a:p>
          </p:txBody>
        </p:sp>
        <p:sp>
          <p:nvSpPr>
            <p:cNvPr id="695" name="object 695"/>
            <p:cNvSpPr/>
            <p:nvPr/>
          </p:nvSpPr>
          <p:spPr>
            <a:xfrm>
              <a:off x="3163442" y="1580007"/>
              <a:ext cx="330200" cy="0"/>
            </a:xfrm>
            <a:custGeom>
              <a:avLst/>
              <a:gdLst/>
              <a:ahLst/>
              <a:cxnLst/>
              <a:rect l="l" t="t" r="r" b="b"/>
              <a:pathLst>
                <a:path w="330200">
                  <a:moveTo>
                    <a:pt x="0" y="0"/>
                  </a:moveTo>
                  <a:lnTo>
                    <a:pt x="329945" y="0"/>
                  </a:lnTo>
                </a:path>
              </a:pathLst>
            </a:custGeom>
            <a:ln w="3175">
              <a:solidFill>
                <a:srgbClr val="000000"/>
              </a:solidFill>
            </a:ln>
          </p:spPr>
          <p:txBody>
            <a:bodyPr wrap="square" lIns="0" tIns="0" rIns="0" bIns="0" rtlCol="0"/>
            <a:lstStyle/>
            <a:p>
              <a:endParaRPr sz="1227"/>
            </a:p>
          </p:txBody>
        </p:sp>
        <p:sp>
          <p:nvSpPr>
            <p:cNvPr id="696" name="object 696"/>
            <p:cNvSpPr/>
            <p:nvPr/>
          </p:nvSpPr>
          <p:spPr>
            <a:xfrm>
              <a:off x="3157347" y="1624203"/>
              <a:ext cx="330200" cy="0"/>
            </a:xfrm>
            <a:custGeom>
              <a:avLst/>
              <a:gdLst/>
              <a:ahLst/>
              <a:cxnLst/>
              <a:rect l="l" t="t" r="r" b="b"/>
              <a:pathLst>
                <a:path w="330200">
                  <a:moveTo>
                    <a:pt x="0" y="0"/>
                  </a:moveTo>
                  <a:lnTo>
                    <a:pt x="329945" y="0"/>
                  </a:lnTo>
                </a:path>
              </a:pathLst>
            </a:custGeom>
            <a:ln w="3175">
              <a:solidFill>
                <a:srgbClr val="000000"/>
              </a:solidFill>
            </a:ln>
          </p:spPr>
          <p:txBody>
            <a:bodyPr wrap="square" lIns="0" tIns="0" rIns="0" bIns="0" rtlCol="0"/>
            <a:lstStyle/>
            <a:p>
              <a:endParaRPr sz="1227"/>
            </a:p>
          </p:txBody>
        </p:sp>
        <p:sp>
          <p:nvSpPr>
            <p:cNvPr id="697" name="object 697"/>
            <p:cNvSpPr/>
            <p:nvPr/>
          </p:nvSpPr>
          <p:spPr>
            <a:xfrm>
              <a:off x="3159251" y="1625727"/>
              <a:ext cx="330200" cy="0"/>
            </a:xfrm>
            <a:custGeom>
              <a:avLst/>
              <a:gdLst/>
              <a:ahLst/>
              <a:cxnLst/>
              <a:rect l="l" t="t" r="r" b="b"/>
              <a:pathLst>
                <a:path w="330200">
                  <a:moveTo>
                    <a:pt x="0" y="0"/>
                  </a:moveTo>
                  <a:lnTo>
                    <a:pt x="329945" y="0"/>
                  </a:lnTo>
                </a:path>
              </a:pathLst>
            </a:custGeom>
            <a:ln w="3175">
              <a:solidFill>
                <a:srgbClr val="000000"/>
              </a:solidFill>
            </a:ln>
          </p:spPr>
          <p:txBody>
            <a:bodyPr wrap="square" lIns="0" tIns="0" rIns="0" bIns="0" rtlCol="0"/>
            <a:lstStyle/>
            <a:p>
              <a:endParaRPr sz="1227"/>
            </a:p>
          </p:txBody>
        </p:sp>
        <p:sp>
          <p:nvSpPr>
            <p:cNvPr id="698" name="object 698"/>
            <p:cNvSpPr/>
            <p:nvPr/>
          </p:nvSpPr>
          <p:spPr>
            <a:xfrm>
              <a:off x="3163442" y="1629918"/>
              <a:ext cx="330200" cy="0"/>
            </a:xfrm>
            <a:custGeom>
              <a:avLst/>
              <a:gdLst/>
              <a:ahLst/>
              <a:cxnLst/>
              <a:rect l="l" t="t" r="r" b="b"/>
              <a:pathLst>
                <a:path w="330200">
                  <a:moveTo>
                    <a:pt x="0" y="0"/>
                  </a:moveTo>
                  <a:lnTo>
                    <a:pt x="329945" y="0"/>
                  </a:lnTo>
                </a:path>
              </a:pathLst>
            </a:custGeom>
            <a:ln w="3175">
              <a:solidFill>
                <a:srgbClr val="000000"/>
              </a:solidFill>
            </a:ln>
          </p:spPr>
          <p:txBody>
            <a:bodyPr wrap="square" lIns="0" tIns="0" rIns="0" bIns="0" rtlCol="0"/>
            <a:lstStyle/>
            <a:p>
              <a:endParaRPr sz="1227"/>
            </a:p>
          </p:txBody>
        </p:sp>
        <p:sp>
          <p:nvSpPr>
            <p:cNvPr id="699" name="object 699"/>
            <p:cNvSpPr/>
            <p:nvPr/>
          </p:nvSpPr>
          <p:spPr>
            <a:xfrm>
              <a:off x="3159251" y="1584198"/>
              <a:ext cx="330200" cy="0"/>
            </a:xfrm>
            <a:custGeom>
              <a:avLst/>
              <a:gdLst/>
              <a:ahLst/>
              <a:cxnLst/>
              <a:rect l="l" t="t" r="r" b="b"/>
              <a:pathLst>
                <a:path w="330200">
                  <a:moveTo>
                    <a:pt x="0" y="0"/>
                  </a:moveTo>
                  <a:lnTo>
                    <a:pt x="329945" y="0"/>
                  </a:lnTo>
                </a:path>
              </a:pathLst>
            </a:custGeom>
            <a:ln w="3175">
              <a:solidFill>
                <a:srgbClr val="000000"/>
              </a:solidFill>
            </a:ln>
          </p:spPr>
          <p:txBody>
            <a:bodyPr wrap="square" lIns="0" tIns="0" rIns="0" bIns="0" rtlCol="0"/>
            <a:lstStyle/>
            <a:p>
              <a:endParaRPr sz="1227"/>
            </a:p>
          </p:txBody>
        </p:sp>
        <p:sp>
          <p:nvSpPr>
            <p:cNvPr id="700" name="object 700"/>
            <p:cNvSpPr/>
            <p:nvPr/>
          </p:nvSpPr>
          <p:spPr>
            <a:xfrm>
              <a:off x="3157347" y="1586103"/>
              <a:ext cx="330200" cy="0"/>
            </a:xfrm>
            <a:custGeom>
              <a:avLst/>
              <a:gdLst/>
              <a:ahLst/>
              <a:cxnLst/>
              <a:rect l="l" t="t" r="r" b="b"/>
              <a:pathLst>
                <a:path w="330200">
                  <a:moveTo>
                    <a:pt x="0" y="0"/>
                  </a:moveTo>
                  <a:lnTo>
                    <a:pt x="329945" y="0"/>
                  </a:lnTo>
                </a:path>
              </a:pathLst>
            </a:custGeom>
            <a:ln w="3175">
              <a:solidFill>
                <a:srgbClr val="000000"/>
              </a:solidFill>
            </a:ln>
          </p:spPr>
          <p:txBody>
            <a:bodyPr wrap="square" lIns="0" tIns="0" rIns="0" bIns="0" rtlCol="0"/>
            <a:lstStyle/>
            <a:p>
              <a:endParaRPr sz="1227"/>
            </a:p>
          </p:txBody>
        </p:sp>
        <p:sp>
          <p:nvSpPr>
            <p:cNvPr id="701" name="object 701"/>
            <p:cNvSpPr/>
            <p:nvPr/>
          </p:nvSpPr>
          <p:spPr>
            <a:xfrm>
              <a:off x="3487292" y="1586103"/>
              <a:ext cx="0" cy="38100"/>
            </a:xfrm>
            <a:custGeom>
              <a:avLst/>
              <a:gdLst/>
              <a:ahLst/>
              <a:cxnLst/>
              <a:rect l="l" t="t" r="r" b="b"/>
              <a:pathLst>
                <a:path h="38100">
                  <a:moveTo>
                    <a:pt x="0" y="38099"/>
                  </a:moveTo>
                  <a:lnTo>
                    <a:pt x="0" y="0"/>
                  </a:lnTo>
                </a:path>
              </a:pathLst>
            </a:custGeom>
            <a:ln w="3175">
              <a:solidFill>
                <a:srgbClr val="000000"/>
              </a:solidFill>
            </a:ln>
          </p:spPr>
          <p:txBody>
            <a:bodyPr wrap="square" lIns="0" tIns="0" rIns="0" bIns="0" rtlCol="0"/>
            <a:lstStyle/>
            <a:p>
              <a:endParaRPr sz="1227"/>
            </a:p>
          </p:txBody>
        </p:sp>
        <p:sp>
          <p:nvSpPr>
            <p:cNvPr id="702" name="object 702"/>
            <p:cNvSpPr/>
            <p:nvPr/>
          </p:nvSpPr>
          <p:spPr>
            <a:xfrm>
              <a:off x="3489197" y="1584198"/>
              <a:ext cx="0" cy="41910"/>
            </a:xfrm>
            <a:custGeom>
              <a:avLst/>
              <a:gdLst/>
              <a:ahLst/>
              <a:cxnLst/>
              <a:rect l="l" t="t" r="r" b="b"/>
              <a:pathLst>
                <a:path h="41910">
                  <a:moveTo>
                    <a:pt x="0" y="41528"/>
                  </a:moveTo>
                  <a:lnTo>
                    <a:pt x="0" y="0"/>
                  </a:lnTo>
                </a:path>
              </a:pathLst>
            </a:custGeom>
            <a:ln w="3175">
              <a:solidFill>
                <a:srgbClr val="000000"/>
              </a:solidFill>
            </a:ln>
          </p:spPr>
          <p:txBody>
            <a:bodyPr wrap="square" lIns="0" tIns="0" rIns="0" bIns="0" rtlCol="0"/>
            <a:lstStyle/>
            <a:p>
              <a:endParaRPr sz="1227"/>
            </a:p>
          </p:txBody>
        </p:sp>
        <p:sp>
          <p:nvSpPr>
            <p:cNvPr id="703" name="object 703"/>
            <p:cNvSpPr/>
            <p:nvPr/>
          </p:nvSpPr>
          <p:spPr>
            <a:xfrm>
              <a:off x="3493389" y="1580007"/>
              <a:ext cx="0" cy="50165"/>
            </a:xfrm>
            <a:custGeom>
              <a:avLst/>
              <a:gdLst/>
              <a:ahLst/>
              <a:cxnLst/>
              <a:rect l="l" t="t" r="r" b="b"/>
              <a:pathLst>
                <a:path h="50164">
                  <a:moveTo>
                    <a:pt x="0" y="49910"/>
                  </a:moveTo>
                  <a:lnTo>
                    <a:pt x="0" y="0"/>
                  </a:lnTo>
                </a:path>
              </a:pathLst>
            </a:custGeom>
            <a:ln w="3175">
              <a:solidFill>
                <a:srgbClr val="000000"/>
              </a:solidFill>
            </a:ln>
          </p:spPr>
          <p:txBody>
            <a:bodyPr wrap="square" lIns="0" tIns="0" rIns="0" bIns="0" rtlCol="0"/>
            <a:lstStyle/>
            <a:p>
              <a:endParaRPr sz="1227"/>
            </a:p>
          </p:txBody>
        </p:sp>
        <p:sp>
          <p:nvSpPr>
            <p:cNvPr id="704" name="object 704"/>
            <p:cNvSpPr/>
            <p:nvPr/>
          </p:nvSpPr>
          <p:spPr>
            <a:xfrm>
              <a:off x="3163442" y="1629918"/>
              <a:ext cx="0" cy="358140"/>
            </a:xfrm>
            <a:custGeom>
              <a:avLst/>
              <a:gdLst/>
              <a:ahLst/>
              <a:cxnLst/>
              <a:rect l="l" t="t" r="r" b="b"/>
              <a:pathLst>
                <a:path h="358139">
                  <a:moveTo>
                    <a:pt x="0" y="0"/>
                  </a:moveTo>
                  <a:lnTo>
                    <a:pt x="0" y="357758"/>
                  </a:lnTo>
                </a:path>
              </a:pathLst>
            </a:custGeom>
            <a:ln w="3175">
              <a:solidFill>
                <a:srgbClr val="000000"/>
              </a:solidFill>
            </a:ln>
          </p:spPr>
          <p:txBody>
            <a:bodyPr wrap="square" lIns="0" tIns="0" rIns="0" bIns="0" rtlCol="0"/>
            <a:lstStyle/>
            <a:p>
              <a:endParaRPr sz="1227"/>
            </a:p>
          </p:txBody>
        </p:sp>
        <p:sp>
          <p:nvSpPr>
            <p:cNvPr id="705" name="object 705"/>
            <p:cNvSpPr/>
            <p:nvPr/>
          </p:nvSpPr>
          <p:spPr>
            <a:xfrm>
              <a:off x="3159251" y="1625727"/>
              <a:ext cx="0" cy="298450"/>
            </a:xfrm>
            <a:custGeom>
              <a:avLst/>
              <a:gdLst/>
              <a:ahLst/>
              <a:cxnLst/>
              <a:rect l="l" t="t" r="r" b="b"/>
              <a:pathLst>
                <a:path h="298450">
                  <a:moveTo>
                    <a:pt x="0" y="0"/>
                  </a:moveTo>
                  <a:lnTo>
                    <a:pt x="0" y="298322"/>
                  </a:lnTo>
                </a:path>
              </a:pathLst>
            </a:custGeom>
            <a:ln w="3175">
              <a:solidFill>
                <a:srgbClr val="000000"/>
              </a:solidFill>
            </a:ln>
          </p:spPr>
          <p:txBody>
            <a:bodyPr wrap="square" lIns="0" tIns="0" rIns="0" bIns="0" rtlCol="0"/>
            <a:lstStyle/>
            <a:p>
              <a:endParaRPr sz="1227"/>
            </a:p>
          </p:txBody>
        </p:sp>
        <p:sp>
          <p:nvSpPr>
            <p:cNvPr id="706" name="object 706"/>
            <p:cNvSpPr/>
            <p:nvPr/>
          </p:nvSpPr>
          <p:spPr>
            <a:xfrm>
              <a:off x="4026789" y="1530096"/>
              <a:ext cx="48895" cy="0"/>
            </a:xfrm>
            <a:custGeom>
              <a:avLst/>
              <a:gdLst/>
              <a:ahLst/>
              <a:cxnLst/>
              <a:rect l="l" t="t" r="r" b="b"/>
              <a:pathLst>
                <a:path w="48895">
                  <a:moveTo>
                    <a:pt x="48767" y="0"/>
                  </a:moveTo>
                  <a:lnTo>
                    <a:pt x="0" y="0"/>
                  </a:lnTo>
                </a:path>
              </a:pathLst>
            </a:custGeom>
            <a:ln w="3175">
              <a:solidFill>
                <a:srgbClr val="000000"/>
              </a:solidFill>
            </a:ln>
          </p:spPr>
          <p:txBody>
            <a:bodyPr wrap="square" lIns="0" tIns="0" rIns="0" bIns="0" rtlCol="0"/>
            <a:lstStyle/>
            <a:p>
              <a:endParaRPr sz="1227"/>
            </a:p>
          </p:txBody>
        </p:sp>
        <p:sp>
          <p:nvSpPr>
            <p:cNvPr id="707" name="object 707"/>
            <p:cNvSpPr/>
            <p:nvPr/>
          </p:nvSpPr>
          <p:spPr>
            <a:xfrm>
              <a:off x="3999357" y="1530096"/>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708" name="object 708"/>
            <p:cNvSpPr/>
            <p:nvPr/>
          </p:nvSpPr>
          <p:spPr>
            <a:xfrm>
              <a:off x="3971544" y="1530096"/>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709" name="object 709"/>
            <p:cNvSpPr/>
            <p:nvPr/>
          </p:nvSpPr>
          <p:spPr>
            <a:xfrm>
              <a:off x="3888485" y="1530096"/>
              <a:ext cx="69850" cy="0"/>
            </a:xfrm>
            <a:custGeom>
              <a:avLst/>
              <a:gdLst/>
              <a:ahLst/>
              <a:cxnLst/>
              <a:rect l="l" t="t" r="r" b="b"/>
              <a:pathLst>
                <a:path w="69850">
                  <a:moveTo>
                    <a:pt x="69341" y="0"/>
                  </a:moveTo>
                  <a:lnTo>
                    <a:pt x="0" y="0"/>
                  </a:lnTo>
                </a:path>
              </a:pathLst>
            </a:custGeom>
            <a:ln w="3175">
              <a:solidFill>
                <a:srgbClr val="000000"/>
              </a:solidFill>
            </a:ln>
          </p:spPr>
          <p:txBody>
            <a:bodyPr wrap="square" lIns="0" tIns="0" rIns="0" bIns="0" rtlCol="0"/>
            <a:lstStyle/>
            <a:p>
              <a:endParaRPr sz="1227"/>
            </a:p>
          </p:txBody>
        </p:sp>
        <p:sp>
          <p:nvSpPr>
            <p:cNvPr id="710" name="object 710"/>
            <p:cNvSpPr/>
            <p:nvPr/>
          </p:nvSpPr>
          <p:spPr>
            <a:xfrm>
              <a:off x="3860672" y="1530096"/>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711" name="object 711"/>
            <p:cNvSpPr/>
            <p:nvPr/>
          </p:nvSpPr>
          <p:spPr>
            <a:xfrm>
              <a:off x="3832859" y="1530096"/>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712" name="object 712"/>
            <p:cNvSpPr/>
            <p:nvPr/>
          </p:nvSpPr>
          <p:spPr>
            <a:xfrm>
              <a:off x="3749802" y="1530096"/>
              <a:ext cx="69850" cy="0"/>
            </a:xfrm>
            <a:custGeom>
              <a:avLst/>
              <a:gdLst/>
              <a:ahLst/>
              <a:cxnLst/>
              <a:rect l="l" t="t" r="r" b="b"/>
              <a:pathLst>
                <a:path w="69850">
                  <a:moveTo>
                    <a:pt x="69341" y="0"/>
                  </a:moveTo>
                  <a:lnTo>
                    <a:pt x="0" y="0"/>
                  </a:lnTo>
                </a:path>
              </a:pathLst>
            </a:custGeom>
            <a:ln w="3175">
              <a:solidFill>
                <a:srgbClr val="000000"/>
              </a:solidFill>
            </a:ln>
          </p:spPr>
          <p:txBody>
            <a:bodyPr wrap="square" lIns="0" tIns="0" rIns="0" bIns="0" rtlCol="0"/>
            <a:lstStyle/>
            <a:p>
              <a:endParaRPr sz="1227"/>
            </a:p>
          </p:txBody>
        </p:sp>
        <p:sp>
          <p:nvSpPr>
            <p:cNvPr id="713" name="object 713"/>
            <p:cNvSpPr/>
            <p:nvPr/>
          </p:nvSpPr>
          <p:spPr>
            <a:xfrm>
              <a:off x="3721989" y="1530096"/>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714" name="object 714"/>
            <p:cNvSpPr/>
            <p:nvPr/>
          </p:nvSpPr>
          <p:spPr>
            <a:xfrm>
              <a:off x="3694176" y="1530096"/>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715" name="object 715"/>
            <p:cNvSpPr/>
            <p:nvPr/>
          </p:nvSpPr>
          <p:spPr>
            <a:xfrm>
              <a:off x="3611117" y="1530096"/>
              <a:ext cx="69850" cy="0"/>
            </a:xfrm>
            <a:custGeom>
              <a:avLst/>
              <a:gdLst/>
              <a:ahLst/>
              <a:cxnLst/>
              <a:rect l="l" t="t" r="r" b="b"/>
              <a:pathLst>
                <a:path w="69850">
                  <a:moveTo>
                    <a:pt x="69341" y="0"/>
                  </a:moveTo>
                  <a:lnTo>
                    <a:pt x="0" y="0"/>
                  </a:lnTo>
                </a:path>
              </a:pathLst>
            </a:custGeom>
            <a:ln w="3175">
              <a:solidFill>
                <a:srgbClr val="000000"/>
              </a:solidFill>
            </a:ln>
          </p:spPr>
          <p:txBody>
            <a:bodyPr wrap="square" lIns="0" tIns="0" rIns="0" bIns="0" rtlCol="0"/>
            <a:lstStyle/>
            <a:p>
              <a:endParaRPr sz="1227"/>
            </a:p>
          </p:txBody>
        </p:sp>
        <p:sp>
          <p:nvSpPr>
            <p:cNvPr id="716" name="object 716"/>
            <p:cNvSpPr/>
            <p:nvPr/>
          </p:nvSpPr>
          <p:spPr>
            <a:xfrm>
              <a:off x="3583304" y="1530096"/>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717" name="object 717"/>
            <p:cNvSpPr/>
            <p:nvPr/>
          </p:nvSpPr>
          <p:spPr>
            <a:xfrm>
              <a:off x="3555491" y="1530096"/>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718" name="object 718"/>
            <p:cNvSpPr/>
            <p:nvPr/>
          </p:nvSpPr>
          <p:spPr>
            <a:xfrm>
              <a:off x="3493389" y="1530096"/>
              <a:ext cx="48895" cy="0"/>
            </a:xfrm>
            <a:custGeom>
              <a:avLst/>
              <a:gdLst/>
              <a:ahLst/>
              <a:cxnLst/>
              <a:rect l="l" t="t" r="r" b="b"/>
              <a:pathLst>
                <a:path w="48895">
                  <a:moveTo>
                    <a:pt x="48386" y="0"/>
                  </a:moveTo>
                  <a:lnTo>
                    <a:pt x="0" y="0"/>
                  </a:lnTo>
                </a:path>
              </a:pathLst>
            </a:custGeom>
            <a:ln w="3175">
              <a:solidFill>
                <a:srgbClr val="000000"/>
              </a:solidFill>
            </a:ln>
          </p:spPr>
          <p:txBody>
            <a:bodyPr wrap="square" lIns="0" tIns="0" rIns="0" bIns="0" rtlCol="0"/>
            <a:lstStyle/>
            <a:p>
              <a:endParaRPr sz="1227"/>
            </a:p>
          </p:txBody>
        </p:sp>
        <p:sp>
          <p:nvSpPr>
            <p:cNvPr id="719" name="object 719"/>
            <p:cNvSpPr/>
            <p:nvPr/>
          </p:nvSpPr>
          <p:spPr>
            <a:xfrm>
              <a:off x="3493389" y="1530096"/>
              <a:ext cx="0" cy="50165"/>
            </a:xfrm>
            <a:custGeom>
              <a:avLst/>
              <a:gdLst/>
              <a:ahLst/>
              <a:cxnLst/>
              <a:rect l="l" t="t" r="r" b="b"/>
              <a:pathLst>
                <a:path h="50165">
                  <a:moveTo>
                    <a:pt x="0" y="0"/>
                  </a:moveTo>
                  <a:lnTo>
                    <a:pt x="0" y="49910"/>
                  </a:lnTo>
                </a:path>
              </a:pathLst>
            </a:custGeom>
            <a:ln w="3175">
              <a:solidFill>
                <a:srgbClr val="000000"/>
              </a:solidFill>
            </a:ln>
          </p:spPr>
          <p:txBody>
            <a:bodyPr wrap="square" lIns="0" tIns="0" rIns="0" bIns="0" rtlCol="0"/>
            <a:lstStyle/>
            <a:p>
              <a:endParaRPr sz="1227"/>
            </a:p>
          </p:txBody>
        </p:sp>
        <p:sp>
          <p:nvSpPr>
            <p:cNvPr id="720" name="object 720"/>
            <p:cNvSpPr/>
            <p:nvPr/>
          </p:nvSpPr>
          <p:spPr>
            <a:xfrm>
              <a:off x="4075557" y="1530096"/>
              <a:ext cx="0" cy="50165"/>
            </a:xfrm>
            <a:custGeom>
              <a:avLst/>
              <a:gdLst/>
              <a:ahLst/>
              <a:cxnLst/>
              <a:rect l="l" t="t" r="r" b="b"/>
              <a:pathLst>
                <a:path h="50165">
                  <a:moveTo>
                    <a:pt x="0" y="0"/>
                  </a:moveTo>
                  <a:lnTo>
                    <a:pt x="0" y="49910"/>
                  </a:lnTo>
                </a:path>
              </a:pathLst>
            </a:custGeom>
            <a:ln w="3175">
              <a:solidFill>
                <a:srgbClr val="000000"/>
              </a:solidFill>
            </a:ln>
          </p:spPr>
          <p:txBody>
            <a:bodyPr wrap="square" lIns="0" tIns="0" rIns="0" bIns="0" rtlCol="0"/>
            <a:lstStyle/>
            <a:p>
              <a:endParaRPr sz="1227"/>
            </a:p>
          </p:txBody>
        </p:sp>
        <p:sp>
          <p:nvSpPr>
            <p:cNvPr id="721" name="object 721"/>
            <p:cNvSpPr/>
            <p:nvPr/>
          </p:nvSpPr>
          <p:spPr>
            <a:xfrm>
              <a:off x="413004" y="1519047"/>
              <a:ext cx="88900" cy="0"/>
            </a:xfrm>
            <a:custGeom>
              <a:avLst/>
              <a:gdLst/>
              <a:ahLst/>
              <a:cxnLst/>
              <a:rect l="l" t="t" r="r" b="b"/>
              <a:pathLst>
                <a:path w="88900">
                  <a:moveTo>
                    <a:pt x="88772" y="0"/>
                  </a:moveTo>
                  <a:lnTo>
                    <a:pt x="0" y="0"/>
                  </a:lnTo>
                </a:path>
              </a:pathLst>
            </a:custGeom>
            <a:ln w="3175">
              <a:solidFill>
                <a:srgbClr val="000000"/>
              </a:solidFill>
            </a:ln>
          </p:spPr>
          <p:txBody>
            <a:bodyPr wrap="square" lIns="0" tIns="0" rIns="0" bIns="0" rtlCol="0"/>
            <a:lstStyle/>
            <a:p>
              <a:endParaRPr sz="1227"/>
            </a:p>
          </p:txBody>
        </p:sp>
        <p:sp>
          <p:nvSpPr>
            <p:cNvPr id="722" name="object 722"/>
            <p:cNvSpPr/>
            <p:nvPr/>
          </p:nvSpPr>
          <p:spPr>
            <a:xfrm>
              <a:off x="413004" y="1480566"/>
              <a:ext cx="0" cy="38735"/>
            </a:xfrm>
            <a:custGeom>
              <a:avLst/>
              <a:gdLst/>
              <a:ahLst/>
              <a:cxnLst/>
              <a:rect l="l" t="t" r="r" b="b"/>
              <a:pathLst>
                <a:path h="38734">
                  <a:moveTo>
                    <a:pt x="0" y="38480"/>
                  </a:moveTo>
                  <a:lnTo>
                    <a:pt x="0" y="0"/>
                  </a:lnTo>
                </a:path>
              </a:pathLst>
            </a:custGeom>
            <a:ln w="3175">
              <a:solidFill>
                <a:srgbClr val="000000"/>
              </a:solidFill>
            </a:ln>
          </p:spPr>
          <p:txBody>
            <a:bodyPr wrap="square" lIns="0" tIns="0" rIns="0" bIns="0" rtlCol="0"/>
            <a:lstStyle/>
            <a:p>
              <a:endParaRPr sz="1227"/>
            </a:p>
          </p:txBody>
        </p:sp>
        <p:sp>
          <p:nvSpPr>
            <p:cNvPr id="723" name="object 723"/>
            <p:cNvSpPr/>
            <p:nvPr/>
          </p:nvSpPr>
          <p:spPr>
            <a:xfrm>
              <a:off x="483488" y="1480566"/>
              <a:ext cx="0" cy="17780"/>
            </a:xfrm>
            <a:custGeom>
              <a:avLst/>
              <a:gdLst/>
              <a:ahLst/>
              <a:cxnLst/>
              <a:rect l="l" t="t" r="r" b="b"/>
              <a:pathLst>
                <a:path h="17780">
                  <a:moveTo>
                    <a:pt x="0" y="0"/>
                  </a:moveTo>
                  <a:lnTo>
                    <a:pt x="0" y="17525"/>
                  </a:lnTo>
                </a:path>
              </a:pathLst>
            </a:custGeom>
            <a:ln w="3175">
              <a:solidFill>
                <a:srgbClr val="000000"/>
              </a:solidFill>
            </a:ln>
          </p:spPr>
          <p:txBody>
            <a:bodyPr wrap="square" lIns="0" tIns="0" rIns="0" bIns="0" rtlCol="0"/>
            <a:lstStyle/>
            <a:p>
              <a:endParaRPr sz="1227"/>
            </a:p>
          </p:txBody>
        </p:sp>
        <p:sp>
          <p:nvSpPr>
            <p:cNvPr id="724" name="object 724"/>
            <p:cNvSpPr/>
            <p:nvPr/>
          </p:nvSpPr>
          <p:spPr>
            <a:xfrm>
              <a:off x="501777" y="1496949"/>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725" name="object 725"/>
            <p:cNvSpPr/>
            <p:nvPr/>
          </p:nvSpPr>
          <p:spPr>
            <a:xfrm>
              <a:off x="435483" y="1498092"/>
              <a:ext cx="48260" cy="0"/>
            </a:xfrm>
            <a:custGeom>
              <a:avLst/>
              <a:gdLst/>
              <a:ahLst/>
              <a:cxnLst/>
              <a:rect l="l" t="t" r="r" b="b"/>
              <a:pathLst>
                <a:path w="48259">
                  <a:moveTo>
                    <a:pt x="48005" y="0"/>
                  </a:moveTo>
                  <a:lnTo>
                    <a:pt x="0" y="0"/>
                  </a:lnTo>
                </a:path>
              </a:pathLst>
            </a:custGeom>
            <a:ln w="3175">
              <a:solidFill>
                <a:srgbClr val="000000"/>
              </a:solidFill>
            </a:ln>
          </p:spPr>
          <p:txBody>
            <a:bodyPr wrap="square" lIns="0" tIns="0" rIns="0" bIns="0" rtlCol="0"/>
            <a:lstStyle/>
            <a:p>
              <a:endParaRPr sz="1227"/>
            </a:p>
          </p:txBody>
        </p:sp>
        <p:sp>
          <p:nvSpPr>
            <p:cNvPr id="726" name="object 726"/>
            <p:cNvSpPr/>
            <p:nvPr/>
          </p:nvSpPr>
          <p:spPr>
            <a:xfrm>
              <a:off x="435483" y="1480566"/>
              <a:ext cx="0" cy="17780"/>
            </a:xfrm>
            <a:custGeom>
              <a:avLst/>
              <a:gdLst/>
              <a:ahLst/>
              <a:cxnLst/>
              <a:rect l="l" t="t" r="r" b="b"/>
              <a:pathLst>
                <a:path h="17780">
                  <a:moveTo>
                    <a:pt x="0" y="0"/>
                  </a:moveTo>
                  <a:lnTo>
                    <a:pt x="0" y="17525"/>
                  </a:lnTo>
                </a:path>
              </a:pathLst>
            </a:custGeom>
            <a:ln w="3175">
              <a:solidFill>
                <a:srgbClr val="000000"/>
              </a:solidFill>
            </a:ln>
          </p:spPr>
          <p:txBody>
            <a:bodyPr wrap="square" lIns="0" tIns="0" rIns="0" bIns="0" rtlCol="0"/>
            <a:lstStyle/>
            <a:p>
              <a:endParaRPr sz="1227"/>
            </a:p>
          </p:txBody>
        </p:sp>
        <p:sp>
          <p:nvSpPr>
            <p:cNvPr id="727" name="object 727"/>
            <p:cNvSpPr/>
            <p:nvPr/>
          </p:nvSpPr>
          <p:spPr>
            <a:xfrm>
              <a:off x="431292" y="1814703"/>
              <a:ext cx="52705" cy="0"/>
            </a:xfrm>
            <a:custGeom>
              <a:avLst/>
              <a:gdLst/>
              <a:ahLst/>
              <a:cxnLst/>
              <a:rect l="l" t="t" r="r" b="b"/>
              <a:pathLst>
                <a:path w="52704">
                  <a:moveTo>
                    <a:pt x="52196" y="0"/>
                  </a:moveTo>
                  <a:lnTo>
                    <a:pt x="0" y="0"/>
                  </a:lnTo>
                </a:path>
              </a:pathLst>
            </a:custGeom>
            <a:ln w="3175">
              <a:solidFill>
                <a:srgbClr val="000000"/>
              </a:solidFill>
            </a:ln>
          </p:spPr>
          <p:txBody>
            <a:bodyPr wrap="square" lIns="0" tIns="0" rIns="0" bIns="0" rtlCol="0"/>
            <a:lstStyle/>
            <a:p>
              <a:endParaRPr sz="1227"/>
            </a:p>
          </p:txBody>
        </p:sp>
        <p:sp>
          <p:nvSpPr>
            <p:cNvPr id="728" name="object 728"/>
            <p:cNvSpPr/>
            <p:nvPr/>
          </p:nvSpPr>
          <p:spPr>
            <a:xfrm>
              <a:off x="346713" y="1657350"/>
              <a:ext cx="133350" cy="133350"/>
            </a:xfrm>
            <a:custGeom>
              <a:avLst/>
              <a:gdLst/>
              <a:ahLst/>
              <a:cxnLst/>
              <a:rect l="l" t="t" r="r" b="b"/>
              <a:pathLst>
                <a:path w="133350" h="133350">
                  <a:moveTo>
                    <a:pt x="133155" y="0"/>
                  </a:moveTo>
                  <a:lnTo>
                    <a:pt x="91067" y="6788"/>
                  </a:lnTo>
                  <a:lnTo>
                    <a:pt x="54515" y="25692"/>
                  </a:lnTo>
                  <a:lnTo>
                    <a:pt x="25691" y="54516"/>
                  </a:lnTo>
                  <a:lnTo>
                    <a:pt x="6788" y="91069"/>
                  </a:lnTo>
                  <a:lnTo>
                    <a:pt x="0" y="133155"/>
                  </a:lnTo>
                </a:path>
              </a:pathLst>
            </a:custGeom>
            <a:ln w="3175">
              <a:solidFill>
                <a:srgbClr val="000000"/>
              </a:solidFill>
            </a:ln>
          </p:spPr>
          <p:txBody>
            <a:bodyPr wrap="square" lIns="0" tIns="0" rIns="0" bIns="0" rtlCol="0"/>
            <a:lstStyle/>
            <a:p>
              <a:endParaRPr sz="1227"/>
            </a:p>
          </p:txBody>
        </p:sp>
        <p:sp>
          <p:nvSpPr>
            <p:cNvPr id="729" name="object 729"/>
            <p:cNvSpPr/>
            <p:nvPr/>
          </p:nvSpPr>
          <p:spPr>
            <a:xfrm>
              <a:off x="346329" y="1524762"/>
              <a:ext cx="133350" cy="133350"/>
            </a:xfrm>
            <a:custGeom>
              <a:avLst/>
              <a:gdLst/>
              <a:ahLst/>
              <a:cxnLst/>
              <a:rect l="l" t="t" r="r" b="b"/>
              <a:pathLst>
                <a:path w="133350" h="133350">
                  <a:moveTo>
                    <a:pt x="0" y="0"/>
                  </a:moveTo>
                  <a:lnTo>
                    <a:pt x="6857" y="41147"/>
                  </a:lnTo>
                  <a:lnTo>
                    <a:pt x="25526" y="78104"/>
                  </a:lnTo>
                  <a:lnTo>
                    <a:pt x="54863" y="107441"/>
                  </a:lnTo>
                  <a:lnTo>
                    <a:pt x="92201" y="126491"/>
                  </a:lnTo>
                  <a:lnTo>
                    <a:pt x="119252" y="132206"/>
                  </a:lnTo>
                  <a:lnTo>
                    <a:pt x="133349" y="132968"/>
                  </a:lnTo>
                </a:path>
              </a:pathLst>
            </a:custGeom>
            <a:ln w="3175">
              <a:solidFill>
                <a:srgbClr val="000000"/>
              </a:solidFill>
            </a:ln>
          </p:spPr>
          <p:txBody>
            <a:bodyPr wrap="square" lIns="0" tIns="0" rIns="0" bIns="0" rtlCol="0"/>
            <a:lstStyle/>
            <a:p>
              <a:endParaRPr sz="1227"/>
            </a:p>
          </p:txBody>
        </p:sp>
        <p:sp>
          <p:nvSpPr>
            <p:cNvPr id="730" name="object 730"/>
            <p:cNvSpPr/>
            <p:nvPr/>
          </p:nvSpPr>
          <p:spPr>
            <a:xfrm>
              <a:off x="413004" y="1761744"/>
              <a:ext cx="0" cy="34925"/>
            </a:xfrm>
            <a:custGeom>
              <a:avLst/>
              <a:gdLst/>
              <a:ahLst/>
              <a:cxnLst/>
              <a:rect l="l" t="t" r="r" b="b"/>
              <a:pathLst>
                <a:path h="34925">
                  <a:moveTo>
                    <a:pt x="0" y="34670"/>
                  </a:moveTo>
                  <a:lnTo>
                    <a:pt x="0" y="0"/>
                  </a:lnTo>
                </a:path>
              </a:pathLst>
            </a:custGeom>
            <a:ln w="3175">
              <a:solidFill>
                <a:srgbClr val="000000"/>
              </a:solidFill>
            </a:ln>
          </p:spPr>
          <p:txBody>
            <a:bodyPr wrap="square" lIns="0" tIns="0" rIns="0" bIns="0" rtlCol="0"/>
            <a:lstStyle/>
            <a:p>
              <a:endParaRPr sz="1227"/>
            </a:p>
          </p:txBody>
        </p:sp>
        <p:sp>
          <p:nvSpPr>
            <p:cNvPr id="731" name="object 731"/>
            <p:cNvSpPr/>
            <p:nvPr/>
          </p:nvSpPr>
          <p:spPr>
            <a:xfrm>
              <a:off x="413004" y="1733931"/>
              <a:ext cx="0" cy="14604"/>
            </a:xfrm>
            <a:custGeom>
              <a:avLst/>
              <a:gdLst/>
              <a:ahLst/>
              <a:cxnLst/>
              <a:rect l="l" t="t" r="r" b="b"/>
              <a:pathLst>
                <a:path h="14605">
                  <a:moveTo>
                    <a:pt x="0" y="14096"/>
                  </a:moveTo>
                  <a:lnTo>
                    <a:pt x="0" y="0"/>
                  </a:lnTo>
                </a:path>
              </a:pathLst>
            </a:custGeom>
            <a:ln w="3175">
              <a:solidFill>
                <a:srgbClr val="000000"/>
              </a:solidFill>
            </a:ln>
          </p:spPr>
          <p:txBody>
            <a:bodyPr wrap="square" lIns="0" tIns="0" rIns="0" bIns="0" rtlCol="0"/>
            <a:lstStyle/>
            <a:p>
              <a:endParaRPr sz="1227"/>
            </a:p>
          </p:txBody>
        </p:sp>
        <p:sp>
          <p:nvSpPr>
            <p:cNvPr id="732" name="object 732"/>
            <p:cNvSpPr/>
            <p:nvPr/>
          </p:nvSpPr>
          <p:spPr>
            <a:xfrm>
              <a:off x="413004" y="1706118"/>
              <a:ext cx="0" cy="14604"/>
            </a:xfrm>
            <a:custGeom>
              <a:avLst/>
              <a:gdLst/>
              <a:ahLst/>
              <a:cxnLst/>
              <a:rect l="l" t="t" r="r" b="b"/>
              <a:pathLst>
                <a:path h="14605">
                  <a:moveTo>
                    <a:pt x="0" y="14096"/>
                  </a:moveTo>
                  <a:lnTo>
                    <a:pt x="0" y="0"/>
                  </a:lnTo>
                </a:path>
              </a:pathLst>
            </a:custGeom>
            <a:ln w="3175">
              <a:solidFill>
                <a:srgbClr val="000000"/>
              </a:solidFill>
            </a:ln>
          </p:spPr>
          <p:txBody>
            <a:bodyPr wrap="square" lIns="0" tIns="0" rIns="0" bIns="0" rtlCol="0"/>
            <a:lstStyle/>
            <a:p>
              <a:endParaRPr sz="1227"/>
            </a:p>
          </p:txBody>
        </p:sp>
        <p:sp>
          <p:nvSpPr>
            <p:cNvPr id="733" name="object 733"/>
            <p:cNvSpPr/>
            <p:nvPr/>
          </p:nvSpPr>
          <p:spPr>
            <a:xfrm>
              <a:off x="413004" y="1623060"/>
              <a:ext cx="0" cy="69850"/>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sp>
          <p:nvSpPr>
            <p:cNvPr id="734" name="object 734"/>
            <p:cNvSpPr/>
            <p:nvPr/>
          </p:nvSpPr>
          <p:spPr>
            <a:xfrm>
              <a:off x="413004" y="1595247"/>
              <a:ext cx="0" cy="14604"/>
            </a:xfrm>
            <a:custGeom>
              <a:avLst/>
              <a:gdLst/>
              <a:ahLst/>
              <a:cxnLst/>
              <a:rect l="l" t="t" r="r" b="b"/>
              <a:pathLst>
                <a:path h="14605">
                  <a:moveTo>
                    <a:pt x="0" y="14096"/>
                  </a:moveTo>
                  <a:lnTo>
                    <a:pt x="0" y="0"/>
                  </a:lnTo>
                </a:path>
              </a:pathLst>
            </a:custGeom>
            <a:ln w="3175">
              <a:solidFill>
                <a:srgbClr val="000000"/>
              </a:solidFill>
            </a:ln>
          </p:spPr>
          <p:txBody>
            <a:bodyPr wrap="square" lIns="0" tIns="0" rIns="0" bIns="0" rtlCol="0"/>
            <a:lstStyle/>
            <a:p>
              <a:endParaRPr sz="1227"/>
            </a:p>
          </p:txBody>
        </p:sp>
        <p:sp>
          <p:nvSpPr>
            <p:cNvPr id="735" name="object 735"/>
            <p:cNvSpPr/>
            <p:nvPr/>
          </p:nvSpPr>
          <p:spPr>
            <a:xfrm>
              <a:off x="413004" y="1567815"/>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736" name="object 736"/>
            <p:cNvSpPr/>
            <p:nvPr/>
          </p:nvSpPr>
          <p:spPr>
            <a:xfrm>
              <a:off x="413004" y="1519047"/>
              <a:ext cx="0" cy="34925"/>
            </a:xfrm>
            <a:custGeom>
              <a:avLst/>
              <a:gdLst/>
              <a:ahLst/>
              <a:cxnLst/>
              <a:rect l="l" t="t" r="r" b="b"/>
              <a:pathLst>
                <a:path h="34925">
                  <a:moveTo>
                    <a:pt x="0" y="34670"/>
                  </a:moveTo>
                  <a:lnTo>
                    <a:pt x="0" y="0"/>
                  </a:lnTo>
                </a:path>
              </a:pathLst>
            </a:custGeom>
            <a:ln w="3175">
              <a:solidFill>
                <a:srgbClr val="000000"/>
              </a:solidFill>
            </a:ln>
          </p:spPr>
          <p:txBody>
            <a:bodyPr wrap="square" lIns="0" tIns="0" rIns="0" bIns="0" rtlCol="0"/>
            <a:lstStyle/>
            <a:p>
              <a:endParaRPr sz="1227"/>
            </a:p>
          </p:txBody>
        </p:sp>
        <p:sp>
          <p:nvSpPr>
            <p:cNvPr id="737" name="object 737"/>
            <p:cNvSpPr/>
            <p:nvPr/>
          </p:nvSpPr>
          <p:spPr>
            <a:xfrm>
              <a:off x="2744723" y="1496949"/>
              <a:ext cx="335280" cy="0"/>
            </a:xfrm>
            <a:custGeom>
              <a:avLst/>
              <a:gdLst/>
              <a:ahLst/>
              <a:cxnLst/>
              <a:rect l="l" t="t" r="r" b="b"/>
              <a:pathLst>
                <a:path w="335280">
                  <a:moveTo>
                    <a:pt x="335279" y="0"/>
                  </a:moveTo>
                  <a:lnTo>
                    <a:pt x="0" y="0"/>
                  </a:lnTo>
                </a:path>
              </a:pathLst>
            </a:custGeom>
            <a:ln w="3175">
              <a:solidFill>
                <a:srgbClr val="000000"/>
              </a:solidFill>
            </a:ln>
          </p:spPr>
          <p:txBody>
            <a:bodyPr wrap="square" lIns="0" tIns="0" rIns="0" bIns="0" rtlCol="0"/>
            <a:lstStyle/>
            <a:p>
              <a:endParaRPr sz="1227"/>
            </a:p>
          </p:txBody>
        </p:sp>
        <p:sp>
          <p:nvSpPr>
            <p:cNvPr id="738" name="object 738"/>
            <p:cNvSpPr/>
            <p:nvPr/>
          </p:nvSpPr>
          <p:spPr>
            <a:xfrm>
              <a:off x="3098673" y="1485900"/>
              <a:ext cx="0" cy="483870"/>
            </a:xfrm>
            <a:custGeom>
              <a:avLst/>
              <a:gdLst/>
              <a:ahLst/>
              <a:cxnLst/>
              <a:rect l="l" t="t" r="r" b="b"/>
              <a:pathLst>
                <a:path h="483869">
                  <a:moveTo>
                    <a:pt x="0" y="0"/>
                  </a:moveTo>
                  <a:lnTo>
                    <a:pt x="0" y="483488"/>
                  </a:lnTo>
                </a:path>
              </a:pathLst>
            </a:custGeom>
            <a:ln w="3175">
              <a:solidFill>
                <a:srgbClr val="000000"/>
              </a:solidFill>
            </a:ln>
          </p:spPr>
          <p:txBody>
            <a:bodyPr wrap="square" lIns="0" tIns="0" rIns="0" bIns="0" rtlCol="0"/>
            <a:lstStyle/>
            <a:p>
              <a:endParaRPr sz="1227"/>
            </a:p>
          </p:txBody>
        </p:sp>
        <p:sp>
          <p:nvSpPr>
            <p:cNvPr id="739" name="object 739"/>
            <p:cNvSpPr/>
            <p:nvPr/>
          </p:nvSpPr>
          <p:spPr>
            <a:xfrm>
              <a:off x="3098673" y="1969389"/>
              <a:ext cx="42545" cy="0"/>
            </a:xfrm>
            <a:custGeom>
              <a:avLst/>
              <a:gdLst/>
              <a:ahLst/>
              <a:cxnLst/>
              <a:rect l="l" t="t" r="r" b="b"/>
              <a:pathLst>
                <a:path w="42544">
                  <a:moveTo>
                    <a:pt x="42290" y="0"/>
                  </a:moveTo>
                  <a:lnTo>
                    <a:pt x="0" y="0"/>
                  </a:lnTo>
                </a:path>
              </a:pathLst>
            </a:custGeom>
            <a:ln w="3175">
              <a:solidFill>
                <a:srgbClr val="000000"/>
              </a:solidFill>
            </a:ln>
          </p:spPr>
          <p:txBody>
            <a:bodyPr wrap="square" lIns="0" tIns="0" rIns="0" bIns="0" rtlCol="0"/>
            <a:lstStyle/>
            <a:p>
              <a:endParaRPr sz="1227"/>
            </a:p>
          </p:txBody>
        </p:sp>
        <p:sp>
          <p:nvSpPr>
            <p:cNvPr id="740" name="object 740"/>
            <p:cNvSpPr/>
            <p:nvPr/>
          </p:nvSpPr>
          <p:spPr>
            <a:xfrm>
              <a:off x="3140964" y="1480566"/>
              <a:ext cx="0" cy="488950"/>
            </a:xfrm>
            <a:custGeom>
              <a:avLst/>
              <a:gdLst/>
              <a:ahLst/>
              <a:cxnLst/>
              <a:rect l="l" t="t" r="r" b="b"/>
              <a:pathLst>
                <a:path h="488950">
                  <a:moveTo>
                    <a:pt x="0" y="0"/>
                  </a:moveTo>
                  <a:lnTo>
                    <a:pt x="0" y="488822"/>
                  </a:lnTo>
                </a:path>
              </a:pathLst>
            </a:custGeom>
            <a:ln w="3175">
              <a:solidFill>
                <a:srgbClr val="000000"/>
              </a:solidFill>
            </a:ln>
          </p:spPr>
          <p:txBody>
            <a:bodyPr wrap="square" lIns="0" tIns="0" rIns="0" bIns="0" rtlCol="0"/>
            <a:lstStyle/>
            <a:p>
              <a:endParaRPr sz="1227"/>
            </a:p>
          </p:txBody>
        </p:sp>
        <p:sp>
          <p:nvSpPr>
            <p:cNvPr id="741" name="object 741"/>
            <p:cNvSpPr/>
            <p:nvPr/>
          </p:nvSpPr>
          <p:spPr>
            <a:xfrm>
              <a:off x="431291" y="5668899"/>
              <a:ext cx="0" cy="1383030"/>
            </a:xfrm>
            <a:custGeom>
              <a:avLst/>
              <a:gdLst/>
              <a:ahLst/>
              <a:cxnLst/>
              <a:rect l="l" t="t" r="r" b="b"/>
              <a:pathLst>
                <a:path h="1383029">
                  <a:moveTo>
                    <a:pt x="0" y="0"/>
                  </a:moveTo>
                  <a:lnTo>
                    <a:pt x="0" y="1383029"/>
                  </a:lnTo>
                </a:path>
              </a:pathLst>
            </a:custGeom>
            <a:ln w="3175">
              <a:solidFill>
                <a:srgbClr val="000000"/>
              </a:solidFill>
            </a:ln>
          </p:spPr>
          <p:txBody>
            <a:bodyPr wrap="square" lIns="0" tIns="0" rIns="0" bIns="0" rtlCol="0"/>
            <a:lstStyle/>
            <a:p>
              <a:endParaRPr sz="1227"/>
            </a:p>
          </p:txBody>
        </p:sp>
        <p:sp>
          <p:nvSpPr>
            <p:cNvPr id="742" name="object 742"/>
            <p:cNvSpPr/>
            <p:nvPr/>
          </p:nvSpPr>
          <p:spPr>
            <a:xfrm>
              <a:off x="413004" y="5687568"/>
              <a:ext cx="0" cy="1364615"/>
            </a:xfrm>
            <a:custGeom>
              <a:avLst/>
              <a:gdLst/>
              <a:ahLst/>
              <a:cxnLst/>
              <a:rect l="l" t="t" r="r" b="b"/>
              <a:pathLst>
                <a:path h="1364615">
                  <a:moveTo>
                    <a:pt x="0" y="0"/>
                  </a:moveTo>
                  <a:lnTo>
                    <a:pt x="0" y="1364360"/>
                  </a:lnTo>
                </a:path>
              </a:pathLst>
            </a:custGeom>
            <a:ln w="3175">
              <a:solidFill>
                <a:srgbClr val="000000"/>
              </a:solidFill>
            </a:ln>
          </p:spPr>
          <p:txBody>
            <a:bodyPr wrap="square" lIns="0" tIns="0" rIns="0" bIns="0" rtlCol="0"/>
            <a:lstStyle/>
            <a:p>
              <a:endParaRPr sz="1227"/>
            </a:p>
          </p:txBody>
        </p:sp>
        <p:sp>
          <p:nvSpPr>
            <p:cNvPr id="743" name="object 743"/>
            <p:cNvSpPr/>
            <p:nvPr/>
          </p:nvSpPr>
          <p:spPr>
            <a:xfrm>
              <a:off x="12064365" y="9810369"/>
              <a:ext cx="390525" cy="0"/>
            </a:xfrm>
            <a:custGeom>
              <a:avLst/>
              <a:gdLst/>
              <a:ahLst/>
              <a:cxnLst/>
              <a:rect l="l" t="t" r="r" b="b"/>
              <a:pathLst>
                <a:path w="390525">
                  <a:moveTo>
                    <a:pt x="390143" y="0"/>
                  </a:moveTo>
                  <a:lnTo>
                    <a:pt x="0" y="0"/>
                  </a:lnTo>
                </a:path>
              </a:pathLst>
            </a:custGeom>
            <a:ln w="3175">
              <a:solidFill>
                <a:srgbClr val="000000"/>
              </a:solidFill>
            </a:ln>
          </p:spPr>
          <p:txBody>
            <a:bodyPr wrap="square" lIns="0" tIns="0" rIns="0" bIns="0" rtlCol="0"/>
            <a:lstStyle/>
            <a:p>
              <a:endParaRPr sz="1227"/>
            </a:p>
          </p:txBody>
        </p:sp>
        <p:sp>
          <p:nvSpPr>
            <p:cNvPr id="744" name="object 744"/>
            <p:cNvSpPr/>
            <p:nvPr/>
          </p:nvSpPr>
          <p:spPr>
            <a:xfrm>
              <a:off x="12066269" y="9808845"/>
              <a:ext cx="386715" cy="0"/>
            </a:xfrm>
            <a:custGeom>
              <a:avLst/>
              <a:gdLst/>
              <a:ahLst/>
              <a:cxnLst/>
              <a:rect l="l" t="t" r="r" b="b"/>
              <a:pathLst>
                <a:path w="386715">
                  <a:moveTo>
                    <a:pt x="386714" y="0"/>
                  </a:moveTo>
                  <a:lnTo>
                    <a:pt x="0" y="0"/>
                  </a:lnTo>
                </a:path>
              </a:pathLst>
            </a:custGeom>
            <a:ln w="3175">
              <a:solidFill>
                <a:srgbClr val="000000"/>
              </a:solidFill>
            </a:ln>
          </p:spPr>
          <p:txBody>
            <a:bodyPr wrap="square" lIns="0" tIns="0" rIns="0" bIns="0" rtlCol="0"/>
            <a:lstStyle/>
            <a:p>
              <a:endParaRPr sz="1227"/>
            </a:p>
          </p:txBody>
        </p:sp>
        <p:sp>
          <p:nvSpPr>
            <p:cNvPr id="745" name="object 745"/>
            <p:cNvSpPr/>
            <p:nvPr/>
          </p:nvSpPr>
          <p:spPr>
            <a:xfrm>
              <a:off x="12452984" y="2905505"/>
              <a:ext cx="0" cy="8890"/>
            </a:xfrm>
            <a:custGeom>
              <a:avLst/>
              <a:gdLst/>
              <a:ahLst/>
              <a:cxnLst/>
              <a:rect l="l" t="t" r="r" b="b"/>
              <a:pathLst>
                <a:path h="8889">
                  <a:moveTo>
                    <a:pt x="0" y="0"/>
                  </a:moveTo>
                  <a:lnTo>
                    <a:pt x="0" y="8381"/>
                  </a:lnTo>
                </a:path>
              </a:pathLst>
            </a:custGeom>
            <a:ln w="3175">
              <a:solidFill>
                <a:srgbClr val="000000"/>
              </a:solidFill>
            </a:ln>
          </p:spPr>
          <p:txBody>
            <a:bodyPr wrap="square" lIns="0" tIns="0" rIns="0" bIns="0" rtlCol="0"/>
            <a:lstStyle/>
            <a:p>
              <a:endParaRPr sz="1227"/>
            </a:p>
          </p:txBody>
        </p:sp>
        <p:sp>
          <p:nvSpPr>
            <p:cNvPr id="746" name="object 746"/>
            <p:cNvSpPr/>
            <p:nvPr/>
          </p:nvSpPr>
          <p:spPr>
            <a:xfrm>
              <a:off x="12430886" y="2905505"/>
              <a:ext cx="0" cy="8890"/>
            </a:xfrm>
            <a:custGeom>
              <a:avLst/>
              <a:gdLst/>
              <a:ahLst/>
              <a:cxnLst/>
              <a:rect l="l" t="t" r="r" b="b"/>
              <a:pathLst>
                <a:path h="8889">
                  <a:moveTo>
                    <a:pt x="0" y="0"/>
                  </a:moveTo>
                  <a:lnTo>
                    <a:pt x="0" y="8381"/>
                  </a:lnTo>
                </a:path>
              </a:pathLst>
            </a:custGeom>
            <a:ln w="3175">
              <a:solidFill>
                <a:srgbClr val="000000"/>
              </a:solidFill>
            </a:ln>
          </p:spPr>
          <p:txBody>
            <a:bodyPr wrap="square" lIns="0" tIns="0" rIns="0" bIns="0" rtlCol="0"/>
            <a:lstStyle/>
            <a:p>
              <a:endParaRPr sz="1227"/>
            </a:p>
          </p:txBody>
        </p:sp>
        <p:sp>
          <p:nvSpPr>
            <p:cNvPr id="747" name="object 747"/>
            <p:cNvSpPr/>
            <p:nvPr/>
          </p:nvSpPr>
          <p:spPr>
            <a:xfrm>
              <a:off x="12064365" y="9768839"/>
              <a:ext cx="390525" cy="0"/>
            </a:xfrm>
            <a:custGeom>
              <a:avLst/>
              <a:gdLst/>
              <a:ahLst/>
              <a:cxnLst/>
              <a:rect l="l" t="t" r="r" b="b"/>
              <a:pathLst>
                <a:path w="390525">
                  <a:moveTo>
                    <a:pt x="0" y="0"/>
                  </a:moveTo>
                  <a:lnTo>
                    <a:pt x="390143" y="0"/>
                  </a:lnTo>
                </a:path>
              </a:pathLst>
            </a:custGeom>
            <a:ln w="3175">
              <a:solidFill>
                <a:srgbClr val="000000"/>
              </a:solidFill>
            </a:ln>
          </p:spPr>
          <p:txBody>
            <a:bodyPr wrap="square" lIns="0" tIns="0" rIns="0" bIns="0" rtlCol="0"/>
            <a:lstStyle/>
            <a:p>
              <a:endParaRPr sz="1227"/>
            </a:p>
          </p:txBody>
        </p:sp>
        <p:sp>
          <p:nvSpPr>
            <p:cNvPr id="748" name="object 748"/>
            <p:cNvSpPr/>
            <p:nvPr/>
          </p:nvSpPr>
          <p:spPr>
            <a:xfrm>
              <a:off x="12066269" y="9770745"/>
              <a:ext cx="386715" cy="38100"/>
            </a:xfrm>
            <a:custGeom>
              <a:avLst/>
              <a:gdLst/>
              <a:ahLst/>
              <a:cxnLst/>
              <a:rect l="l" t="t" r="r" b="b"/>
              <a:pathLst>
                <a:path w="386715" h="38100">
                  <a:moveTo>
                    <a:pt x="0" y="0"/>
                  </a:moveTo>
                  <a:lnTo>
                    <a:pt x="386714" y="0"/>
                  </a:lnTo>
                </a:path>
                <a:path w="386715" h="38100">
                  <a:moveTo>
                    <a:pt x="0" y="0"/>
                  </a:moveTo>
                  <a:lnTo>
                    <a:pt x="0" y="38099"/>
                  </a:lnTo>
                </a:path>
              </a:pathLst>
            </a:custGeom>
            <a:ln w="3175">
              <a:solidFill>
                <a:srgbClr val="000000"/>
              </a:solidFill>
            </a:ln>
          </p:spPr>
          <p:txBody>
            <a:bodyPr wrap="square" lIns="0" tIns="0" rIns="0" bIns="0" rtlCol="0"/>
            <a:lstStyle/>
            <a:p>
              <a:endParaRPr sz="1227"/>
            </a:p>
          </p:txBody>
        </p:sp>
        <p:sp>
          <p:nvSpPr>
            <p:cNvPr id="749" name="object 749"/>
            <p:cNvSpPr/>
            <p:nvPr/>
          </p:nvSpPr>
          <p:spPr>
            <a:xfrm>
              <a:off x="12064365" y="9768839"/>
              <a:ext cx="0" cy="41910"/>
            </a:xfrm>
            <a:custGeom>
              <a:avLst/>
              <a:gdLst/>
              <a:ahLst/>
              <a:cxnLst/>
              <a:rect l="l" t="t" r="r" b="b"/>
              <a:pathLst>
                <a:path h="41909">
                  <a:moveTo>
                    <a:pt x="0" y="0"/>
                  </a:moveTo>
                  <a:lnTo>
                    <a:pt x="0" y="41528"/>
                  </a:lnTo>
                </a:path>
              </a:pathLst>
            </a:custGeom>
            <a:ln w="3175">
              <a:solidFill>
                <a:srgbClr val="000000"/>
              </a:solidFill>
            </a:ln>
          </p:spPr>
          <p:txBody>
            <a:bodyPr wrap="square" lIns="0" tIns="0" rIns="0" bIns="0" rtlCol="0"/>
            <a:lstStyle/>
            <a:p>
              <a:endParaRPr sz="1227"/>
            </a:p>
          </p:txBody>
        </p:sp>
        <p:sp>
          <p:nvSpPr>
            <p:cNvPr id="750" name="object 750"/>
            <p:cNvSpPr/>
            <p:nvPr/>
          </p:nvSpPr>
          <p:spPr>
            <a:xfrm>
              <a:off x="12060173" y="9764648"/>
              <a:ext cx="400050" cy="50165"/>
            </a:xfrm>
            <a:custGeom>
              <a:avLst/>
              <a:gdLst/>
              <a:ahLst/>
              <a:cxnLst/>
              <a:rect l="l" t="t" r="r" b="b"/>
              <a:pathLst>
                <a:path w="400050" h="50165">
                  <a:moveTo>
                    <a:pt x="0" y="0"/>
                  </a:moveTo>
                  <a:lnTo>
                    <a:pt x="400049" y="0"/>
                  </a:lnTo>
                </a:path>
                <a:path w="400050" h="50165">
                  <a:moveTo>
                    <a:pt x="0" y="0"/>
                  </a:moveTo>
                  <a:lnTo>
                    <a:pt x="0" y="49910"/>
                  </a:lnTo>
                </a:path>
              </a:pathLst>
            </a:custGeom>
            <a:ln w="3175">
              <a:solidFill>
                <a:srgbClr val="000000"/>
              </a:solidFill>
            </a:ln>
          </p:spPr>
          <p:txBody>
            <a:bodyPr wrap="square" lIns="0" tIns="0" rIns="0" bIns="0" rtlCol="0"/>
            <a:lstStyle/>
            <a:p>
              <a:endParaRPr sz="1227"/>
            </a:p>
          </p:txBody>
        </p:sp>
        <p:sp>
          <p:nvSpPr>
            <p:cNvPr id="751" name="object 751"/>
            <p:cNvSpPr/>
            <p:nvPr/>
          </p:nvSpPr>
          <p:spPr>
            <a:xfrm>
              <a:off x="12452984" y="8406384"/>
              <a:ext cx="0" cy="1102995"/>
            </a:xfrm>
            <a:custGeom>
              <a:avLst/>
              <a:gdLst/>
              <a:ahLst/>
              <a:cxnLst/>
              <a:rect l="l" t="t" r="r" b="b"/>
              <a:pathLst>
                <a:path h="1102995">
                  <a:moveTo>
                    <a:pt x="0" y="0"/>
                  </a:moveTo>
                  <a:lnTo>
                    <a:pt x="0" y="1102994"/>
                  </a:lnTo>
                </a:path>
              </a:pathLst>
            </a:custGeom>
            <a:ln w="3175">
              <a:solidFill>
                <a:srgbClr val="000000"/>
              </a:solidFill>
            </a:ln>
          </p:spPr>
          <p:txBody>
            <a:bodyPr wrap="square" lIns="0" tIns="0" rIns="0" bIns="0" rtlCol="0"/>
            <a:lstStyle/>
            <a:p>
              <a:endParaRPr sz="1227"/>
            </a:p>
          </p:txBody>
        </p:sp>
        <p:sp>
          <p:nvSpPr>
            <p:cNvPr id="752" name="object 752"/>
            <p:cNvSpPr/>
            <p:nvPr/>
          </p:nvSpPr>
          <p:spPr>
            <a:xfrm>
              <a:off x="12423267" y="9515094"/>
              <a:ext cx="37465" cy="0"/>
            </a:xfrm>
            <a:custGeom>
              <a:avLst/>
              <a:gdLst/>
              <a:ahLst/>
              <a:cxnLst/>
              <a:rect l="l" t="t" r="r" b="b"/>
              <a:pathLst>
                <a:path w="37465">
                  <a:moveTo>
                    <a:pt x="36956" y="0"/>
                  </a:moveTo>
                  <a:lnTo>
                    <a:pt x="0" y="0"/>
                  </a:lnTo>
                </a:path>
              </a:pathLst>
            </a:custGeom>
            <a:ln w="3175">
              <a:solidFill>
                <a:srgbClr val="000000"/>
              </a:solidFill>
            </a:ln>
          </p:spPr>
          <p:txBody>
            <a:bodyPr wrap="square" lIns="0" tIns="0" rIns="0" bIns="0" rtlCol="0"/>
            <a:lstStyle/>
            <a:p>
              <a:endParaRPr sz="1227"/>
            </a:p>
          </p:txBody>
        </p:sp>
        <p:sp>
          <p:nvSpPr>
            <p:cNvPr id="753" name="object 753"/>
            <p:cNvSpPr/>
            <p:nvPr/>
          </p:nvSpPr>
          <p:spPr>
            <a:xfrm>
              <a:off x="12430886" y="8406384"/>
              <a:ext cx="0" cy="1102995"/>
            </a:xfrm>
            <a:custGeom>
              <a:avLst/>
              <a:gdLst/>
              <a:ahLst/>
              <a:cxnLst/>
              <a:rect l="l" t="t" r="r" b="b"/>
              <a:pathLst>
                <a:path h="1102995">
                  <a:moveTo>
                    <a:pt x="0" y="1102994"/>
                  </a:moveTo>
                  <a:lnTo>
                    <a:pt x="0" y="0"/>
                  </a:lnTo>
                </a:path>
              </a:pathLst>
            </a:custGeom>
            <a:ln w="3175">
              <a:solidFill>
                <a:srgbClr val="000000"/>
              </a:solidFill>
            </a:ln>
          </p:spPr>
          <p:txBody>
            <a:bodyPr wrap="square" lIns="0" tIns="0" rIns="0" bIns="0" rtlCol="0"/>
            <a:lstStyle/>
            <a:p>
              <a:endParaRPr sz="1227"/>
            </a:p>
          </p:txBody>
        </p:sp>
        <p:sp>
          <p:nvSpPr>
            <p:cNvPr id="754" name="object 754"/>
            <p:cNvSpPr/>
            <p:nvPr/>
          </p:nvSpPr>
          <p:spPr>
            <a:xfrm>
              <a:off x="12428981" y="8404860"/>
              <a:ext cx="0" cy="1106170"/>
            </a:xfrm>
            <a:custGeom>
              <a:avLst/>
              <a:gdLst/>
              <a:ahLst/>
              <a:cxnLst/>
              <a:rect l="l" t="t" r="r" b="b"/>
              <a:pathLst>
                <a:path h="1106170">
                  <a:moveTo>
                    <a:pt x="0" y="1106042"/>
                  </a:moveTo>
                  <a:lnTo>
                    <a:pt x="0" y="0"/>
                  </a:lnTo>
                </a:path>
              </a:pathLst>
            </a:custGeom>
            <a:ln w="3175">
              <a:solidFill>
                <a:srgbClr val="000000"/>
              </a:solidFill>
            </a:ln>
          </p:spPr>
          <p:txBody>
            <a:bodyPr wrap="square" lIns="0" tIns="0" rIns="0" bIns="0" rtlCol="0"/>
            <a:lstStyle/>
            <a:p>
              <a:endParaRPr sz="1227"/>
            </a:p>
          </p:txBody>
        </p:sp>
        <p:sp>
          <p:nvSpPr>
            <p:cNvPr id="755" name="object 755"/>
            <p:cNvSpPr/>
            <p:nvPr/>
          </p:nvSpPr>
          <p:spPr>
            <a:xfrm>
              <a:off x="12452984" y="9770745"/>
              <a:ext cx="0" cy="38100"/>
            </a:xfrm>
            <a:custGeom>
              <a:avLst/>
              <a:gdLst/>
              <a:ahLst/>
              <a:cxnLst/>
              <a:rect l="l" t="t" r="r" b="b"/>
              <a:pathLst>
                <a:path h="38100">
                  <a:moveTo>
                    <a:pt x="0" y="0"/>
                  </a:moveTo>
                  <a:lnTo>
                    <a:pt x="0" y="38099"/>
                  </a:lnTo>
                </a:path>
              </a:pathLst>
            </a:custGeom>
            <a:ln w="3175">
              <a:solidFill>
                <a:srgbClr val="000000"/>
              </a:solidFill>
            </a:ln>
          </p:spPr>
          <p:txBody>
            <a:bodyPr wrap="square" lIns="0" tIns="0" rIns="0" bIns="0" rtlCol="0"/>
            <a:lstStyle/>
            <a:p>
              <a:endParaRPr sz="1227"/>
            </a:p>
          </p:txBody>
        </p:sp>
        <p:sp>
          <p:nvSpPr>
            <p:cNvPr id="756" name="object 756"/>
            <p:cNvSpPr/>
            <p:nvPr/>
          </p:nvSpPr>
          <p:spPr>
            <a:xfrm>
              <a:off x="12454508" y="9768839"/>
              <a:ext cx="0" cy="41910"/>
            </a:xfrm>
            <a:custGeom>
              <a:avLst/>
              <a:gdLst/>
              <a:ahLst/>
              <a:cxnLst/>
              <a:rect l="l" t="t" r="r" b="b"/>
              <a:pathLst>
                <a:path h="41909">
                  <a:moveTo>
                    <a:pt x="0" y="0"/>
                  </a:moveTo>
                  <a:lnTo>
                    <a:pt x="0" y="41528"/>
                  </a:lnTo>
                </a:path>
              </a:pathLst>
            </a:custGeom>
            <a:ln w="3175">
              <a:solidFill>
                <a:srgbClr val="000000"/>
              </a:solidFill>
            </a:ln>
          </p:spPr>
          <p:txBody>
            <a:bodyPr wrap="square" lIns="0" tIns="0" rIns="0" bIns="0" rtlCol="0"/>
            <a:lstStyle/>
            <a:p>
              <a:endParaRPr sz="1227"/>
            </a:p>
          </p:txBody>
        </p:sp>
        <p:sp>
          <p:nvSpPr>
            <p:cNvPr id="757" name="object 757"/>
            <p:cNvSpPr/>
            <p:nvPr/>
          </p:nvSpPr>
          <p:spPr>
            <a:xfrm>
              <a:off x="12460223" y="9764648"/>
              <a:ext cx="0" cy="50165"/>
            </a:xfrm>
            <a:custGeom>
              <a:avLst/>
              <a:gdLst/>
              <a:ahLst/>
              <a:cxnLst/>
              <a:rect l="l" t="t" r="r" b="b"/>
              <a:pathLst>
                <a:path h="50165">
                  <a:moveTo>
                    <a:pt x="0" y="0"/>
                  </a:moveTo>
                  <a:lnTo>
                    <a:pt x="0" y="49910"/>
                  </a:lnTo>
                </a:path>
              </a:pathLst>
            </a:custGeom>
            <a:ln w="3175">
              <a:solidFill>
                <a:srgbClr val="000000"/>
              </a:solidFill>
            </a:ln>
          </p:spPr>
          <p:txBody>
            <a:bodyPr wrap="square" lIns="0" tIns="0" rIns="0" bIns="0" rtlCol="0"/>
            <a:lstStyle/>
            <a:p>
              <a:endParaRPr sz="1227"/>
            </a:p>
          </p:txBody>
        </p:sp>
        <p:sp>
          <p:nvSpPr>
            <p:cNvPr id="758" name="object 758"/>
            <p:cNvSpPr/>
            <p:nvPr/>
          </p:nvSpPr>
          <p:spPr>
            <a:xfrm>
              <a:off x="12428981" y="9510902"/>
              <a:ext cx="26034" cy="0"/>
            </a:xfrm>
            <a:custGeom>
              <a:avLst/>
              <a:gdLst/>
              <a:ahLst/>
              <a:cxnLst/>
              <a:rect l="l" t="t" r="r" b="b"/>
              <a:pathLst>
                <a:path w="26034">
                  <a:moveTo>
                    <a:pt x="25526" y="0"/>
                  </a:moveTo>
                  <a:lnTo>
                    <a:pt x="0" y="0"/>
                  </a:lnTo>
                </a:path>
              </a:pathLst>
            </a:custGeom>
            <a:ln w="3175">
              <a:solidFill>
                <a:srgbClr val="000000"/>
              </a:solidFill>
            </a:ln>
          </p:spPr>
          <p:txBody>
            <a:bodyPr wrap="square" lIns="0" tIns="0" rIns="0" bIns="0" rtlCol="0"/>
            <a:lstStyle/>
            <a:p>
              <a:endParaRPr sz="1227"/>
            </a:p>
          </p:txBody>
        </p:sp>
        <p:sp>
          <p:nvSpPr>
            <p:cNvPr id="759" name="object 759"/>
            <p:cNvSpPr/>
            <p:nvPr/>
          </p:nvSpPr>
          <p:spPr>
            <a:xfrm>
              <a:off x="12430886" y="9509379"/>
              <a:ext cx="22225" cy="0"/>
            </a:xfrm>
            <a:custGeom>
              <a:avLst/>
              <a:gdLst/>
              <a:ahLst/>
              <a:cxnLst/>
              <a:rect l="l" t="t" r="r" b="b"/>
              <a:pathLst>
                <a:path w="22225">
                  <a:moveTo>
                    <a:pt x="22097" y="0"/>
                  </a:moveTo>
                  <a:lnTo>
                    <a:pt x="0" y="0"/>
                  </a:lnTo>
                </a:path>
              </a:pathLst>
            </a:custGeom>
            <a:ln w="3175">
              <a:solidFill>
                <a:srgbClr val="000000"/>
              </a:solidFill>
            </a:ln>
          </p:spPr>
          <p:txBody>
            <a:bodyPr wrap="square" lIns="0" tIns="0" rIns="0" bIns="0" rtlCol="0"/>
            <a:lstStyle/>
            <a:p>
              <a:endParaRPr sz="1227"/>
            </a:p>
          </p:txBody>
        </p:sp>
        <p:sp>
          <p:nvSpPr>
            <p:cNvPr id="760" name="object 760"/>
            <p:cNvSpPr/>
            <p:nvPr/>
          </p:nvSpPr>
          <p:spPr>
            <a:xfrm>
              <a:off x="12460223" y="9674733"/>
              <a:ext cx="0" cy="90170"/>
            </a:xfrm>
            <a:custGeom>
              <a:avLst/>
              <a:gdLst/>
              <a:ahLst/>
              <a:cxnLst/>
              <a:rect l="l" t="t" r="r" b="b"/>
              <a:pathLst>
                <a:path h="90170">
                  <a:moveTo>
                    <a:pt x="0" y="89915"/>
                  </a:moveTo>
                  <a:lnTo>
                    <a:pt x="0" y="0"/>
                  </a:lnTo>
                </a:path>
              </a:pathLst>
            </a:custGeom>
            <a:ln w="3175">
              <a:solidFill>
                <a:srgbClr val="000000"/>
              </a:solidFill>
            </a:ln>
          </p:spPr>
          <p:txBody>
            <a:bodyPr wrap="square" lIns="0" tIns="0" rIns="0" bIns="0" rtlCol="0"/>
            <a:lstStyle/>
            <a:p>
              <a:endParaRPr sz="1227"/>
            </a:p>
          </p:txBody>
        </p:sp>
        <p:sp>
          <p:nvSpPr>
            <p:cNvPr id="761" name="object 761"/>
            <p:cNvSpPr/>
            <p:nvPr/>
          </p:nvSpPr>
          <p:spPr>
            <a:xfrm>
              <a:off x="12460223" y="9646920"/>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762" name="object 762"/>
            <p:cNvSpPr/>
            <p:nvPr/>
          </p:nvSpPr>
          <p:spPr>
            <a:xfrm>
              <a:off x="12460223" y="9619107"/>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763" name="object 763"/>
            <p:cNvSpPr/>
            <p:nvPr/>
          </p:nvSpPr>
          <p:spPr>
            <a:xfrm>
              <a:off x="12460223" y="9515094"/>
              <a:ext cx="0" cy="90805"/>
            </a:xfrm>
            <a:custGeom>
              <a:avLst/>
              <a:gdLst/>
              <a:ahLst/>
              <a:cxnLst/>
              <a:rect l="l" t="t" r="r" b="b"/>
              <a:pathLst>
                <a:path h="90804">
                  <a:moveTo>
                    <a:pt x="0" y="90296"/>
                  </a:moveTo>
                  <a:lnTo>
                    <a:pt x="0" y="0"/>
                  </a:lnTo>
                </a:path>
              </a:pathLst>
            </a:custGeom>
            <a:ln w="3175">
              <a:solidFill>
                <a:srgbClr val="000000"/>
              </a:solidFill>
            </a:ln>
          </p:spPr>
          <p:txBody>
            <a:bodyPr wrap="square" lIns="0" tIns="0" rIns="0" bIns="0" rtlCol="0"/>
            <a:lstStyle/>
            <a:p>
              <a:endParaRPr sz="1227"/>
            </a:p>
          </p:txBody>
        </p:sp>
        <p:sp>
          <p:nvSpPr>
            <p:cNvPr id="764" name="object 764"/>
            <p:cNvSpPr/>
            <p:nvPr/>
          </p:nvSpPr>
          <p:spPr>
            <a:xfrm>
              <a:off x="12423267" y="9515094"/>
              <a:ext cx="0" cy="90805"/>
            </a:xfrm>
            <a:custGeom>
              <a:avLst/>
              <a:gdLst/>
              <a:ahLst/>
              <a:cxnLst/>
              <a:rect l="l" t="t" r="r" b="b"/>
              <a:pathLst>
                <a:path h="90804">
                  <a:moveTo>
                    <a:pt x="0" y="0"/>
                  </a:moveTo>
                  <a:lnTo>
                    <a:pt x="0" y="90296"/>
                  </a:lnTo>
                </a:path>
              </a:pathLst>
            </a:custGeom>
            <a:ln w="3175">
              <a:solidFill>
                <a:srgbClr val="000000"/>
              </a:solidFill>
            </a:ln>
          </p:spPr>
          <p:txBody>
            <a:bodyPr wrap="square" lIns="0" tIns="0" rIns="0" bIns="0" rtlCol="0"/>
            <a:lstStyle/>
            <a:p>
              <a:endParaRPr sz="1227"/>
            </a:p>
          </p:txBody>
        </p:sp>
        <p:sp>
          <p:nvSpPr>
            <p:cNvPr id="765" name="object 765"/>
            <p:cNvSpPr/>
            <p:nvPr/>
          </p:nvSpPr>
          <p:spPr>
            <a:xfrm>
              <a:off x="12423267" y="9619107"/>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766" name="object 766"/>
            <p:cNvSpPr/>
            <p:nvPr/>
          </p:nvSpPr>
          <p:spPr>
            <a:xfrm>
              <a:off x="12423267" y="9646920"/>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767" name="object 767"/>
            <p:cNvSpPr/>
            <p:nvPr/>
          </p:nvSpPr>
          <p:spPr>
            <a:xfrm>
              <a:off x="12423267" y="9674733"/>
              <a:ext cx="0" cy="90170"/>
            </a:xfrm>
            <a:custGeom>
              <a:avLst/>
              <a:gdLst/>
              <a:ahLst/>
              <a:cxnLst/>
              <a:rect l="l" t="t" r="r" b="b"/>
              <a:pathLst>
                <a:path h="90170">
                  <a:moveTo>
                    <a:pt x="0" y="0"/>
                  </a:moveTo>
                  <a:lnTo>
                    <a:pt x="0" y="89915"/>
                  </a:lnTo>
                </a:path>
              </a:pathLst>
            </a:custGeom>
            <a:ln w="3175">
              <a:solidFill>
                <a:srgbClr val="000000"/>
              </a:solidFill>
            </a:ln>
          </p:spPr>
          <p:txBody>
            <a:bodyPr wrap="square" lIns="0" tIns="0" rIns="0" bIns="0" rtlCol="0"/>
            <a:lstStyle/>
            <a:p>
              <a:endParaRPr sz="1227"/>
            </a:p>
          </p:txBody>
        </p:sp>
        <p:sp>
          <p:nvSpPr>
            <p:cNvPr id="768" name="object 768"/>
            <p:cNvSpPr/>
            <p:nvPr/>
          </p:nvSpPr>
          <p:spPr>
            <a:xfrm>
              <a:off x="12423267" y="1879473"/>
              <a:ext cx="37465" cy="0"/>
            </a:xfrm>
            <a:custGeom>
              <a:avLst/>
              <a:gdLst/>
              <a:ahLst/>
              <a:cxnLst/>
              <a:rect l="l" t="t" r="r" b="b"/>
              <a:pathLst>
                <a:path w="37465">
                  <a:moveTo>
                    <a:pt x="36956" y="0"/>
                  </a:moveTo>
                  <a:lnTo>
                    <a:pt x="0" y="0"/>
                  </a:lnTo>
                </a:path>
              </a:pathLst>
            </a:custGeom>
            <a:ln w="3175">
              <a:solidFill>
                <a:srgbClr val="000000"/>
              </a:solidFill>
            </a:ln>
          </p:spPr>
          <p:txBody>
            <a:bodyPr wrap="square" lIns="0" tIns="0" rIns="0" bIns="0" rtlCol="0"/>
            <a:lstStyle/>
            <a:p>
              <a:endParaRPr sz="1227"/>
            </a:p>
          </p:txBody>
        </p:sp>
        <p:sp>
          <p:nvSpPr>
            <p:cNvPr id="769" name="object 769"/>
            <p:cNvSpPr/>
            <p:nvPr/>
          </p:nvSpPr>
          <p:spPr>
            <a:xfrm>
              <a:off x="12460223" y="1580007"/>
              <a:ext cx="0" cy="50165"/>
            </a:xfrm>
            <a:custGeom>
              <a:avLst/>
              <a:gdLst/>
              <a:ahLst/>
              <a:cxnLst/>
              <a:rect l="l" t="t" r="r" b="b"/>
              <a:pathLst>
                <a:path h="50164">
                  <a:moveTo>
                    <a:pt x="0" y="49910"/>
                  </a:moveTo>
                  <a:lnTo>
                    <a:pt x="0" y="0"/>
                  </a:lnTo>
                </a:path>
              </a:pathLst>
            </a:custGeom>
            <a:ln w="3175">
              <a:solidFill>
                <a:srgbClr val="000000"/>
              </a:solidFill>
            </a:ln>
          </p:spPr>
          <p:txBody>
            <a:bodyPr wrap="square" lIns="0" tIns="0" rIns="0" bIns="0" rtlCol="0"/>
            <a:lstStyle/>
            <a:p>
              <a:endParaRPr sz="1227"/>
            </a:p>
          </p:txBody>
        </p:sp>
        <p:sp>
          <p:nvSpPr>
            <p:cNvPr id="770" name="object 770"/>
            <p:cNvSpPr/>
            <p:nvPr/>
          </p:nvSpPr>
          <p:spPr>
            <a:xfrm>
              <a:off x="12452984" y="1586103"/>
              <a:ext cx="0" cy="38100"/>
            </a:xfrm>
            <a:custGeom>
              <a:avLst/>
              <a:gdLst/>
              <a:ahLst/>
              <a:cxnLst/>
              <a:rect l="l" t="t" r="r" b="b"/>
              <a:pathLst>
                <a:path h="38100">
                  <a:moveTo>
                    <a:pt x="0" y="38099"/>
                  </a:moveTo>
                  <a:lnTo>
                    <a:pt x="0" y="0"/>
                  </a:lnTo>
                </a:path>
              </a:pathLst>
            </a:custGeom>
            <a:ln w="3175">
              <a:solidFill>
                <a:srgbClr val="000000"/>
              </a:solidFill>
            </a:ln>
          </p:spPr>
          <p:txBody>
            <a:bodyPr wrap="square" lIns="0" tIns="0" rIns="0" bIns="0" rtlCol="0"/>
            <a:lstStyle/>
            <a:p>
              <a:endParaRPr sz="1227"/>
            </a:p>
          </p:txBody>
        </p:sp>
        <p:sp>
          <p:nvSpPr>
            <p:cNvPr id="771" name="object 771"/>
            <p:cNvSpPr/>
            <p:nvPr/>
          </p:nvSpPr>
          <p:spPr>
            <a:xfrm>
              <a:off x="12454508" y="1584198"/>
              <a:ext cx="0" cy="41910"/>
            </a:xfrm>
            <a:custGeom>
              <a:avLst/>
              <a:gdLst/>
              <a:ahLst/>
              <a:cxnLst/>
              <a:rect l="l" t="t" r="r" b="b"/>
              <a:pathLst>
                <a:path h="41910">
                  <a:moveTo>
                    <a:pt x="0" y="41528"/>
                  </a:moveTo>
                  <a:lnTo>
                    <a:pt x="0" y="0"/>
                  </a:lnTo>
                </a:path>
              </a:pathLst>
            </a:custGeom>
            <a:ln w="3175">
              <a:solidFill>
                <a:srgbClr val="000000"/>
              </a:solidFill>
            </a:ln>
          </p:spPr>
          <p:txBody>
            <a:bodyPr wrap="square" lIns="0" tIns="0" rIns="0" bIns="0" rtlCol="0"/>
            <a:lstStyle/>
            <a:p>
              <a:endParaRPr sz="1227"/>
            </a:p>
          </p:txBody>
        </p:sp>
        <p:sp>
          <p:nvSpPr>
            <p:cNvPr id="772" name="object 772"/>
            <p:cNvSpPr/>
            <p:nvPr/>
          </p:nvSpPr>
          <p:spPr>
            <a:xfrm>
              <a:off x="12430886" y="1885569"/>
              <a:ext cx="22225" cy="0"/>
            </a:xfrm>
            <a:custGeom>
              <a:avLst/>
              <a:gdLst/>
              <a:ahLst/>
              <a:cxnLst/>
              <a:rect l="l" t="t" r="r" b="b"/>
              <a:pathLst>
                <a:path w="22225">
                  <a:moveTo>
                    <a:pt x="0" y="0"/>
                  </a:moveTo>
                  <a:lnTo>
                    <a:pt x="22097" y="0"/>
                  </a:lnTo>
                </a:path>
              </a:pathLst>
            </a:custGeom>
            <a:ln w="3175">
              <a:solidFill>
                <a:srgbClr val="000000"/>
              </a:solidFill>
            </a:ln>
          </p:spPr>
          <p:txBody>
            <a:bodyPr wrap="square" lIns="0" tIns="0" rIns="0" bIns="0" rtlCol="0"/>
            <a:lstStyle/>
            <a:p>
              <a:endParaRPr sz="1227"/>
            </a:p>
          </p:txBody>
        </p:sp>
        <p:sp>
          <p:nvSpPr>
            <p:cNvPr id="773" name="object 773"/>
            <p:cNvSpPr/>
            <p:nvPr/>
          </p:nvSpPr>
          <p:spPr>
            <a:xfrm>
              <a:off x="12428981" y="1883664"/>
              <a:ext cx="26034" cy="0"/>
            </a:xfrm>
            <a:custGeom>
              <a:avLst/>
              <a:gdLst/>
              <a:ahLst/>
              <a:cxnLst/>
              <a:rect l="l" t="t" r="r" b="b"/>
              <a:pathLst>
                <a:path w="26034">
                  <a:moveTo>
                    <a:pt x="0" y="0"/>
                  </a:moveTo>
                  <a:lnTo>
                    <a:pt x="25526" y="0"/>
                  </a:lnTo>
                </a:path>
              </a:pathLst>
            </a:custGeom>
            <a:ln w="3175">
              <a:solidFill>
                <a:srgbClr val="000000"/>
              </a:solidFill>
            </a:ln>
          </p:spPr>
          <p:txBody>
            <a:bodyPr wrap="square" lIns="0" tIns="0" rIns="0" bIns="0" rtlCol="0"/>
            <a:lstStyle/>
            <a:p>
              <a:endParaRPr sz="1227"/>
            </a:p>
          </p:txBody>
        </p:sp>
        <p:sp>
          <p:nvSpPr>
            <p:cNvPr id="774" name="object 774"/>
            <p:cNvSpPr/>
            <p:nvPr/>
          </p:nvSpPr>
          <p:spPr>
            <a:xfrm>
              <a:off x="12460223" y="1789557"/>
              <a:ext cx="0" cy="90170"/>
            </a:xfrm>
            <a:custGeom>
              <a:avLst/>
              <a:gdLst/>
              <a:ahLst/>
              <a:cxnLst/>
              <a:rect l="l" t="t" r="r" b="b"/>
              <a:pathLst>
                <a:path h="90169">
                  <a:moveTo>
                    <a:pt x="0" y="89915"/>
                  </a:moveTo>
                  <a:lnTo>
                    <a:pt x="0" y="0"/>
                  </a:lnTo>
                </a:path>
              </a:pathLst>
            </a:custGeom>
            <a:ln w="3175">
              <a:solidFill>
                <a:srgbClr val="000000"/>
              </a:solidFill>
            </a:ln>
          </p:spPr>
          <p:txBody>
            <a:bodyPr wrap="square" lIns="0" tIns="0" rIns="0" bIns="0" rtlCol="0"/>
            <a:lstStyle/>
            <a:p>
              <a:endParaRPr sz="1227"/>
            </a:p>
          </p:txBody>
        </p:sp>
        <p:sp>
          <p:nvSpPr>
            <p:cNvPr id="775" name="object 775"/>
            <p:cNvSpPr/>
            <p:nvPr/>
          </p:nvSpPr>
          <p:spPr>
            <a:xfrm>
              <a:off x="12460223" y="1761744"/>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776" name="object 776"/>
            <p:cNvSpPr/>
            <p:nvPr/>
          </p:nvSpPr>
          <p:spPr>
            <a:xfrm>
              <a:off x="12460223" y="1733931"/>
              <a:ext cx="0" cy="14604"/>
            </a:xfrm>
            <a:custGeom>
              <a:avLst/>
              <a:gdLst/>
              <a:ahLst/>
              <a:cxnLst/>
              <a:rect l="l" t="t" r="r" b="b"/>
              <a:pathLst>
                <a:path h="14605">
                  <a:moveTo>
                    <a:pt x="0" y="14096"/>
                  </a:moveTo>
                  <a:lnTo>
                    <a:pt x="0" y="0"/>
                  </a:lnTo>
                </a:path>
              </a:pathLst>
            </a:custGeom>
            <a:ln w="3175">
              <a:solidFill>
                <a:srgbClr val="000000"/>
              </a:solidFill>
            </a:ln>
          </p:spPr>
          <p:txBody>
            <a:bodyPr wrap="square" lIns="0" tIns="0" rIns="0" bIns="0" rtlCol="0"/>
            <a:lstStyle/>
            <a:p>
              <a:endParaRPr sz="1227"/>
            </a:p>
          </p:txBody>
        </p:sp>
        <p:sp>
          <p:nvSpPr>
            <p:cNvPr id="777" name="object 777"/>
            <p:cNvSpPr/>
            <p:nvPr/>
          </p:nvSpPr>
          <p:spPr>
            <a:xfrm>
              <a:off x="12460223" y="1629918"/>
              <a:ext cx="0" cy="90805"/>
            </a:xfrm>
            <a:custGeom>
              <a:avLst/>
              <a:gdLst/>
              <a:ahLst/>
              <a:cxnLst/>
              <a:rect l="l" t="t" r="r" b="b"/>
              <a:pathLst>
                <a:path h="90805">
                  <a:moveTo>
                    <a:pt x="0" y="90296"/>
                  </a:moveTo>
                  <a:lnTo>
                    <a:pt x="0" y="0"/>
                  </a:lnTo>
                </a:path>
              </a:pathLst>
            </a:custGeom>
            <a:ln w="3175">
              <a:solidFill>
                <a:srgbClr val="000000"/>
              </a:solidFill>
            </a:ln>
          </p:spPr>
          <p:txBody>
            <a:bodyPr wrap="square" lIns="0" tIns="0" rIns="0" bIns="0" rtlCol="0"/>
            <a:lstStyle/>
            <a:p>
              <a:endParaRPr sz="1227"/>
            </a:p>
          </p:txBody>
        </p:sp>
        <p:sp>
          <p:nvSpPr>
            <p:cNvPr id="778" name="object 778"/>
            <p:cNvSpPr/>
            <p:nvPr/>
          </p:nvSpPr>
          <p:spPr>
            <a:xfrm>
              <a:off x="12423267" y="1629918"/>
              <a:ext cx="0" cy="90805"/>
            </a:xfrm>
            <a:custGeom>
              <a:avLst/>
              <a:gdLst/>
              <a:ahLst/>
              <a:cxnLst/>
              <a:rect l="l" t="t" r="r" b="b"/>
              <a:pathLst>
                <a:path h="90805">
                  <a:moveTo>
                    <a:pt x="0" y="0"/>
                  </a:moveTo>
                  <a:lnTo>
                    <a:pt x="0" y="90296"/>
                  </a:lnTo>
                </a:path>
              </a:pathLst>
            </a:custGeom>
            <a:ln w="3175">
              <a:solidFill>
                <a:srgbClr val="000000"/>
              </a:solidFill>
            </a:ln>
          </p:spPr>
          <p:txBody>
            <a:bodyPr wrap="square" lIns="0" tIns="0" rIns="0" bIns="0" rtlCol="0"/>
            <a:lstStyle/>
            <a:p>
              <a:endParaRPr sz="1227"/>
            </a:p>
          </p:txBody>
        </p:sp>
        <p:sp>
          <p:nvSpPr>
            <p:cNvPr id="779" name="object 779"/>
            <p:cNvSpPr/>
            <p:nvPr/>
          </p:nvSpPr>
          <p:spPr>
            <a:xfrm>
              <a:off x="12423267" y="1733931"/>
              <a:ext cx="0" cy="14604"/>
            </a:xfrm>
            <a:custGeom>
              <a:avLst/>
              <a:gdLst/>
              <a:ahLst/>
              <a:cxnLst/>
              <a:rect l="l" t="t" r="r" b="b"/>
              <a:pathLst>
                <a:path h="14605">
                  <a:moveTo>
                    <a:pt x="0" y="0"/>
                  </a:moveTo>
                  <a:lnTo>
                    <a:pt x="0" y="14096"/>
                  </a:lnTo>
                </a:path>
              </a:pathLst>
            </a:custGeom>
            <a:ln w="3175">
              <a:solidFill>
                <a:srgbClr val="000000"/>
              </a:solidFill>
            </a:ln>
          </p:spPr>
          <p:txBody>
            <a:bodyPr wrap="square" lIns="0" tIns="0" rIns="0" bIns="0" rtlCol="0"/>
            <a:lstStyle/>
            <a:p>
              <a:endParaRPr sz="1227"/>
            </a:p>
          </p:txBody>
        </p:sp>
        <p:sp>
          <p:nvSpPr>
            <p:cNvPr id="780" name="object 780"/>
            <p:cNvSpPr/>
            <p:nvPr/>
          </p:nvSpPr>
          <p:spPr>
            <a:xfrm>
              <a:off x="12423267" y="1761744"/>
              <a:ext cx="0" cy="13970"/>
            </a:xfrm>
            <a:custGeom>
              <a:avLst/>
              <a:gdLst/>
              <a:ahLst/>
              <a:cxnLst/>
              <a:rect l="l" t="t" r="r" b="b"/>
              <a:pathLst>
                <a:path h="13969">
                  <a:moveTo>
                    <a:pt x="0" y="0"/>
                  </a:moveTo>
                  <a:lnTo>
                    <a:pt x="0" y="13715"/>
                  </a:lnTo>
                </a:path>
              </a:pathLst>
            </a:custGeom>
            <a:ln w="3175">
              <a:solidFill>
                <a:srgbClr val="000000"/>
              </a:solidFill>
            </a:ln>
          </p:spPr>
          <p:txBody>
            <a:bodyPr wrap="square" lIns="0" tIns="0" rIns="0" bIns="0" rtlCol="0"/>
            <a:lstStyle/>
            <a:p>
              <a:endParaRPr sz="1227"/>
            </a:p>
          </p:txBody>
        </p:sp>
        <p:sp>
          <p:nvSpPr>
            <p:cNvPr id="781" name="object 781"/>
            <p:cNvSpPr/>
            <p:nvPr/>
          </p:nvSpPr>
          <p:spPr>
            <a:xfrm>
              <a:off x="12423267" y="1789557"/>
              <a:ext cx="0" cy="90170"/>
            </a:xfrm>
            <a:custGeom>
              <a:avLst/>
              <a:gdLst/>
              <a:ahLst/>
              <a:cxnLst/>
              <a:rect l="l" t="t" r="r" b="b"/>
              <a:pathLst>
                <a:path h="90169">
                  <a:moveTo>
                    <a:pt x="0" y="0"/>
                  </a:moveTo>
                  <a:lnTo>
                    <a:pt x="0" y="89915"/>
                  </a:lnTo>
                </a:path>
              </a:pathLst>
            </a:custGeom>
            <a:ln w="3175">
              <a:solidFill>
                <a:srgbClr val="000000"/>
              </a:solidFill>
            </a:ln>
          </p:spPr>
          <p:txBody>
            <a:bodyPr wrap="square" lIns="0" tIns="0" rIns="0" bIns="0" rtlCol="0"/>
            <a:lstStyle/>
            <a:p>
              <a:endParaRPr sz="1227"/>
            </a:p>
          </p:txBody>
        </p:sp>
        <p:sp>
          <p:nvSpPr>
            <p:cNvPr id="782" name="object 782"/>
            <p:cNvSpPr/>
            <p:nvPr/>
          </p:nvSpPr>
          <p:spPr>
            <a:xfrm>
              <a:off x="12060173" y="9814559"/>
              <a:ext cx="0" cy="43815"/>
            </a:xfrm>
            <a:custGeom>
              <a:avLst/>
              <a:gdLst/>
              <a:ahLst/>
              <a:cxnLst/>
              <a:rect l="l" t="t" r="r" b="b"/>
              <a:pathLst>
                <a:path h="43815">
                  <a:moveTo>
                    <a:pt x="0" y="0"/>
                  </a:moveTo>
                  <a:lnTo>
                    <a:pt x="0" y="43814"/>
                  </a:lnTo>
                </a:path>
              </a:pathLst>
            </a:custGeom>
            <a:ln w="3175">
              <a:solidFill>
                <a:srgbClr val="000000"/>
              </a:solidFill>
            </a:ln>
          </p:spPr>
          <p:txBody>
            <a:bodyPr wrap="square" lIns="0" tIns="0" rIns="0" bIns="0" rtlCol="0"/>
            <a:lstStyle/>
            <a:p>
              <a:endParaRPr sz="1227"/>
            </a:p>
          </p:txBody>
        </p:sp>
        <p:sp>
          <p:nvSpPr>
            <p:cNvPr id="783" name="object 783"/>
            <p:cNvSpPr/>
            <p:nvPr/>
          </p:nvSpPr>
          <p:spPr>
            <a:xfrm>
              <a:off x="10064115" y="9814559"/>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784" name="object 784"/>
            <p:cNvSpPr/>
            <p:nvPr/>
          </p:nvSpPr>
          <p:spPr>
            <a:xfrm>
              <a:off x="10068306" y="9810369"/>
              <a:ext cx="74930" cy="0"/>
            </a:xfrm>
            <a:custGeom>
              <a:avLst/>
              <a:gdLst/>
              <a:ahLst/>
              <a:cxnLst/>
              <a:rect l="l" t="t" r="r" b="b"/>
              <a:pathLst>
                <a:path w="74929">
                  <a:moveTo>
                    <a:pt x="0" y="0"/>
                  </a:moveTo>
                  <a:lnTo>
                    <a:pt x="74675" y="0"/>
                  </a:lnTo>
                </a:path>
              </a:pathLst>
            </a:custGeom>
            <a:ln w="3175">
              <a:solidFill>
                <a:srgbClr val="000000"/>
              </a:solidFill>
            </a:ln>
          </p:spPr>
          <p:txBody>
            <a:bodyPr wrap="square" lIns="0" tIns="0" rIns="0" bIns="0" rtlCol="0"/>
            <a:lstStyle/>
            <a:p>
              <a:endParaRPr sz="1227"/>
            </a:p>
          </p:txBody>
        </p:sp>
        <p:sp>
          <p:nvSpPr>
            <p:cNvPr id="785" name="object 785"/>
            <p:cNvSpPr/>
            <p:nvPr/>
          </p:nvSpPr>
          <p:spPr>
            <a:xfrm>
              <a:off x="10069830" y="9808845"/>
              <a:ext cx="71755" cy="0"/>
            </a:xfrm>
            <a:custGeom>
              <a:avLst/>
              <a:gdLst/>
              <a:ahLst/>
              <a:cxnLst/>
              <a:rect l="l" t="t" r="r" b="b"/>
              <a:pathLst>
                <a:path w="71754">
                  <a:moveTo>
                    <a:pt x="0" y="0"/>
                  </a:moveTo>
                  <a:lnTo>
                    <a:pt x="71627" y="0"/>
                  </a:lnTo>
                </a:path>
              </a:pathLst>
            </a:custGeom>
            <a:ln w="3175">
              <a:solidFill>
                <a:srgbClr val="000000"/>
              </a:solidFill>
            </a:ln>
          </p:spPr>
          <p:txBody>
            <a:bodyPr wrap="square" lIns="0" tIns="0" rIns="0" bIns="0" rtlCol="0"/>
            <a:lstStyle/>
            <a:p>
              <a:endParaRPr sz="1227"/>
            </a:p>
          </p:txBody>
        </p:sp>
        <p:sp>
          <p:nvSpPr>
            <p:cNvPr id="786" name="object 786"/>
            <p:cNvSpPr/>
            <p:nvPr/>
          </p:nvSpPr>
          <p:spPr>
            <a:xfrm>
              <a:off x="11473815" y="9768839"/>
              <a:ext cx="0" cy="41910"/>
            </a:xfrm>
            <a:custGeom>
              <a:avLst/>
              <a:gdLst/>
              <a:ahLst/>
              <a:cxnLst/>
              <a:rect l="l" t="t" r="r" b="b"/>
              <a:pathLst>
                <a:path h="41909">
                  <a:moveTo>
                    <a:pt x="0" y="0"/>
                  </a:moveTo>
                  <a:lnTo>
                    <a:pt x="0" y="41528"/>
                  </a:lnTo>
                </a:path>
              </a:pathLst>
            </a:custGeom>
            <a:ln w="3175">
              <a:solidFill>
                <a:srgbClr val="000000"/>
              </a:solidFill>
            </a:ln>
          </p:spPr>
          <p:txBody>
            <a:bodyPr wrap="square" lIns="0" tIns="0" rIns="0" bIns="0" rtlCol="0"/>
            <a:lstStyle/>
            <a:p>
              <a:endParaRPr sz="1227"/>
            </a:p>
          </p:txBody>
        </p:sp>
        <p:sp>
          <p:nvSpPr>
            <p:cNvPr id="787" name="object 787"/>
            <p:cNvSpPr/>
            <p:nvPr/>
          </p:nvSpPr>
          <p:spPr>
            <a:xfrm>
              <a:off x="11472291" y="9770745"/>
              <a:ext cx="0" cy="38100"/>
            </a:xfrm>
            <a:custGeom>
              <a:avLst/>
              <a:gdLst/>
              <a:ahLst/>
              <a:cxnLst/>
              <a:rect l="l" t="t" r="r" b="b"/>
              <a:pathLst>
                <a:path h="38100">
                  <a:moveTo>
                    <a:pt x="0" y="0"/>
                  </a:moveTo>
                  <a:lnTo>
                    <a:pt x="0" y="38099"/>
                  </a:lnTo>
                </a:path>
              </a:pathLst>
            </a:custGeom>
            <a:ln w="3175">
              <a:solidFill>
                <a:srgbClr val="000000"/>
              </a:solidFill>
            </a:ln>
          </p:spPr>
          <p:txBody>
            <a:bodyPr wrap="square" lIns="0" tIns="0" rIns="0" bIns="0" rtlCol="0"/>
            <a:lstStyle/>
            <a:p>
              <a:endParaRPr sz="1227"/>
            </a:p>
          </p:txBody>
        </p:sp>
        <p:sp>
          <p:nvSpPr>
            <p:cNvPr id="788" name="object 788"/>
            <p:cNvSpPr/>
            <p:nvPr/>
          </p:nvSpPr>
          <p:spPr>
            <a:xfrm>
              <a:off x="11394947" y="9764648"/>
              <a:ext cx="83185" cy="50165"/>
            </a:xfrm>
            <a:custGeom>
              <a:avLst/>
              <a:gdLst/>
              <a:ahLst/>
              <a:cxnLst/>
              <a:rect l="l" t="t" r="r" b="b"/>
              <a:pathLst>
                <a:path w="83184" h="50165">
                  <a:moveTo>
                    <a:pt x="83057" y="0"/>
                  </a:moveTo>
                  <a:lnTo>
                    <a:pt x="0" y="0"/>
                  </a:lnTo>
                </a:path>
                <a:path w="83184" h="50165">
                  <a:moveTo>
                    <a:pt x="83057" y="0"/>
                  </a:moveTo>
                  <a:lnTo>
                    <a:pt x="83057" y="49910"/>
                  </a:lnTo>
                </a:path>
              </a:pathLst>
            </a:custGeom>
            <a:ln w="3175">
              <a:solidFill>
                <a:srgbClr val="000000"/>
              </a:solidFill>
            </a:ln>
          </p:spPr>
          <p:txBody>
            <a:bodyPr wrap="square" lIns="0" tIns="0" rIns="0" bIns="0" rtlCol="0"/>
            <a:lstStyle/>
            <a:p>
              <a:endParaRPr sz="1227"/>
            </a:p>
          </p:txBody>
        </p:sp>
        <p:sp>
          <p:nvSpPr>
            <p:cNvPr id="789" name="object 789"/>
            <p:cNvSpPr/>
            <p:nvPr/>
          </p:nvSpPr>
          <p:spPr>
            <a:xfrm>
              <a:off x="11400663" y="9770745"/>
              <a:ext cx="71755" cy="0"/>
            </a:xfrm>
            <a:custGeom>
              <a:avLst/>
              <a:gdLst/>
              <a:ahLst/>
              <a:cxnLst/>
              <a:rect l="l" t="t" r="r" b="b"/>
              <a:pathLst>
                <a:path w="71754">
                  <a:moveTo>
                    <a:pt x="71627" y="0"/>
                  </a:moveTo>
                  <a:lnTo>
                    <a:pt x="0" y="0"/>
                  </a:lnTo>
                </a:path>
              </a:pathLst>
            </a:custGeom>
            <a:ln w="3175">
              <a:solidFill>
                <a:srgbClr val="000000"/>
              </a:solidFill>
            </a:ln>
          </p:spPr>
          <p:txBody>
            <a:bodyPr wrap="square" lIns="0" tIns="0" rIns="0" bIns="0" rtlCol="0"/>
            <a:lstStyle/>
            <a:p>
              <a:endParaRPr sz="1227"/>
            </a:p>
          </p:txBody>
        </p:sp>
        <p:sp>
          <p:nvSpPr>
            <p:cNvPr id="790" name="object 790"/>
            <p:cNvSpPr/>
            <p:nvPr/>
          </p:nvSpPr>
          <p:spPr>
            <a:xfrm>
              <a:off x="11399139" y="9768839"/>
              <a:ext cx="74930" cy="0"/>
            </a:xfrm>
            <a:custGeom>
              <a:avLst/>
              <a:gdLst/>
              <a:ahLst/>
              <a:cxnLst/>
              <a:rect l="l" t="t" r="r" b="b"/>
              <a:pathLst>
                <a:path w="74929">
                  <a:moveTo>
                    <a:pt x="74675" y="0"/>
                  </a:moveTo>
                  <a:lnTo>
                    <a:pt x="0" y="0"/>
                  </a:lnTo>
                </a:path>
              </a:pathLst>
            </a:custGeom>
            <a:ln w="3175">
              <a:solidFill>
                <a:srgbClr val="000000"/>
              </a:solidFill>
            </a:ln>
          </p:spPr>
          <p:txBody>
            <a:bodyPr wrap="square" lIns="0" tIns="0" rIns="0" bIns="0" rtlCol="0"/>
            <a:lstStyle/>
            <a:p>
              <a:endParaRPr sz="1227"/>
            </a:p>
          </p:txBody>
        </p:sp>
        <p:sp>
          <p:nvSpPr>
            <p:cNvPr id="791" name="object 791"/>
            <p:cNvSpPr/>
            <p:nvPr/>
          </p:nvSpPr>
          <p:spPr>
            <a:xfrm>
              <a:off x="11478006" y="9814559"/>
              <a:ext cx="0" cy="43815"/>
            </a:xfrm>
            <a:custGeom>
              <a:avLst/>
              <a:gdLst/>
              <a:ahLst/>
              <a:cxnLst/>
              <a:rect l="l" t="t" r="r" b="b"/>
              <a:pathLst>
                <a:path h="43815">
                  <a:moveTo>
                    <a:pt x="0" y="0"/>
                  </a:moveTo>
                  <a:lnTo>
                    <a:pt x="0" y="43814"/>
                  </a:lnTo>
                </a:path>
              </a:pathLst>
            </a:custGeom>
            <a:ln w="3175">
              <a:solidFill>
                <a:srgbClr val="000000"/>
              </a:solidFill>
            </a:ln>
          </p:spPr>
          <p:txBody>
            <a:bodyPr wrap="square" lIns="0" tIns="0" rIns="0" bIns="0" rtlCol="0"/>
            <a:lstStyle/>
            <a:p>
              <a:endParaRPr sz="1227"/>
            </a:p>
          </p:txBody>
        </p:sp>
        <p:sp>
          <p:nvSpPr>
            <p:cNvPr id="792" name="object 792"/>
            <p:cNvSpPr/>
            <p:nvPr/>
          </p:nvSpPr>
          <p:spPr>
            <a:xfrm>
              <a:off x="10064115" y="9764648"/>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793" name="object 793"/>
            <p:cNvSpPr/>
            <p:nvPr/>
          </p:nvSpPr>
          <p:spPr>
            <a:xfrm>
              <a:off x="10068306" y="9768839"/>
              <a:ext cx="74930" cy="0"/>
            </a:xfrm>
            <a:custGeom>
              <a:avLst/>
              <a:gdLst/>
              <a:ahLst/>
              <a:cxnLst/>
              <a:rect l="l" t="t" r="r" b="b"/>
              <a:pathLst>
                <a:path w="74929">
                  <a:moveTo>
                    <a:pt x="0" y="0"/>
                  </a:moveTo>
                  <a:lnTo>
                    <a:pt x="74675" y="0"/>
                  </a:lnTo>
                </a:path>
              </a:pathLst>
            </a:custGeom>
            <a:ln w="3175">
              <a:solidFill>
                <a:srgbClr val="000000"/>
              </a:solidFill>
            </a:ln>
          </p:spPr>
          <p:txBody>
            <a:bodyPr wrap="square" lIns="0" tIns="0" rIns="0" bIns="0" rtlCol="0"/>
            <a:lstStyle/>
            <a:p>
              <a:endParaRPr sz="1227"/>
            </a:p>
          </p:txBody>
        </p:sp>
        <p:sp>
          <p:nvSpPr>
            <p:cNvPr id="794" name="object 794"/>
            <p:cNvSpPr/>
            <p:nvPr/>
          </p:nvSpPr>
          <p:spPr>
            <a:xfrm>
              <a:off x="10069830" y="9770745"/>
              <a:ext cx="71755" cy="0"/>
            </a:xfrm>
            <a:custGeom>
              <a:avLst/>
              <a:gdLst/>
              <a:ahLst/>
              <a:cxnLst/>
              <a:rect l="l" t="t" r="r" b="b"/>
              <a:pathLst>
                <a:path w="71754">
                  <a:moveTo>
                    <a:pt x="0" y="0"/>
                  </a:moveTo>
                  <a:lnTo>
                    <a:pt x="71627" y="0"/>
                  </a:lnTo>
                </a:path>
              </a:pathLst>
            </a:custGeom>
            <a:ln w="3175">
              <a:solidFill>
                <a:srgbClr val="000000"/>
              </a:solidFill>
            </a:ln>
          </p:spPr>
          <p:txBody>
            <a:bodyPr wrap="square" lIns="0" tIns="0" rIns="0" bIns="0" rtlCol="0"/>
            <a:lstStyle/>
            <a:p>
              <a:endParaRPr sz="1227"/>
            </a:p>
          </p:txBody>
        </p:sp>
        <p:sp>
          <p:nvSpPr>
            <p:cNvPr id="795" name="object 795"/>
            <p:cNvSpPr/>
            <p:nvPr/>
          </p:nvSpPr>
          <p:spPr>
            <a:xfrm>
              <a:off x="10064115" y="9764648"/>
              <a:ext cx="0" cy="50165"/>
            </a:xfrm>
            <a:custGeom>
              <a:avLst/>
              <a:gdLst/>
              <a:ahLst/>
              <a:cxnLst/>
              <a:rect l="l" t="t" r="r" b="b"/>
              <a:pathLst>
                <a:path h="50165">
                  <a:moveTo>
                    <a:pt x="0" y="0"/>
                  </a:moveTo>
                  <a:lnTo>
                    <a:pt x="0" y="49910"/>
                  </a:lnTo>
                </a:path>
              </a:pathLst>
            </a:custGeom>
            <a:ln w="3175">
              <a:solidFill>
                <a:srgbClr val="000000"/>
              </a:solidFill>
            </a:ln>
          </p:spPr>
          <p:txBody>
            <a:bodyPr wrap="square" lIns="0" tIns="0" rIns="0" bIns="0" rtlCol="0"/>
            <a:lstStyle/>
            <a:p>
              <a:endParaRPr sz="1227"/>
            </a:p>
          </p:txBody>
        </p:sp>
        <p:sp>
          <p:nvSpPr>
            <p:cNvPr id="796" name="object 796"/>
            <p:cNvSpPr/>
            <p:nvPr/>
          </p:nvSpPr>
          <p:spPr>
            <a:xfrm>
              <a:off x="10069830" y="9770745"/>
              <a:ext cx="0" cy="38100"/>
            </a:xfrm>
            <a:custGeom>
              <a:avLst/>
              <a:gdLst/>
              <a:ahLst/>
              <a:cxnLst/>
              <a:rect l="l" t="t" r="r" b="b"/>
              <a:pathLst>
                <a:path h="38100">
                  <a:moveTo>
                    <a:pt x="0" y="0"/>
                  </a:moveTo>
                  <a:lnTo>
                    <a:pt x="0" y="38099"/>
                  </a:lnTo>
                </a:path>
              </a:pathLst>
            </a:custGeom>
            <a:ln w="3175">
              <a:solidFill>
                <a:srgbClr val="000000"/>
              </a:solidFill>
            </a:ln>
          </p:spPr>
          <p:txBody>
            <a:bodyPr wrap="square" lIns="0" tIns="0" rIns="0" bIns="0" rtlCol="0"/>
            <a:lstStyle/>
            <a:p>
              <a:endParaRPr sz="1227"/>
            </a:p>
          </p:txBody>
        </p:sp>
        <p:sp>
          <p:nvSpPr>
            <p:cNvPr id="797" name="object 797"/>
            <p:cNvSpPr/>
            <p:nvPr/>
          </p:nvSpPr>
          <p:spPr>
            <a:xfrm>
              <a:off x="10068306" y="9768839"/>
              <a:ext cx="0" cy="41910"/>
            </a:xfrm>
            <a:custGeom>
              <a:avLst/>
              <a:gdLst/>
              <a:ahLst/>
              <a:cxnLst/>
              <a:rect l="l" t="t" r="r" b="b"/>
              <a:pathLst>
                <a:path h="41909">
                  <a:moveTo>
                    <a:pt x="0" y="0"/>
                  </a:moveTo>
                  <a:lnTo>
                    <a:pt x="0" y="41528"/>
                  </a:lnTo>
                </a:path>
              </a:pathLst>
            </a:custGeom>
            <a:ln w="3175">
              <a:solidFill>
                <a:srgbClr val="000000"/>
              </a:solidFill>
            </a:ln>
          </p:spPr>
          <p:txBody>
            <a:bodyPr wrap="square" lIns="0" tIns="0" rIns="0" bIns="0" rtlCol="0"/>
            <a:lstStyle/>
            <a:p>
              <a:endParaRPr sz="1227"/>
            </a:p>
          </p:txBody>
        </p:sp>
        <p:sp>
          <p:nvSpPr>
            <p:cNvPr id="798" name="object 798"/>
            <p:cNvSpPr/>
            <p:nvPr/>
          </p:nvSpPr>
          <p:spPr>
            <a:xfrm>
              <a:off x="9481946" y="9506711"/>
              <a:ext cx="0" cy="75565"/>
            </a:xfrm>
            <a:custGeom>
              <a:avLst/>
              <a:gdLst/>
              <a:ahLst/>
              <a:cxnLst/>
              <a:rect l="l" t="t" r="r" b="b"/>
              <a:pathLst>
                <a:path h="75565">
                  <a:moveTo>
                    <a:pt x="0" y="0"/>
                  </a:moveTo>
                  <a:lnTo>
                    <a:pt x="0" y="75056"/>
                  </a:lnTo>
                </a:path>
              </a:pathLst>
            </a:custGeom>
            <a:ln w="3175">
              <a:solidFill>
                <a:srgbClr val="000000"/>
              </a:solidFill>
            </a:ln>
          </p:spPr>
          <p:txBody>
            <a:bodyPr wrap="square" lIns="0" tIns="0" rIns="0" bIns="0" rtlCol="0"/>
            <a:lstStyle/>
            <a:p>
              <a:endParaRPr sz="1227"/>
            </a:p>
          </p:txBody>
        </p:sp>
        <p:sp>
          <p:nvSpPr>
            <p:cNvPr id="799" name="object 799"/>
            <p:cNvSpPr/>
            <p:nvPr/>
          </p:nvSpPr>
          <p:spPr>
            <a:xfrm>
              <a:off x="9481946" y="9595484"/>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800" name="object 800"/>
            <p:cNvSpPr/>
            <p:nvPr/>
          </p:nvSpPr>
          <p:spPr>
            <a:xfrm>
              <a:off x="9481946" y="9623297"/>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801" name="object 801"/>
            <p:cNvSpPr/>
            <p:nvPr/>
          </p:nvSpPr>
          <p:spPr>
            <a:xfrm>
              <a:off x="10064115" y="9814559"/>
              <a:ext cx="0" cy="43815"/>
            </a:xfrm>
            <a:custGeom>
              <a:avLst/>
              <a:gdLst/>
              <a:ahLst/>
              <a:cxnLst/>
              <a:rect l="l" t="t" r="r" b="b"/>
              <a:pathLst>
                <a:path h="43815">
                  <a:moveTo>
                    <a:pt x="0" y="0"/>
                  </a:moveTo>
                  <a:lnTo>
                    <a:pt x="0" y="43814"/>
                  </a:lnTo>
                </a:path>
              </a:pathLst>
            </a:custGeom>
            <a:ln w="3175">
              <a:solidFill>
                <a:srgbClr val="000000"/>
              </a:solidFill>
            </a:ln>
          </p:spPr>
          <p:txBody>
            <a:bodyPr wrap="square" lIns="0" tIns="0" rIns="0" bIns="0" rtlCol="0"/>
            <a:lstStyle/>
            <a:p>
              <a:endParaRPr sz="1227"/>
            </a:p>
          </p:txBody>
        </p:sp>
        <p:sp>
          <p:nvSpPr>
            <p:cNvPr id="802" name="object 802"/>
            <p:cNvSpPr/>
            <p:nvPr/>
          </p:nvSpPr>
          <p:spPr>
            <a:xfrm>
              <a:off x="8816340" y="9506711"/>
              <a:ext cx="0" cy="75565"/>
            </a:xfrm>
            <a:custGeom>
              <a:avLst/>
              <a:gdLst/>
              <a:ahLst/>
              <a:cxnLst/>
              <a:rect l="l" t="t" r="r" b="b"/>
              <a:pathLst>
                <a:path h="75565">
                  <a:moveTo>
                    <a:pt x="0" y="0"/>
                  </a:moveTo>
                  <a:lnTo>
                    <a:pt x="0" y="75056"/>
                  </a:lnTo>
                </a:path>
              </a:pathLst>
            </a:custGeom>
            <a:ln w="3175">
              <a:solidFill>
                <a:srgbClr val="000000"/>
              </a:solidFill>
            </a:ln>
          </p:spPr>
          <p:txBody>
            <a:bodyPr wrap="square" lIns="0" tIns="0" rIns="0" bIns="0" rtlCol="0"/>
            <a:lstStyle/>
            <a:p>
              <a:endParaRPr sz="1227"/>
            </a:p>
          </p:txBody>
        </p:sp>
        <p:sp>
          <p:nvSpPr>
            <p:cNvPr id="803" name="object 803"/>
            <p:cNvSpPr/>
            <p:nvPr/>
          </p:nvSpPr>
          <p:spPr>
            <a:xfrm>
              <a:off x="8816340" y="9595484"/>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804" name="object 804"/>
            <p:cNvSpPr/>
            <p:nvPr/>
          </p:nvSpPr>
          <p:spPr>
            <a:xfrm>
              <a:off x="8816340" y="9623297"/>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805" name="object 805"/>
            <p:cNvSpPr/>
            <p:nvPr/>
          </p:nvSpPr>
          <p:spPr>
            <a:xfrm>
              <a:off x="9398507" y="9506711"/>
              <a:ext cx="0" cy="75565"/>
            </a:xfrm>
            <a:custGeom>
              <a:avLst/>
              <a:gdLst/>
              <a:ahLst/>
              <a:cxnLst/>
              <a:rect l="l" t="t" r="r" b="b"/>
              <a:pathLst>
                <a:path h="75565">
                  <a:moveTo>
                    <a:pt x="0" y="0"/>
                  </a:moveTo>
                  <a:lnTo>
                    <a:pt x="0" y="75056"/>
                  </a:lnTo>
                </a:path>
              </a:pathLst>
            </a:custGeom>
            <a:ln w="3175">
              <a:solidFill>
                <a:srgbClr val="000000"/>
              </a:solidFill>
            </a:ln>
          </p:spPr>
          <p:txBody>
            <a:bodyPr wrap="square" lIns="0" tIns="0" rIns="0" bIns="0" rtlCol="0"/>
            <a:lstStyle/>
            <a:p>
              <a:endParaRPr sz="1227"/>
            </a:p>
          </p:txBody>
        </p:sp>
        <p:sp>
          <p:nvSpPr>
            <p:cNvPr id="806" name="object 806"/>
            <p:cNvSpPr/>
            <p:nvPr/>
          </p:nvSpPr>
          <p:spPr>
            <a:xfrm>
              <a:off x="9398507" y="9595484"/>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807" name="object 807"/>
            <p:cNvSpPr/>
            <p:nvPr/>
          </p:nvSpPr>
          <p:spPr>
            <a:xfrm>
              <a:off x="9398507" y="9623297"/>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808" name="object 808"/>
            <p:cNvSpPr/>
            <p:nvPr/>
          </p:nvSpPr>
          <p:spPr>
            <a:xfrm>
              <a:off x="8151114" y="9814559"/>
              <a:ext cx="0" cy="43815"/>
            </a:xfrm>
            <a:custGeom>
              <a:avLst/>
              <a:gdLst/>
              <a:ahLst/>
              <a:cxnLst/>
              <a:rect l="l" t="t" r="r" b="b"/>
              <a:pathLst>
                <a:path h="43815">
                  <a:moveTo>
                    <a:pt x="0" y="0"/>
                  </a:moveTo>
                  <a:lnTo>
                    <a:pt x="0" y="43814"/>
                  </a:lnTo>
                </a:path>
              </a:pathLst>
            </a:custGeom>
            <a:ln w="3175">
              <a:solidFill>
                <a:srgbClr val="000000"/>
              </a:solidFill>
            </a:ln>
          </p:spPr>
          <p:txBody>
            <a:bodyPr wrap="square" lIns="0" tIns="0" rIns="0" bIns="0" rtlCol="0"/>
            <a:lstStyle/>
            <a:p>
              <a:endParaRPr sz="1227"/>
            </a:p>
          </p:txBody>
        </p:sp>
        <p:sp>
          <p:nvSpPr>
            <p:cNvPr id="809" name="object 809"/>
            <p:cNvSpPr/>
            <p:nvPr/>
          </p:nvSpPr>
          <p:spPr>
            <a:xfrm>
              <a:off x="8733281" y="9506711"/>
              <a:ext cx="0" cy="75565"/>
            </a:xfrm>
            <a:custGeom>
              <a:avLst/>
              <a:gdLst/>
              <a:ahLst/>
              <a:cxnLst/>
              <a:rect l="l" t="t" r="r" b="b"/>
              <a:pathLst>
                <a:path h="75565">
                  <a:moveTo>
                    <a:pt x="0" y="0"/>
                  </a:moveTo>
                  <a:lnTo>
                    <a:pt x="0" y="75056"/>
                  </a:lnTo>
                </a:path>
              </a:pathLst>
            </a:custGeom>
            <a:ln w="3175">
              <a:solidFill>
                <a:srgbClr val="000000"/>
              </a:solidFill>
            </a:ln>
          </p:spPr>
          <p:txBody>
            <a:bodyPr wrap="square" lIns="0" tIns="0" rIns="0" bIns="0" rtlCol="0"/>
            <a:lstStyle/>
            <a:p>
              <a:endParaRPr sz="1227"/>
            </a:p>
          </p:txBody>
        </p:sp>
        <p:sp>
          <p:nvSpPr>
            <p:cNvPr id="810" name="object 810"/>
            <p:cNvSpPr/>
            <p:nvPr/>
          </p:nvSpPr>
          <p:spPr>
            <a:xfrm>
              <a:off x="8733281" y="9595484"/>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811" name="object 811"/>
            <p:cNvSpPr/>
            <p:nvPr/>
          </p:nvSpPr>
          <p:spPr>
            <a:xfrm>
              <a:off x="8733281" y="9623297"/>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812" name="object 812"/>
            <p:cNvSpPr/>
            <p:nvPr/>
          </p:nvSpPr>
          <p:spPr>
            <a:xfrm>
              <a:off x="6741414" y="9810369"/>
              <a:ext cx="74930" cy="0"/>
            </a:xfrm>
            <a:custGeom>
              <a:avLst/>
              <a:gdLst/>
              <a:ahLst/>
              <a:cxnLst/>
              <a:rect l="l" t="t" r="r" b="b"/>
              <a:pathLst>
                <a:path w="74929">
                  <a:moveTo>
                    <a:pt x="0" y="0"/>
                  </a:moveTo>
                  <a:lnTo>
                    <a:pt x="74675" y="0"/>
                  </a:lnTo>
                </a:path>
              </a:pathLst>
            </a:custGeom>
            <a:ln w="3175">
              <a:solidFill>
                <a:srgbClr val="000000"/>
              </a:solidFill>
            </a:ln>
          </p:spPr>
          <p:txBody>
            <a:bodyPr wrap="square" lIns="0" tIns="0" rIns="0" bIns="0" rtlCol="0"/>
            <a:lstStyle/>
            <a:p>
              <a:endParaRPr sz="1227"/>
            </a:p>
          </p:txBody>
        </p:sp>
        <p:sp>
          <p:nvSpPr>
            <p:cNvPr id="813" name="object 813"/>
            <p:cNvSpPr/>
            <p:nvPr/>
          </p:nvSpPr>
          <p:spPr>
            <a:xfrm>
              <a:off x="6742938" y="9808845"/>
              <a:ext cx="71755" cy="0"/>
            </a:xfrm>
            <a:custGeom>
              <a:avLst/>
              <a:gdLst/>
              <a:ahLst/>
              <a:cxnLst/>
              <a:rect l="l" t="t" r="r" b="b"/>
              <a:pathLst>
                <a:path w="71754">
                  <a:moveTo>
                    <a:pt x="0" y="0"/>
                  </a:moveTo>
                  <a:lnTo>
                    <a:pt x="71246" y="0"/>
                  </a:lnTo>
                </a:path>
              </a:pathLst>
            </a:custGeom>
            <a:ln w="3175">
              <a:solidFill>
                <a:srgbClr val="000000"/>
              </a:solidFill>
            </a:ln>
          </p:spPr>
          <p:txBody>
            <a:bodyPr wrap="square" lIns="0" tIns="0" rIns="0" bIns="0" rtlCol="0"/>
            <a:lstStyle/>
            <a:p>
              <a:endParaRPr sz="1227"/>
            </a:p>
          </p:txBody>
        </p:sp>
        <p:sp>
          <p:nvSpPr>
            <p:cNvPr id="814" name="object 814"/>
            <p:cNvSpPr/>
            <p:nvPr/>
          </p:nvSpPr>
          <p:spPr>
            <a:xfrm>
              <a:off x="6737222" y="9814559"/>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815" name="object 815"/>
            <p:cNvSpPr/>
            <p:nvPr/>
          </p:nvSpPr>
          <p:spPr>
            <a:xfrm>
              <a:off x="6741414" y="9768839"/>
              <a:ext cx="0" cy="41910"/>
            </a:xfrm>
            <a:custGeom>
              <a:avLst/>
              <a:gdLst/>
              <a:ahLst/>
              <a:cxnLst/>
              <a:rect l="l" t="t" r="r" b="b"/>
              <a:pathLst>
                <a:path h="41909">
                  <a:moveTo>
                    <a:pt x="0" y="0"/>
                  </a:moveTo>
                  <a:lnTo>
                    <a:pt x="0" y="41528"/>
                  </a:lnTo>
                </a:path>
              </a:pathLst>
            </a:custGeom>
            <a:ln w="3175">
              <a:solidFill>
                <a:srgbClr val="000000"/>
              </a:solidFill>
            </a:ln>
          </p:spPr>
          <p:txBody>
            <a:bodyPr wrap="square" lIns="0" tIns="0" rIns="0" bIns="0" rtlCol="0"/>
            <a:lstStyle/>
            <a:p>
              <a:endParaRPr sz="1227"/>
            </a:p>
          </p:txBody>
        </p:sp>
        <p:sp>
          <p:nvSpPr>
            <p:cNvPr id="816" name="object 816"/>
            <p:cNvSpPr/>
            <p:nvPr/>
          </p:nvSpPr>
          <p:spPr>
            <a:xfrm>
              <a:off x="6742938" y="9770745"/>
              <a:ext cx="0" cy="38100"/>
            </a:xfrm>
            <a:custGeom>
              <a:avLst/>
              <a:gdLst/>
              <a:ahLst/>
              <a:cxnLst/>
              <a:rect l="l" t="t" r="r" b="b"/>
              <a:pathLst>
                <a:path h="38100">
                  <a:moveTo>
                    <a:pt x="0" y="0"/>
                  </a:moveTo>
                  <a:lnTo>
                    <a:pt x="0" y="38099"/>
                  </a:lnTo>
                </a:path>
              </a:pathLst>
            </a:custGeom>
            <a:ln w="3175">
              <a:solidFill>
                <a:srgbClr val="000000"/>
              </a:solidFill>
            </a:ln>
          </p:spPr>
          <p:txBody>
            <a:bodyPr wrap="square" lIns="0" tIns="0" rIns="0" bIns="0" rtlCol="0"/>
            <a:lstStyle/>
            <a:p>
              <a:endParaRPr sz="1227"/>
            </a:p>
          </p:txBody>
        </p:sp>
        <p:sp>
          <p:nvSpPr>
            <p:cNvPr id="817" name="object 817"/>
            <p:cNvSpPr/>
            <p:nvPr/>
          </p:nvSpPr>
          <p:spPr>
            <a:xfrm>
              <a:off x="6737222" y="9764648"/>
              <a:ext cx="83185" cy="50165"/>
            </a:xfrm>
            <a:custGeom>
              <a:avLst/>
              <a:gdLst/>
              <a:ahLst/>
              <a:cxnLst/>
              <a:rect l="l" t="t" r="r" b="b"/>
              <a:pathLst>
                <a:path w="83184" h="50165">
                  <a:moveTo>
                    <a:pt x="0" y="0"/>
                  </a:moveTo>
                  <a:lnTo>
                    <a:pt x="83057" y="0"/>
                  </a:lnTo>
                </a:path>
                <a:path w="83184" h="50165">
                  <a:moveTo>
                    <a:pt x="0" y="0"/>
                  </a:moveTo>
                  <a:lnTo>
                    <a:pt x="0" y="49910"/>
                  </a:lnTo>
                </a:path>
              </a:pathLst>
            </a:custGeom>
            <a:ln w="3175">
              <a:solidFill>
                <a:srgbClr val="000000"/>
              </a:solidFill>
            </a:ln>
          </p:spPr>
          <p:txBody>
            <a:bodyPr wrap="square" lIns="0" tIns="0" rIns="0" bIns="0" rtlCol="0"/>
            <a:lstStyle/>
            <a:p>
              <a:endParaRPr sz="1227"/>
            </a:p>
          </p:txBody>
        </p:sp>
        <p:sp>
          <p:nvSpPr>
            <p:cNvPr id="818" name="object 818"/>
            <p:cNvSpPr/>
            <p:nvPr/>
          </p:nvSpPr>
          <p:spPr>
            <a:xfrm>
              <a:off x="6742938" y="9770745"/>
              <a:ext cx="71755" cy="0"/>
            </a:xfrm>
            <a:custGeom>
              <a:avLst/>
              <a:gdLst/>
              <a:ahLst/>
              <a:cxnLst/>
              <a:rect l="l" t="t" r="r" b="b"/>
              <a:pathLst>
                <a:path w="71754">
                  <a:moveTo>
                    <a:pt x="0" y="0"/>
                  </a:moveTo>
                  <a:lnTo>
                    <a:pt x="71246" y="0"/>
                  </a:lnTo>
                </a:path>
              </a:pathLst>
            </a:custGeom>
            <a:ln w="3175">
              <a:solidFill>
                <a:srgbClr val="000000"/>
              </a:solidFill>
            </a:ln>
          </p:spPr>
          <p:txBody>
            <a:bodyPr wrap="square" lIns="0" tIns="0" rIns="0" bIns="0" rtlCol="0"/>
            <a:lstStyle/>
            <a:p>
              <a:endParaRPr sz="1227"/>
            </a:p>
          </p:txBody>
        </p:sp>
        <p:sp>
          <p:nvSpPr>
            <p:cNvPr id="819" name="object 819"/>
            <p:cNvSpPr/>
            <p:nvPr/>
          </p:nvSpPr>
          <p:spPr>
            <a:xfrm>
              <a:off x="6741414" y="9768839"/>
              <a:ext cx="74930" cy="0"/>
            </a:xfrm>
            <a:custGeom>
              <a:avLst/>
              <a:gdLst/>
              <a:ahLst/>
              <a:cxnLst/>
              <a:rect l="l" t="t" r="r" b="b"/>
              <a:pathLst>
                <a:path w="74929">
                  <a:moveTo>
                    <a:pt x="0" y="0"/>
                  </a:moveTo>
                  <a:lnTo>
                    <a:pt x="74675" y="0"/>
                  </a:lnTo>
                </a:path>
              </a:pathLst>
            </a:custGeom>
            <a:ln w="3175">
              <a:solidFill>
                <a:srgbClr val="000000"/>
              </a:solidFill>
            </a:ln>
          </p:spPr>
          <p:txBody>
            <a:bodyPr wrap="square" lIns="0" tIns="0" rIns="0" bIns="0" rtlCol="0"/>
            <a:lstStyle/>
            <a:p>
              <a:endParaRPr sz="1227"/>
            </a:p>
          </p:txBody>
        </p:sp>
        <p:sp>
          <p:nvSpPr>
            <p:cNvPr id="820" name="object 820"/>
            <p:cNvSpPr/>
            <p:nvPr/>
          </p:nvSpPr>
          <p:spPr>
            <a:xfrm>
              <a:off x="8068056" y="9764648"/>
              <a:ext cx="83185" cy="0"/>
            </a:xfrm>
            <a:custGeom>
              <a:avLst/>
              <a:gdLst/>
              <a:ahLst/>
              <a:cxnLst/>
              <a:rect l="l" t="t" r="r" b="b"/>
              <a:pathLst>
                <a:path w="83184">
                  <a:moveTo>
                    <a:pt x="83057" y="0"/>
                  </a:moveTo>
                  <a:lnTo>
                    <a:pt x="0" y="0"/>
                  </a:lnTo>
                </a:path>
              </a:pathLst>
            </a:custGeom>
            <a:ln w="3175">
              <a:solidFill>
                <a:srgbClr val="000000"/>
              </a:solidFill>
            </a:ln>
          </p:spPr>
          <p:txBody>
            <a:bodyPr wrap="square" lIns="0" tIns="0" rIns="0" bIns="0" rtlCol="0"/>
            <a:lstStyle/>
            <a:p>
              <a:endParaRPr sz="1227"/>
            </a:p>
          </p:txBody>
        </p:sp>
        <p:sp>
          <p:nvSpPr>
            <p:cNvPr id="821" name="object 821"/>
            <p:cNvSpPr/>
            <p:nvPr/>
          </p:nvSpPr>
          <p:spPr>
            <a:xfrm>
              <a:off x="8071866" y="9768839"/>
              <a:ext cx="75565" cy="0"/>
            </a:xfrm>
            <a:custGeom>
              <a:avLst/>
              <a:gdLst/>
              <a:ahLst/>
              <a:cxnLst/>
              <a:rect l="l" t="t" r="r" b="b"/>
              <a:pathLst>
                <a:path w="75565">
                  <a:moveTo>
                    <a:pt x="75056" y="0"/>
                  </a:moveTo>
                  <a:lnTo>
                    <a:pt x="0" y="0"/>
                  </a:lnTo>
                </a:path>
              </a:pathLst>
            </a:custGeom>
            <a:ln w="3175">
              <a:solidFill>
                <a:srgbClr val="000000"/>
              </a:solidFill>
            </a:ln>
          </p:spPr>
          <p:txBody>
            <a:bodyPr wrap="square" lIns="0" tIns="0" rIns="0" bIns="0" rtlCol="0"/>
            <a:lstStyle/>
            <a:p>
              <a:endParaRPr sz="1227"/>
            </a:p>
          </p:txBody>
        </p:sp>
        <p:sp>
          <p:nvSpPr>
            <p:cNvPr id="822" name="object 822"/>
            <p:cNvSpPr/>
            <p:nvPr/>
          </p:nvSpPr>
          <p:spPr>
            <a:xfrm>
              <a:off x="8073770" y="9770745"/>
              <a:ext cx="71755" cy="0"/>
            </a:xfrm>
            <a:custGeom>
              <a:avLst/>
              <a:gdLst/>
              <a:ahLst/>
              <a:cxnLst/>
              <a:rect l="l" t="t" r="r" b="b"/>
              <a:pathLst>
                <a:path w="71754">
                  <a:moveTo>
                    <a:pt x="71246" y="0"/>
                  </a:moveTo>
                  <a:lnTo>
                    <a:pt x="0" y="0"/>
                  </a:lnTo>
                </a:path>
              </a:pathLst>
            </a:custGeom>
            <a:ln w="3175">
              <a:solidFill>
                <a:srgbClr val="000000"/>
              </a:solidFill>
            </a:ln>
          </p:spPr>
          <p:txBody>
            <a:bodyPr wrap="square" lIns="0" tIns="0" rIns="0" bIns="0" rtlCol="0"/>
            <a:lstStyle/>
            <a:p>
              <a:endParaRPr sz="1227"/>
            </a:p>
          </p:txBody>
        </p:sp>
        <p:sp>
          <p:nvSpPr>
            <p:cNvPr id="823" name="object 823"/>
            <p:cNvSpPr/>
            <p:nvPr/>
          </p:nvSpPr>
          <p:spPr>
            <a:xfrm>
              <a:off x="8151114" y="9764648"/>
              <a:ext cx="0" cy="50165"/>
            </a:xfrm>
            <a:custGeom>
              <a:avLst/>
              <a:gdLst/>
              <a:ahLst/>
              <a:cxnLst/>
              <a:rect l="l" t="t" r="r" b="b"/>
              <a:pathLst>
                <a:path h="50165">
                  <a:moveTo>
                    <a:pt x="0" y="0"/>
                  </a:moveTo>
                  <a:lnTo>
                    <a:pt x="0" y="49910"/>
                  </a:lnTo>
                </a:path>
              </a:pathLst>
            </a:custGeom>
            <a:ln w="3175">
              <a:solidFill>
                <a:srgbClr val="000000"/>
              </a:solidFill>
            </a:ln>
          </p:spPr>
          <p:txBody>
            <a:bodyPr wrap="square" lIns="0" tIns="0" rIns="0" bIns="0" rtlCol="0"/>
            <a:lstStyle/>
            <a:p>
              <a:endParaRPr sz="1227"/>
            </a:p>
          </p:txBody>
        </p:sp>
        <p:sp>
          <p:nvSpPr>
            <p:cNvPr id="824" name="object 824"/>
            <p:cNvSpPr/>
            <p:nvPr/>
          </p:nvSpPr>
          <p:spPr>
            <a:xfrm>
              <a:off x="8145018" y="9770745"/>
              <a:ext cx="0" cy="38100"/>
            </a:xfrm>
            <a:custGeom>
              <a:avLst/>
              <a:gdLst/>
              <a:ahLst/>
              <a:cxnLst/>
              <a:rect l="l" t="t" r="r" b="b"/>
              <a:pathLst>
                <a:path h="38100">
                  <a:moveTo>
                    <a:pt x="0" y="0"/>
                  </a:moveTo>
                  <a:lnTo>
                    <a:pt x="0" y="38099"/>
                  </a:lnTo>
                </a:path>
              </a:pathLst>
            </a:custGeom>
            <a:ln w="3175">
              <a:solidFill>
                <a:srgbClr val="000000"/>
              </a:solidFill>
            </a:ln>
          </p:spPr>
          <p:txBody>
            <a:bodyPr wrap="square" lIns="0" tIns="0" rIns="0" bIns="0" rtlCol="0"/>
            <a:lstStyle/>
            <a:p>
              <a:endParaRPr sz="1227"/>
            </a:p>
          </p:txBody>
        </p:sp>
        <p:sp>
          <p:nvSpPr>
            <p:cNvPr id="825" name="object 825"/>
            <p:cNvSpPr/>
            <p:nvPr/>
          </p:nvSpPr>
          <p:spPr>
            <a:xfrm>
              <a:off x="8146922" y="9768839"/>
              <a:ext cx="0" cy="41910"/>
            </a:xfrm>
            <a:custGeom>
              <a:avLst/>
              <a:gdLst/>
              <a:ahLst/>
              <a:cxnLst/>
              <a:rect l="l" t="t" r="r" b="b"/>
              <a:pathLst>
                <a:path h="41909">
                  <a:moveTo>
                    <a:pt x="0" y="0"/>
                  </a:moveTo>
                  <a:lnTo>
                    <a:pt x="0" y="41528"/>
                  </a:lnTo>
                </a:path>
              </a:pathLst>
            </a:custGeom>
            <a:ln w="3175">
              <a:solidFill>
                <a:srgbClr val="000000"/>
              </a:solidFill>
            </a:ln>
          </p:spPr>
          <p:txBody>
            <a:bodyPr wrap="square" lIns="0" tIns="0" rIns="0" bIns="0" rtlCol="0"/>
            <a:lstStyle/>
            <a:p>
              <a:endParaRPr sz="1227"/>
            </a:p>
          </p:txBody>
        </p:sp>
        <p:sp>
          <p:nvSpPr>
            <p:cNvPr id="826" name="object 826"/>
            <p:cNvSpPr/>
            <p:nvPr/>
          </p:nvSpPr>
          <p:spPr>
            <a:xfrm>
              <a:off x="8151114" y="9506711"/>
              <a:ext cx="0" cy="94615"/>
            </a:xfrm>
            <a:custGeom>
              <a:avLst/>
              <a:gdLst/>
              <a:ahLst/>
              <a:cxnLst/>
              <a:rect l="l" t="t" r="r" b="b"/>
              <a:pathLst>
                <a:path h="94615">
                  <a:moveTo>
                    <a:pt x="0" y="0"/>
                  </a:moveTo>
                  <a:lnTo>
                    <a:pt x="0" y="94487"/>
                  </a:lnTo>
                </a:path>
              </a:pathLst>
            </a:custGeom>
            <a:ln w="3175">
              <a:solidFill>
                <a:srgbClr val="000000"/>
              </a:solidFill>
            </a:ln>
          </p:spPr>
          <p:txBody>
            <a:bodyPr wrap="square" lIns="0" tIns="0" rIns="0" bIns="0" rtlCol="0"/>
            <a:lstStyle/>
            <a:p>
              <a:endParaRPr sz="1227"/>
            </a:p>
          </p:txBody>
        </p:sp>
        <p:sp>
          <p:nvSpPr>
            <p:cNvPr id="827" name="object 827"/>
            <p:cNvSpPr/>
            <p:nvPr/>
          </p:nvSpPr>
          <p:spPr>
            <a:xfrm>
              <a:off x="8151114" y="9614916"/>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828" name="object 828"/>
            <p:cNvSpPr/>
            <p:nvPr/>
          </p:nvSpPr>
          <p:spPr>
            <a:xfrm>
              <a:off x="8151114" y="9642729"/>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829" name="object 829"/>
            <p:cNvSpPr/>
            <p:nvPr/>
          </p:nvSpPr>
          <p:spPr>
            <a:xfrm>
              <a:off x="8151114" y="9670542"/>
              <a:ext cx="0" cy="94615"/>
            </a:xfrm>
            <a:custGeom>
              <a:avLst/>
              <a:gdLst/>
              <a:ahLst/>
              <a:cxnLst/>
              <a:rect l="l" t="t" r="r" b="b"/>
              <a:pathLst>
                <a:path h="94615">
                  <a:moveTo>
                    <a:pt x="0" y="0"/>
                  </a:moveTo>
                  <a:lnTo>
                    <a:pt x="0" y="94106"/>
                  </a:lnTo>
                </a:path>
              </a:pathLst>
            </a:custGeom>
            <a:ln w="3175">
              <a:solidFill>
                <a:srgbClr val="000000"/>
              </a:solidFill>
            </a:ln>
          </p:spPr>
          <p:txBody>
            <a:bodyPr wrap="square" lIns="0" tIns="0" rIns="0" bIns="0" rtlCol="0"/>
            <a:lstStyle/>
            <a:p>
              <a:endParaRPr sz="1227"/>
            </a:p>
          </p:txBody>
        </p:sp>
        <p:sp>
          <p:nvSpPr>
            <p:cNvPr id="830" name="object 830"/>
            <p:cNvSpPr/>
            <p:nvPr/>
          </p:nvSpPr>
          <p:spPr>
            <a:xfrm>
              <a:off x="5489447" y="9515094"/>
              <a:ext cx="0" cy="90805"/>
            </a:xfrm>
            <a:custGeom>
              <a:avLst/>
              <a:gdLst/>
              <a:ahLst/>
              <a:cxnLst/>
              <a:rect l="l" t="t" r="r" b="b"/>
              <a:pathLst>
                <a:path h="90804">
                  <a:moveTo>
                    <a:pt x="0" y="0"/>
                  </a:moveTo>
                  <a:lnTo>
                    <a:pt x="0" y="90296"/>
                  </a:lnTo>
                </a:path>
              </a:pathLst>
            </a:custGeom>
            <a:ln w="3175">
              <a:solidFill>
                <a:srgbClr val="000000"/>
              </a:solidFill>
            </a:ln>
          </p:spPr>
          <p:txBody>
            <a:bodyPr wrap="square" lIns="0" tIns="0" rIns="0" bIns="0" rtlCol="0"/>
            <a:lstStyle/>
            <a:p>
              <a:endParaRPr sz="1227"/>
            </a:p>
          </p:txBody>
        </p:sp>
        <p:sp>
          <p:nvSpPr>
            <p:cNvPr id="831" name="object 831"/>
            <p:cNvSpPr/>
            <p:nvPr/>
          </p:nvSpPr>
          <p:spPr>
            <a:xfrm>
              <a:off x="5489447" y="9619107"/>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832" name="object 832"/>
            <p:cNvSpPr/>
            <p:nvPr/>
          </p:nvSpPr>
          <p:spPr>
            <a:xfrm>
              <a:off x="5489447" y="9646920"/>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833" name="object 833"/>
            <p:cNvSpPr/>
            <p:nvPr/>
          </p:nvSpPr>
          <p:spPr>
            <a:xfrm>
              <a:off x="5489447" y="9674733"/>
              <a:ext cx="0" cy="90170"/>
            </a:xfrm>
            <a:custGeom>
              <a:avLst/>
              <a:gdLst/>
              <a:ahLst/>
              <a:cxnLst/>
              <a:rect l="l" t="t" r="r" b="b"/>
              <a:pathLst>
                <a:path h="90170">
                  <a:moveTo>
                    <a:pt x="0" y="0"/>
                  </a:moveTo>
                  <a:lnTo>
                    <a:pt x="0" y="89915"/>
                  </a:lnTo>
                </a:path>
              </a:pathLst>
            </a:custGeom>
            <a:ln w="3175">
              <a:solidFill>
                <a:srgbClr val="000000"/>
              </a:solidFill>
            </a:ln>
          </p:spPr>
          <p:txBody>
            <a:bodyPr wrap="square" lIns="0" tIns="0" rIns="0" bIns="0" rtlCol="0"/>
            <a:lstStyle/>
            <a:p>
              <a:endParaRPr sz="1227"/>
            </a:p>
          </p:txBody>
        </p:sp>
        <p:sp>
          <p:nvSpPr>
            <p:cNvPr id="834" name="object 834"/>
            <p:cNvSpPr/>
            <p:nvPr/>
          </p:nvSpPr>
          <p:spPr>
            <a:xfrm>
              <a:off x="5489447" y="9814559"/>
              <a:ext cx="0" cy="43815"/>
            </a:xfrm>
            <a:custGeom>
              <a:avLst/>
              <a:gdLst/>
              <a:ahLst/>
              <a:cxnLst/>
              <a:rect l="l" t="t" r="r" b="b"/>
              <a:pathLst>
                <a:path h="43815">
                  <a:moveTo>
                    <a:pt x="0" y="0"/>
                  </a:moveTo>
                  <a:lnTo>
                    <a:pt x="0" y="43814"/>
                  </a:lnTo>
                </a:path>
              </a:pathLst>
            </a:custGeom>
            <a:ln w="3175">
              <a:solidFill>
                <a:srgbClr val="000000"/>
              </a:solidFill>
            </a:ln>
          </p:spPr>
          <p:txBody>
            <a:bodyPr wrap="square" lIns="0" tIns="0" rIns="0" bIns="0" rtlCol="0"/>
            <a:lstStyle/>
            <a:p>
              <a:endParaRPr sz="1227"/>
            </a:p>
          </p:txBody>
        </p:sp>
        <p:sp>
          <p:nvSpPr>
            <p:cNvPr id="835" name="object 835"/>
            <p:cNvSpPr/>
            <p:nvPr/>
          </p:nvSpPr>
          <p:spPr>
            <a:xfrm>
              <a:off x="3409950" y="9814559"/>
              <a:ext cx="83820" cy="0"/>
            </a:xfrm>
            <a:custGeom>
              <a:avLst/>
              <a:gdLst/>
              <a:ahLst/>
              <a:cxnLst/>
              <a:rect l="l" t="t" r="r" b="b"/>
              <a:pathLst>
                <a:path w="83820">
                  <a:moveTo>
                    <a:pt x="0" y="0"/>
                  </a:moveTo>
                  <a:lnTo>
                    <a:pt x="83438" y="0"/>
                  </a:lnTo>
                </a:path>
              </a:pathLst>
            </a:custGeom>
            <a:ln w="3175">
              <a:solidFill>
                <a:srgbClr val="000000"/>
              </a:solidFill>
            </a:ln>
          </p:spPr>
          <p:txBody>
            <a:bodyPr wrap="square" lIns="0" tIns="0" rIns="0" bIns="0" rtlCol="0"/>
            <a:lstStyle/>
            <a:p>
              <a:endParaRPr sz="1227"/>
            </a:p>
          </p:txBody>
        </p:sp>
        <p:sp>
          <p:nvSpPr>
            <p:cNvPr id="836" name="object 836"/>
            <p:cNvSpPr/>
            <p:nvPr/>
          </p:nvSpPr>
          <p:spPr>
            <a:xfrm>
              <a:off x="3416045" y="9808845"/>
              <a:ext cx="71755" cy="0"/>
            </a:xfrm>
            <a:custGeom>
              <a:avLst/>
              <a:gdLst/>
              <a:ahLst/>
              <a:cxnLst/>
              <a:rect l="l" t="t" r="r" b="b"/>
              <a:pathLst>
                <a:path w="71754">
                  <a:moveTo>
                    <a:pt x="0" y="0"/>
                  </a:moveTo>
                  <a:lnTo>
                    <a:pt x="71246" y="0"/>
                  </a:lnTo>
                </a:path>
              </a:pathLst>
            </a:custGeom>
            <a:ln w="3175">
              <a:solidFill>
                <a:srgbClr val="000000"/>
              </a:solidFill>
            </a:ln>
          </p:spPr>
          <p:txBody>
            <a:bodyPr wrap="square" lIns="0" tIns="0" rIns="0" bIns="0" rtlCol="0"/>
            <a:lstStyle/>
            <a:p>
              <a:endParaRPr sz="1227"/>
            </a:p>
          </p:txBody>
        </p:sp>
        <p:sp>
          <p:nvSpPr>
            <p:cNvPr id="837" name="object 837"/>
            <p:cNvSpPr/>
            <p:nvPr/>
          </p:nvSpPr>
          <p:spPr>
            <a:xfrm>
              <a:off x="3414141" y="9810369"/>
              <a:ext cx="75565" cy="0"/>
            </a:xfrm>
            <a:custGeom>
              <a:avLst/>
              <a:gdLst/>
              <a:ahLst/>
              <a:cxnLst/>
              <a:rect l="l" t="t" r="r" b="b"/>
              <a:pathLst>
                <a:path w="75564">
                  <a:moveTo>
                    <a:pt x="0" y="0"/>
                  </a:moveTo>
                  <a:lnTo>
                    <a:pt x="75056" y="0"/>
                  </a:lnTo>
                </a:path>
              </a:pathLst>
            </a:custGeom>
            <a:ln w="3175">
              <a:solidFill>
                <a:srgbClr val="000000"/>
              </a:solidFill>
            </a:ln>
          </p:spPr>
          <p:txBody>
            <a:bodyPr wrap="square" lIns="0" tIns="0" rIns="0" bIns="0" rtlCol="0"/>
            <a:lstStyle/>
            <a:p>
              <a:endParaRPr sz="1227"/>
            </a:p>
          </p:txBody>
        </p:sp>
        <p:sp>
          <p:nvSpPr>
            <p:cNvPr id="838" name="object 838"/>
            <p:cNvSpPr/>
            <p:nvPr/>
          </p:nvSpPr>
          <p:spPr>
            <a:xfrm>
              <a:off x="3409950" y="9764648"/>
              <a:ext cx="83820" cy="50165"/>
            </a:xfrm>
            <a:custGeom>
              <a:avLst/>
              <a:gdLst/>
              <a:ahLst/>
              <a:cxnLst/>
              <a:rect l="l" t="t" r="r" b="b"/>
              <a:pathLst>
                <a:path w="83820" h="50165">
                  <a:moveTo>
                    <a:pt x="0" y="0"/>
                  </a:moveTo>
                  <a:lnTo>
                    <a:pt x="83438" y="0"/>
                  </a:lnTo>
                </a:path>
                <a:path w="83820" h="50165">
                  <a:moveTo>
                    <a:pt x="0" y="0"/>
                  </a:moveTo>
                  <a:lnTo>
                    <a:pt x="0" y="49910"/>
                  </a:lnTo>
                </a:path>
              </a:pathLst>
            </a:custGeom>
            <a:ln w="3175">
              <a:solidFill>
                <a:srgbClr val="000000"/>
              </a:solidFill>
            </a:ln>
          </p:spPr>
          <p:txBody>
            <a:bodyPr wrap="square" lIns="0" tIns="0" rIns="0" bIns="0" rtlCol="0"/>
            <a:lstStyle/>
            <a:p>
              <a:endParaRPr sz="1227"/>
            </a:p>
          </p:txBody>
        </p:sp>
        <p:sp>
          <p:nvSpPr>
            <p:cNvPr id="839" name="object 839"/>
            <p:cNvSpPr/>
            <p:nvPr/>
          </p:nvSpPr>
          <p:spPr>
            <a:xfrm>
              <a:off x="3414141" y="9768839"/>
              <a:ext cx="75565" cy="0"/>
            </a:xfrm>
            <a:custGeom>
              <a:avLst/>
              <a:gdLst/>
              <a:ahLst/>
              <a:cxnLst/>
              <a:rect l="l" t="t" r="r" b="b"/>
              <a:pathLst>
                <a:path w="75564">
                  <a:moveTo>
                    <a:pt x="0" y="0"/>
                  </a:moveTo>
                  <a:lnTo>
                    <a:pt x="75056" y="0"/>
                  </a:lnTo>
                </a:path>
              </a:pathLst>
            </a:custGeom>
            <a:ln w="3175">
              <a:solidFill>
                <a:srgbClr val="000000"/>
              </a:solidFill>
            </a:ln>
          </p:spPr>
          <p:txBody>
            <a:bodyPr wrap="square" lIns="0" tIns="0" rIns="0" bIns="0" rtlCol="0"/>
            <a:lstStyle/>
            <a:p>
              <a:endParaRPr sz="1227"/>
            </a:p>
          </p:txBody>
        </p:sp>
        <p:sp>
          <p:nvSpPr>
            <p:cNvPr id="840" name="object 840"/>
            <p:cNvSpPr/>
            <p:nvPr/>
          </p:nvSpPr>
          <p:spPr>
            <a:xfrm>
              <a:off x="3416045" y="9770745"/>
              <a:ext cx="71755" cy="38100"/>
            </a:xfrm>
            <a:custGeom>
              <a:avLst/>
              <a:gdLst/>
              <a:ahLst/>
              <a:cxnLst/>
              <a:rect l="l" t="t" r="r" b="b"/>
              <a:pathLst>
                <a:path w="71754" h="38100">
                  <a:moveTo>
                    <a:pt x="0" y="0"/>
                  </a:moveTo>
                  <a:lnTo>
                    <a:pt x="71246" y="0"/>
                  </a:lnTo>
                </a:path>
                <a:path w="71754" h="38100">
                  <a:moveTo>
                    <a:pt x="0" y="0"/>
                  </a:moveTo>
                  <a:lnTo>
                    <a:pt x="0" y="38099"/>
                  </a:lnTo>
                </a:path>
              </a:pathLst>
            </a:custGeom>
            <a:ln w="3175">
              <a:solidFill>
                <a:srgbClr val="000000"/>
              </a:solidFill>
            </a:ln>
          </p:spPr>
          <p:txBody>
            <a:bodyPr wrap="square" lIns="0" tIns="0" rIns="0" bIns="0" rtlCol="0"/>
            <a:lstStyle/>
            <a:p>
              <a:endParaRPr sz="1227"/>
            </a:p>
          </p:txBody>
        </p:sp>
        <p:sp>
          <p:nvSpPr>
            <p:cNvPr id="841" name="object 841"/>
            <p:cNvSpPr/>
            <p:nvPr/>
          </p:nvSpPr>
          <p:spPr>
            <a:xfrm>
              <a:off x="3414141" y="9768839"/>
              <a:ext cx="0" cy="41910"/>
            </a:xfrm>
            <a:custGeom>
              <a:avLst/>
              <a:gdLst/>
              <a:ahLst/>
              <a:cxnLst/>
              <a:rect l="l" t="t" r="r" b="b"/>
              <a:pathLst>
                <a:path h="41909">
                  <a:moveTo>
                    <a:pt x="0" y="0"/>
                  </a:moveTo>
                  <a:lnTo>
                    <a:pt x="0" y="41528"/>
                  </a:lnTo>
                </a:path>
              </a:pathLst>
            </a:custGeom>
            <a:ln w="3175">
              <a:solidFill>
                <a:srgbClr val="000000"/>
              </a:solidFill>
            </a:ln>
          </p:spPr>
          <p:txBody>
            <a:bodyPr wrap="square" lIns="0" tIns="0" rIns="0" bIns="0" rtlCol="0"/>
            <a:lstStyle/>
            <a:p>
              <a:endParaRPr sz="1227"/>
            </a:p>
          </p:txBody>
        </p:sp>
        <p:sp>
          <p:nvSpPr>
            <p:cNvPr id="842" name="object 842"/>
            <p:cNvSpPr/>
            <p:nvPr/>
          </p:nvSpPr>
          <p:spPr>
            <a:xfrm>
              <a:off x="5485257" y="9768839"/>
              <a:ext cx="0" cy="41910"/>
            </a:xfrm>
            <a:custGeom>
              <a:avLst/>
              <a:gdLst/>
              <a:ahLst/>
              <a:cxnLst/>
              <a:rect l="l" t="t" r="r" b="b"/>
              <a:pathLst>
                <a:path h="41909">
                  <a:moveTo>
                    <a:pt x="0" y="0"/>
                  </a:moveTo>
                  <a:lnTo>
                    <a:pt x="0" y="41528"/>
                  </a:lnTo>
                </a:path>
              </a:pathLst>
            </a:custGeom>
            <a:ln w="3175">
              <a:solidFill>
                <a:srgbClr val="000000"/>
              </a:solidFill>
            </a:ln>
          </p:spPr>
          <p:txBody>
            <a:bodyPr wrap="square" lIns="0" tIns="0" rIns="0" bIns="0" rtlCol="0"/>
            <a:lstStyle/>
            <a:p>
              <a:endParaRPr sz="1227"/>
            </a:p>
          </p:txBody>
        </p:sp>
        <p:sp>
          <p:nvSpPr>
            <p:cNvPr id="843" name="object 843"/>
            <p:cNvSpPr/>
            <p:nvPr/>
          </p:nvSpPr>
          <p:spPr>
            <a:xfrm>
              <a:off x="5483733" y="9770745"/>
              <a:ext cx="0" cy="38100"/>
            </a:xfrm>
            <a:custGeom>
              <a:avLst/>
              <a:gdLst/>
              <a:ahLst/>
              <a:cxnLst/>
              <a:rect l="l" t="t" r="r" b="b"/>
              <a:pathLst>
                <a:path h="38100">
                  <a:moveTo>
                    <a:pt x="0" y="0"/>
                  </a:moveTo>
                  <a:lnTo>
                    <a:pt x="0" y="38099"/>
                  </a:lnTo>
                </a:path>
              </a:pathLst>
            </a:custGeom>
            <a:ln w="3175">
              <a:solidFill>
                <a:srgbClr val="000000"/>
              </a:solidFill>
            </a:ln>
          </p:spPr>
          <p:txBody>
            <a:bodyPr wrap="square" lIns="0" tIns="0" rIns="0" bIns="0" rtlCol="0"/>
            <a:lstStyle/>
            <a:p>
              <a:endParaRPr sz="1227"/>
            </a:p>
          </p:txBody>
        </p:sp>
        <p:sp>
          <p:nvSpPr>
            <p:cNvPr id="844" name="object 844"/>
            <p:cNvSpPr/>
            <p:nvPr/>
          </p:nvSpPr>
          <p:spPr>
            <a:xfrm>
              <a:off x="5489447" y="9764648"/>
              <a:ext cx="0" cy="50165"/>
            </a:xfrm>
            <a:custGeom>
              <a:avLst/>
              <a:gdLst/>
              <a:ahLst/>
              <a:cxnLst/>
              <a:rect l="l" t="t" r="r" b="b"/>
              <a:pathLst>
                <a:path h="50165">
                  <a:moveTo>
                    <a:pt x="0" y="0"/>
                  </a:moveTo>
                  <a:lnTo>
                    <a:pt x="0" y="49910"/>
                  </a:lnTo>
                </a:path>
              </a:pathLst>
            </a:custGeom>
            <a:ln w="3175">
              <a:solidFill>
                <a:srgbClr val="000000"/>
              </a:solidFill>
            </a:ln>
          </p:spPr>
          <p:txBody>
            <a:bodyPr wrap="square" lIns="0" tIns="0" rIns="0" bIns="0" rtlCol="0"/>
            <a:lstStyle/>
            <a:p>
              <a:endParaRPr sz="1227"/>
            </a:p>
          </p:txBody>
        </p:sp>
        <p:sp>
          <p:nvSpPr>
            <p:cNvPr id="845" name="object 845"/>
            <p:cNvSpPr/>
            <p:nvPr/>
          </p:nvSpPr>
          <p:spPr>
            <a:xfrm>
              <a:off x="5412104" y="9770745"/>
              <a:ext cx="71755" cy="0"/>
            </a:xfrm>
            <a:custGeom>
              <a:avLst/>
              <a:gdLst/>
              <a:ahLst/>
              <a:cxnLst/>
              <a:rect l="l" t="t" r="r" b="b"/>
              <a:pathLst>
                <a:path w="71754">
                  <a:moveTo>
                    <a:pt x="71627" y="0"/>
                  </a:moveTo>
                  <a:lnTo>
                    <a:pt x="0" y="0"/>
                  </a:lnTo>
                </a:path>
              </a:pathLst>
            </a:custGeom>
            <a:ln w="3175">
              <a:solidFill>
                <a:srgbClr val="000000"/>
              </a:solidFill>
            </a:ln>
          </p:spPr>
          <p:txBody>
            <a:bodyPr wrap="square" lIns="0" tIns="0" rIns="0" bIns="0" rtlCol="0"/>
            <a:lstStyle/>
            <a:p>
              <a:endParaRPr sz="1227"/>
            </a:p>
          </p:txBody>
        </p:sp>
        <p:sp>
          <p:nvSpPr>
            <p:cNvPr id="846" name="object 846"/>
            <p:cNvSpPr/>
            <p:nvPr/>
          </p:nvSpPr>
          <p:spPr>
            <a:xfrm>
              <a:off x="5410580" y="9768839"/>
              <a:ext cx="74930" cy="0"/>
            </a:xfrm>
            <a:custGeom>
              <a:avLst/>
              <a:gdLst/>
              <a:ahLst/>
              <a:cxnLst/>
              <a:rect l="l" t="t" r="r" b="b"/>
              <a:pathLst>
                <a:path w="74929">
                  <a:moveTo>
                    <a:pt x="74675" y="0"/>
                  </a:moveTo>
                  <a:lnTo>
                    <a:pt x="0" y="0"/>
                  </a:lnTo>
                </a:path>
              </a:pathLst>
            </a:custGeom>
            <a:ln w="3175">
              <a:solidFill>
                <a:srgbClr val="000000"/>
              </a:solidFill>
            </a:ln>
          </p:spPr>
          <p:txBody>
            <a:bodyPr wrap="square" lIns="0" tIns="0" rIns="0" bIns="0" rtlCol="0"/>
            <a:lstStyle/>
            <a:p>
              <a:endParaRPr sz="1227"/>
            </a:p>
          </p:txBody>
        </p:sp>
        <p:sp>
          <p:nvSpPr>
            <p:cNvPr id="847" name="object 847"/>
            <p:cNvSpPr/>
            <p:nvPr/>
          </p:nvSpPr>
          <p:spPr>
            <a:xfrm>
              <a:off x="5406390" y="9764648"/>
              <a:ext cx="83185" cy="0"/>
            </a:xfrm>
            <a:custGeom>
              <a:avLst/>
              <a:gdLst/>
              <a:ahLst/>
              <a:cxnLst/>
              <a:rect l="l" t="t" r="r" b="b"/>
              <a:pathLst>
                <a:path w="83185">
                  <a:moveTo>
                    <a:pt x="83057" y="0"/>
                  </a:moveTo>
                  <a:lnTo>
                    <a:pt x="0" y="0"/>
                  </a:lnTo>
                </a:path>
              </a:pathLst>
            </a:custGeom>
            <a:ln w="3175">
              <a:solidFill>
                <a:srgbClr val="000000"/>
              </a:solidFill>
            </a:ln>
          </p:spPr>
          <p:txBody>
            <a:bodyPr wrap="square" lIns="0" tIns="0" rIns="0" bIns="0" rtlCol="0"/>
            <a:lstStyle/>
            <a:p>
              <a:endParaRPr sz="1227"/>
            </a:p>
          </p:txBody>
        </p:sp>
        <p:sp>
          <p:nvSpPr>
            <p:cNvPr id="848" name="object 848"/>
            <p:cNvSpPr/>
            <p:nvPr/>
          </p:nvSpPr>
          <p:spPr>
            <a:xfrm>
              <a:off x="1413891" y="9764648"/>
              <a:ext cx="83185" cy="0"/>
            </a:xfrm>
            <a:custGeom>
              <a:avLst/>
              <a:gdLst/>
              <a:ahLst/>
              <a:cxnLst/>
              <a:rect l="l" t="t" r="r" b="b"/>
              <a:pathLst>
                <a:path w="83184">
                  <a:moveTo>
                    <a:pt x="83057" y="0"/>
                  </a:moveTo>
                  <a:lnTo>
                    <a:pt x="0" y="0"/>
                  </a:lnTo>
                </a:path>
              </a:pathLst>
            </a:custGeom>
            <a:ln w="3175">
              <a:solidFill>
                <a:srgbClr val="000000"/>
              </a:solidFill>
            </a:ln>
          </p:spPr>
          <p:txBody>
            <a:bodyPr wrap="square" lIns="0" tIns="0" rIns="0" bIns="0" rtlCol="0"/>
            <a:lstStyle/>
            <a:p>
              <a:endParaRPr sz="1227"/>
            </a:p>
          </p:txBody>
        </p:sp>
        <p:sp>
          <p:nvSpPr>
            <p:cNvPr id="849" name="object 849"/>
            <p:cNvSpPr/>
            <p:nvPr/>
          </p:nvSpPr>
          <p:spPr>
            <a:xfrm>
              <a:off x="1418082" y="9768839"/>
              <a:ext cx="74930" cy="0"/>
            </a:xfrm>
            <a:custGeom>
              <a:avLst/>
              <a:gdLst/>
              <a:ahLst/>
              <a:cxnLst/>
              <a:rect l="l" t="t" r="r" b="b"/>
              <a:pathLst>
                <a:path w="74930">
                  <a:moveTo>
                    <a:pt x="74675" y="0"/>
                  </a:moveTo>
                  <a:lnTo>
                    <a:pt x="0" y="0"/>
                  </a:lnTo>
                </a:path>
              </a:pathLst>
            </a:custGeom>
            <a:ln w="3175">
              <a:solidFill>
                <a:srgbClr val="000000"/>
              </a:solidFill>
            </a:ln>
          </p:spPr>
          <p:txBody>
            <a:bodyPr wrap="square" lIns="0" tIns="0" rIns="0" bIns="0" rtlCol="0"/>
            <a:lstStyle/>
            <a:p>
              <a:endParaRPr sz="1227"/>
            </a:p>
          </p:txBody>
        </p:sp>
        <p:sp>
          <p:nvSpPr>
            <p:cNvPr id="850" name="object 850"/>
            <p:cNvSpPr/>
            <p:nvPr/>
          </p:nvSpPr>
          <p:spPr>
            <a:xfrm>
              <a:off x="1419986" y="9770745"/>
              <a:ext cx="71755" cy="0"/>
            </a:xfrm>
            <a:custGeom>
              <a:avLst/>
              <a:gdLst/>
              <a:ahLst/>
              <a:cxnLst/>
              <a:rect l="l" t="t" r="r" b="b"/>
              <a:pathLst>
                <a:path w="71755">
                  <a:moveTo>
                    <a:pt x="71246" y="0"/>
                  </a:moveTo>
                  <a:lnTo>
                    <a:pt x="0" y="0"/>
                  </a:lnTo>
                </a:path>
              </a:pathLst>
            </a:custGeom>
            <a:ln w="3175">
              <a:solidFill>
                <a:srgbClr val="000000"/>
              </a:solidFill>
            </a:ln>
          </p:spPr>
          <p:txBody>
            <a:bodyPr wrap="square" lIns="0" tIns="0" rIns="0" bIns="0" rtlCol="0"/>
            <a:lstStyle/>
            <a:p>
              <a:endParaRPr sz="1227"/>
            </a:p>
          </p:txBody>
        </p:sp>
        <p:sp>
          <p:nvSpPr>
            <p:cNvPr id="851" name="object 851"/>
            <p:cNvSpPr/>
            <p:nvPr/>
          </p:nvSpPr>
          <p:spPr>
            <a:xfrm>
              <a:off x="1496949" y="9764648"/>
              <a:ext cx="0" cy="50165"/>
            </a:xfrm>
            <a:custGeom>
              <a:avLst/>
              <a:gdLst/>
              <a:ahLst/>
              <a:cxnLst/>
              <a:rect l="l" t="t" r="r" b="b"/>
              <a:pathLst>
                <a:path h="50165">
                  <a:moveTo>
                    <a:pt x="0" y="0"/>
                  </a:moveTo>
                  <a:lnTo>
                    <a:pt x="0" y="49910"/>
                  </a:lnTo>
                </a:path>
              </a:pathLst>
            </a:custGeom>
            <a:ln w="3175">
              <a:solidFill>
                <a:srgbClr val="000000"/>
              </a:solidFill>
            </a:ln>
          </p:spPr>
          <p:txBody>
            <a:bodyPr wrap="square" lIns="0" tIns="0" rIns="0" bIns="0" rtlCol="0"/>
            <a:lstStyle/>
            <a:p>
              <a:endParaRPr sz="1227"/>
            </a:p>
          </p:txBody>
        </p:sp>
        <p:sp>
          <p:nvSpPr>
            <p:cNvPr id="852" name="object 852"/>
            <p:cNvSpPr/>
            <p:nvPr/>
          </p:nvSpPr>
          <p:spPr>
            <a:xfrm>
              <a:off x="1491233" y="9770745"/>
              <a:ext cx="0" cy="38100"/>
            </a:xfrm>
            <a:custGeom>
              <a:avLst/>
              <a:gdLst/>
              <a:ahLst/>
              <a:cxnLst/>
              <a:rect l="l" t="t" r="r" b="b"/>
              <a:pathLst>
                <a:path h="38100">
                  <a:moveTo>
                    <a:pt x="0" y="0"/>
                  </a:moveTo>
                  <a:lnTo>
                    <a:pt x="0" y="38099"/>
                  </a:lnTo>
                </a:path>
              </a:pathLst>
            </a:custGeom>
            <a:ln w="3175">
              <a:solidFill>
                <a:srgbClr val="000000"/>
              </a:solidFill>
            </a:ln>
          </p:spPr>
          <p:txBody>
            <a:bodyPr wrap="square" lIns="0" tIns="0" rIns="0" bIns="0" rtlCol="0"/>
            <a:lstStyle/>
            <a:p>
              <a:endParaRPr sz="1227"/>
            </a:p>
          </p:txBody>
        </p:sp>
        <p:sp>
          <p:nvSpPr>
            <p:cNvPr id="853" name="object 853"/>
            <p:cNvSpPr/>
            <p:nvPr/>
          </p:nvSpPr>
          <p:spPr>
            <a:xfrm>
              <a:off x="1492758" y="9768839"/>
              <a:ext cx="0" cy="41910"/>
            </a:xfrm>
            <a:custGeom>
              <a:avLst/>
              <a:gdLst/>
              <a:ahLst/>
              <a:cxnLst/>
              <a:rect l="l" t="t" r="r" b="b"/>
              <a:pathLst>
                <a:path h="41909">
                  <a:moveTo>
                    <a:pt x="0" y="0"/>
                  </a:moveTo>
                  <a:lnTo>
                    <a:pt x="0" y="41528"/>
                  </a:lnTo>
                </a:path>
              </a:pathLst>
            </a:custGeom>
            <a:ln w="3175">
              <a:solidFill>
                <a:srgbClr val="000000"/>
              </a:solidFill>
            </a:ln>
          </p:spPr>
          <p:txBody>
            <a:bodyPr wrap="square" lIns="0" tIns="0" rIns="0" bIns="0" rtlCol="0"/>
            <a:lstStyle/>
            <a:p>
              <a:endParaRPr sz="1227"/>
            </a:p>
          </p:txBody>
        </p:sp>
        <p:sp>
          <p:nvSpPr>
            <p:cNvPr id="854" name="object 854"/>
            <p:cNvSpPr/>
            <p:nvPr/>
          </p:nvSpPr>
          <p:spPr>
            <a:xfrm>
              <a:off x="413004" y="9814559"/>
              <a:ext cx="148590" cy="0"/>
            </a:xfrm>
            <a:custGeom>
              <a:avLst/>
              <a:gdLst/>
              <a:ahLst/>
              <a:cxnLst/>
              <a:rect l="l" t="t" r="r" b="b"/>
              <a:pathLst>
                <a:path w="148590">
                  <a:moveTo>
                    <a:pt x="0" y="0"/>
                  </a:moveTo>
                  <a:lnTo>
                    <a:pt x="148589" y="0"/>
                  </a:lnTo>
                </a:path>
              </a:pathLst>
            </a:custGeom>
            <a:ln w="3175">
              <a:solidFill>
                <a:srgbClr val="000000"/>
              </a:solidFill>
            </a:ln>
          </p:spPr>
          <p:txBody>
            <a:bodyPr wrap="square" lIns="0" tIns="0" rIns="0" bIns="0" rtlCol="0"/>
            <a:lstStyle/>
            <a:p>
              <a:endParaRPr sz="1227"/>
            </a:p>
          </p:txBody>
        </p:sp>
        <p:sp>
          <p:nvSpPr>
            <p:cNvPr id="855" name="object 855"/>
            <p:cNvSpPr/>
            <p:nvPr/>
          </p:nvSpPr>
          <p:spPr>
            <a:xfrm>
              <a:off x="419100" y="9808845"/>
              <a:ext cx="137160" cy="0"/>
            </a:xfrm>
            <a:custGeom>
              <a:avLst/>
              <a:gdLst/>
              <a:ahLst/>
              <a:cxnLst/>
              <a:rect l="l" t="t" r="r" b="b"/>
              <a:pathLst>
                <a:path w="137159">
                  <a:moveTo>
                    <a:pt x="0" y="0"/>
                  </a:moveTo>
                  <a:lnTo>
                    <a:pt x="136778" y="0"/>
                  </a:lnTo>
                </a:path>
              </a:pathLst>
            </a:custGeom>
            <a:ln w="3175">
              <a:solidFill>
                <a:srgbClr val="000000"/>
              </a:solidFill>
            </a:ln>
          </p:spPr>
          <p:txBody>
            <a:bodyPr wrap="square" lIns="0" tIns="0" rIns="0" bIns="0" rtlCol="0"/>
            <a:lstStyle/>
            <a:p>
              <a:endParaRPr sz="1227"/>
            </a:p>
          </p:txBody>
        </p:sp>
        <p:sp>
          <p:nvSpPr>
            <p:cNvPr id="856" name="object 856"/>
            <p:cNvSpPr/>
            <p:nvPr/>
          </p:nvSpPr>
          <p:spPr>
            <a:xfrm>
              <a:off x="417195" y="9810369"/>
              <a:ext cx="140335" cy="0"/>
            </a:xfrm>
            <a:custGeom>
              <a:avLst/>
              <a:gdLst/>
              <a:ahLst/>
              <a:cxnLst/>
              <a:rect l="l" t="t" r="r" b="b"/>
              <a:pathLst>
                <a:path w="140334">
                  <a:moveTo>
                    <a:pt x="0" y="0"/>
                  </a:moveTo>
                  <a:lnTo>
                    <a:pt x="140207" y="0"/>
                  </a:lnTo>
                </a:path>
              </a:pathLst>
            </a:custGeom>
            <a:ln w="3175">
              <a:solidFill>
                <a:srgbClr val="000000"/>
              </a:solidFill>
            </a:ln>
          </p:spPr>
          <p:txBody>
            <a:bodyPr wrap="square" lIns="0" tIns="0" rIns="0" bIns="0" rtlCol="0"/>
            <a:lstStyle/>
            <a:p>
              <a:endParaRPr sz="1227"/>
            </a:p>
          </p:txBody>
        </p:sp>
        <p:sp>
          <p:nvSpPr>
            <p:cNvPr id="857" name="object 857"/>
            <p:cNvSpPr/>
            <p:nvPr/>
          </p:nvSpPr>
          <p:spPr>
            <a:xfrm>
              <a:off x="417195" y="9768839"/>
              <a:ext cx="0" cy="41910"/>
            </a:xfrm>
            <a:custGeom>
              <a:avLst/>
              <a:gdLst/>
              <a:ahLst/>
              <a:cxnLst/>
              <a:rect l="l" t="t" r="r" b="b"/>
              <a:pathLst>
                <a:path h="41909">
                  <a:moveTo>
                    <a:pt x="0" y="0"/>
                  </a:moveTo>
                  <a:lnTo>
                    <a:pt x="0" y="41528"/>
                  </a:lnTo>
                </a:path>
              </a:pathLst>
            </a:custGeom>
            <a:ln w="3175">
              <a:solidFill>
                <a:srgbClr val="000000"/>
              </a:solidFill>
            </a:ln>
          </p:spPr>
          <p:txBody>
            <a:bodyPr wrap="square" lIns="0" tIns="0" rIns="0" bIns="0" rtlCol="0"/>
            <a:lstStyle/>
            <a:p>
              <a:endParaRPr sz="1227"/>
            </a:p>
          </p:txBody>
        </p:sp>
        <p:sp>
          <p:nvSpPr>
            <p:cNvPr id="858" name="object 858"/>
            <p:cNvSpPr/>
            <p:nvPr/>
          </p:nvSpPr>
          <p:spPr>
            <a:xfrm>
              <a:off x="419100" y="9770745"/>
              <a:ext cx="0" cy="38100"/>
            </a:xfrm>
            <a:custGeom>
              <a:avLst/>
              <a:gdLst/>
              <a:ahLst/>
              <a:cxnLst/>
              <a:rect l="l" t="t" r="r" b="b"/>
              <a:pathLst>
                <a:path h="38100">
                  <a:moveTo>
                    <a:pt x="0" y="0"/>
                  </a:moveTo>
                  <a:lnTo>
                    <a:pt x="0" y="38099"/>
                  </a:lnTo>
                </a:path>
              </a:pathLst>
            </a:custGeom>
            <a:ln w="3175">
              <a:solidFill>
                <a:srgbClr val="000000"/>
              </a:solidFill>
            </a:ln>
          </p:spPr>
          <p:txBody>
            <a:bodyPr wrap="square" lIns="0" tIns="0" rIns="0" bIns="0" rtlCol="0"/>
            <a:lstStyle/>
            <a:p>
              <a:endParaRPr sz="1227"/>
            </a:p>
          </p:txBody>
        </p:sp>
        <p:sp>
          <p:nvSpPr>
            <p:cNvPr id="859" name="object 859"/>
            <p:cNvSpPr/>
            <p:nvPr/>
          </p:nvSpPr>
          <p:spPr>
            <a:xfrm>
              <a:off x="413004" y="9764648"/>
              <a:ext cx="0" cy="50165"/>
            </a:xfrm>
            <a:custGeom>
              <a:avLst/>
              <a:gdLst/>
              <a:ahLst/>
              <a:cxnLst/>
              <a:rect l="l" t="t" r="r" b="b"/>
              <a:pathLst>
                <a:path h="50165">
                  <a:moveTo>
                    <a:pt x="0" y="0"/>
                  </a:moveTo>
                  <a:lnTo>
                    <a:pt x="0" y="49910"/>
                  </a:lnTo>
                </a:path>
              </a:pathLst>
            </a:custGeom>
            <a:ln w="3175">
              <a:solidFill>
                <a:srgbClr val="000000"/>
              </a:solidFill>
            </a:ln>
          </p:spPr>
          <p:txBody>
            <a:bodyPr wrap="square" lIns="0" tIns="0" rIns="0" bIns="0" rtlCol="0"/>
            <a:lstStyle/>
            <a:p>
              <a:endParaRPr sz="1227"/>
            </a:p>
          </p:txBody>
        </p:sp>
        <p:sp>
          <p:nvSpPr>
            <p:cNvPr id="860" name="object 860"/>
            <p:cNvSpPr/>
            <p:nvPr/>
          </p:nvSpPr>
          <p:spPr>
            <a:xfrm>
              <a:off x="419100" y="9770745"/>
              <a:ext cx="137160" cy="0"/>
            </a:xfrm>
            <a:custGeom>
              <a:avLst/>
              <a:gdLst/>
              <a:ahLst/>
              <a:cxnLst/>
              <a:rect l="l" t="t" r="r" b="b"/>
              <a:pathLst>
                <a:path w="137159">
                  <a:moveTo>
                    <a:pt x="0" y="0"/>
                  </a:moveTo>
                  <a:lnTo>
                    <a:pt x="136778" y="0"/>
                  </a:lnTo>
                </a:path>
              </a:pathLst>
            </a:custGeom>
            <a:ln w="3175">
              <a:solidFill>
                <a:srgbClr val="000000"/>
              </a:solidFill>
            </a:ln>
          </p:spPr>
          <p:txBody>
            <a:bodyPr wrap="square" lIns="0" tIns="0" rIns="0" bIns="0" rtlCol="0"/>
            <a:lstStyle/>
            <a:p>
              <a:endParaRPr sz="1227"/>
            </a:p>
          </p:txBody>
        </p:sp>
        <p:sp>
          <p:nvSpPr>
            <p:cNvPr id="861" name="object 861"/>
            <p:cNvSpPr/>
            <p:nvPr/>
          </p:nvSpPr>
          <p:spPr>
            <a:xfrm>
              <a:off x="417195" y="9768839"/>
              <a:ext cx="140335" cy="0"/>
            </a:xfrm>
            <a:custGeom>
              <a:avLst/>
              <a:gdLst/>
              <a:ahLst/>
              <a:cxnLst/>
              <a:rect l="l" t="t" r="r" b="b"/>
              <a:pathLst>
                <a:path w="140334">
                  <a:moveTo>
                    <a:pt x="0" y="0"/>
                  </a:moveTo>
                  <a:lnTo>
                    <a:pt x="140207" y="0"/>
                  </a:lnTo>
                </a:path>
              </a:pathLst>
            </a:custGeom>
            <a:ln w="3175">
              <a:solidFill>
                <a:srgbClr val="000000"/>
              </a:solidFill>
            </a:ln>
          </p:spPr>
          <p:txBody>
            <a:bodyPr wrap="square" lIns="0" tIns="0" rIns="0" bIns="0" rtlCol="0"/>
            <a:lstStyle/>
            <a:p>
              <a:endParaRPr sz="1227"/>
            </a:p>
          </p:txBody>
        </p:sp>
        <p:sp>
          <p:nvSpPr>
            <p:cNvPr id="862" name="object 862"/>
            <p:cNvSpPr/>
            <p:nvPr/>
          </p:nvSpPr>
          <p:spPr>
            <a:xfrm>
              <a:off x="413004" y="9764648"/>
              <a:ext cx="148590" cy="0"/>
            </a:xfrm>
            <a:custGeom>
              <a:avLst/>
              <a:gdLst/>
              <a:ahLst/>
              <a:cxnLst/>
              <a:rect l="l" t="t" r="r" b="b"/>
              <a:pathLst>
                <a:path w="148590">
                  <a:moveTo>
                    <a:pt x="0" y="0"/>
                  </a:moveTo>
                  <a:lnTo>
                    <a:pt x="148589" y="0"/>
                  </a:lnTo>
                </a:path>
              </a:pathLst>
            </a:custGeom>
            <a:ln w="3175">
              <a:solidFill>
                <a:srgbClr val="000000"/>
              </a:solidFill>
            </a:ln>
          </p:spPr>
          <p:txBody>
            <a:bodyPr wrap="square" lIns="0" tIns="0" rIns="0" bIns="0" rtlCol="0"/>
            <a:lstStyle/>
            <a:p>
              <a:endParaRPr sz="1227"/>
            </a:p>
          </p:txBody>
        </p:sp>
        <p:sp>
          <p:nvSpPr>
            <p:cNvPr id="863" name="object 863"/>
            <p:cNvSpPr/>
            <p:nvPr/>
          </p:nvSpPr>
          <p:spPr>
            <a:xfrm>
              <a:off x="4075557" y="2040255"/>
              <a:ext cx="83185" cy="0"/>
            </a:xfrm>
            <a:custGeom>
              <a:avLst/>
              <a:gdLst/>
              <a:ahLst/>
              <a:cxnLst/>
              <a:rect l="l" t="t" r="r" b="b"/>
              <a:pathLst>
                <a:path w="83185">
                  <a:moveTo>
                    <a:pt x="83057" y="0"/>
                  </a:moveTo>
                  <a:lnTo>
                    <a:pt x="0" y="0"/>
                  </a:lnTo>
                </a:path>
              </a:pathLst>
            </a:custGeom>
            <a:ln w="3175">
              <a:solidFill>
                <a:srgbClr val="000000"/>
              </a:solidFill>
            </a:ln>
          </p:spPr>
          <p:txBody>
            <a:bodyPr wrap="square" lIns="0" tIns="0" rIns="0" bIns="0" rtlCol="0"/>
            <a:lstStyle/>
            <a:p>
              <a:endParaRPr sz="1227"/>
            </a:p>
          </p:txBody>
        </p:sp>
        <p:sp>
          <p:nvSpPr>
            <p:cNvPr id="864" name="object 864"/>
            <p:cNvSpPr/>
            <p:nvPr/>
          </p:nvSpPr>
          <p:spPr>
            <a:xfrm>
              <a:off x="4075557" y="1879473"/>
              <a:ext cx="0" cy="161290"/>
            </a:xfrm>
            <a:custGeom>
              <a:avLst/>
              <a:gdLst/>
              <a:ahLst/>
              <a:cxnLst/>
              <a:rect l="l" t="t" r="r" b="b"/>
              <a:pathLst>
                <a:path h="161289">
                  <a:moveTo>
                    <a:pt x="0" y="0"/>
                  </a:moveTo>
                  <a:lnTo>
                    <a:pt x="0" y="160781"/>
                  </a:lnTo>
                </a:path>
              </a:pathLst>
            </a:custGeom>
            <a:ln w="3175">
              <a:solidFill>
                <a:srgbClr val="000000"/>
              </a:solidFill>
            </a:ln>
          </p:spPr>
          <p:txBody>
            <a:bodyPr wrap="square" lIns="0" tIns="0" rIns="0" bIns="0" rtlCol="0"/>
            <a:lstStyle/>
            <a:p>
              <a:endParaRPr sz="1227"/>
            </a:p>
          </p:txBody>
        </p:sp>
        <p:sp>
          <p:nvSpPr>
            <p:cNvPr id="865" name="object 865"/>
            <p:cNvSpPr/>
            <p:nvPr/>
          </p:nvSpPr>
          <p:spPr>
            <a:xfrm>
              <a:off x="4158615" y="1879473"/>
              <a:ext cx="0" cy="55880"/>
            </a:xfrm>
            <a:custGeom>
              <a:avLst/>
              <a:gdLst/>
              <a:ahLst/>
              <a:cxnLst/>
              <a:rect l="l" t="t" r="r" b="b"/>
              <a:pathLst>
                <a:path h="55880">
                  <a:moveTo>
                    <a:pt x="0" y="0"/>
                  </a:moveTo>
                  <a:lnTo>
                    <a:pt x="0" y="55625"/>
                  </a:lnTo>
                </a:path>
              </a:pathLst>
            </a:custGeom>
            <a:ln w="3175">
              <a:solidFill>
                <a:srgbClr val="000000"/>
              </a:solidFill>
            </a:ln>
          </p:spPr>
          <p:txBody>
            <a:bodyPr wrap="square" lIns="0" tIns="0" rIns="0" bIns="0" rtlCol="0"/>
            <a:lstStyle/>
            <a:p>
              <a:endParaRPr sz="1227"/>
            </a:p>
          </p:txBody>
        </p:sp>
        <p:sp>
          <p:nvSpPr>
            <p:cNvPr id="866" name="object 866"/>
            <p:cNvSpPr/>
            <p:nvPr/>
          </p:nvSpPr>
          <p:spPr>
            <a:xfrm>
              <a:off x="4158615" y="1964817"/>
              <a:ext cx="0" cy="75565"/>
            </a:xfrm>
            <a:custGeom>
              <a:avLst/>
              <a:gdLst/>
              <a:ahLst/>
              <a:cxnLst/>
              <a:rect l="l" t="t" r="r" b="b"/>
              <a:pathLst>
                <a:path h="75564">
                  <a:moveTo>
                    <a:pt x="0" y="0"/>
                  </a:moveTo>
                  <a:lnTo>
                    <a:pt x="0" y="75437"/>
                  </a:lnTo>
                </a:path>
              </a:pathLst>
            </a:custGeom>
            <a:ln w="3175">
              <a:solidFill>
                <a:srgbClr val="000000"/>
              </a:solidFill>
            </a:ln>
          </p:spPr>
          <p:txBody>
            <a:bodyPr wrap="square" lIns="0" tIns="0" rIns="0" bIns="0" rtlCol="0"/>
            <a:lstStyle/>
            <a:p>
              <a:endParaRPr sz="1227"/>
            </a:p>
          </p:txBody>
        </p:sp>
        <p:sp>
          <p:nvSpPr>
            <p:cNvPr id="867" name="object 867"/>
            <p:cNvSpPr/>
            <p:nvPr/>
          </p:nvSpPr>
          <p:spPr>
            <a:xfrm>
              <a:off x="4740783" y="2040255"/>
              <a:ext cx="83820" cy="0"/>
            </a:xfrm>
            <a:custGeom>
              <a:avLst/>
              <a:gdLst/>
              <a:ahLst/>
              <a:cxnLst/>
              <a:rect l="l" t="t" r="r" b="b"/>
              <a:pathLst>
                <a:path w="83820">
                  <a:moveTo>
                    <a:pt x="83438" y="0"/>
                  </a:moveTo>
                  <a:lnTo>
                    <a:pt x="0" y="0"/>
                  </a:lnTo>
                </a:path>
              </a:pathLst>
            </a:custGeom>
            <a:ln w="3175">
              <a:solidFill>
                <a:srgbClr val="000000"/>
              </a:solidFill>
            </a:ln>
          </p:spPr>
          <p:txBody>
            <a:bodyPr wrap="square" lIns="0" tIns="0" rIns="0" bIns="0" rtlCol="0"/>
            <a:lstStyle/>
            <a:p>
              <a:endParaRPr sz="1227"/>
            </a:p>
          </p:txBody>
        </p:sp>
        <p:sp>
          <p:nvSpPr>
            <p:cNvPr id="868" name="object 868"/>
            <p:cNvSpPr/>
            <p:nvPr/>
          </p:nvSpPr>
          <p:spPr>
            <a:xfrm>
              <a:off x="4740783" y="1879473"/>
              <a:ext cx="0" cy="55880"/>
            </a:xfrm>
            <a:custGeom>
              <a:avLst/>
              <a:gdLst/>
              <a:ahLst/>
              <a:cxnLst/>
              <a:rect l="l" t="t" r="r" b="b"/>
              <a:pathLst>
                <a:path h="55880">
                  <a:moveTo>
                    <a:pt x="0" y="0"/>
                  </a:moveTo>
                  <a:lnTo>
                    <a:pt x="0" y="55625"/>
                  </a:lnTo>
                </a:path>
              </a:pathLst>
            </a:custGeom>
            <a:ln w="3175">
              <a:solidFill>
                <a:srgbClr val="000000"/>
              </a:solidFill>
            </a:ln>
          </p:spPr>
          <p:txBody>
            <a:bodyPr wrap="square" lIns="0" tIns="0" rIns="0" bIns="0" rtlCol="0"/>
            <a:lstStyle/>
            <a:p>
              <a:endParaRPr sz="1227"/>
            </a:p>
          </p:txBody>
        </p:sp>
        <p:sp>
          <p:nvSpPr>
            <p:cNvPr id="869" name="object 869"/>
            <p:cNvSpPr/>
            <p:nvPr/>
          </p:nvSpPr>
          <p:spPr>
            <a:xfrm>
              <a:off x="4824221" y="1879473"/>
              <a:ext cx="0" cy="161290"/>
            </a:xfrm>
            <a:custGeom>
              <a:avLst/>
              <a:gdLst/>
              <a:ahLst/>
              <a:cxnLst/>
              <a:rect l="l" t="t" r="r" b="b"/>
              <a:pathLst>
                <a:path h="161289">
                  <a:moveTo>
                    <a:pt x="0" y="0"/>
                  </a:moveTo>
                  <a:lnTo>
                    <a:pt x="0" y="160781"/>
                  </a:lnTo>
                </a:path>
              </a:pathLst>
            </a:custGeom>
            <a:ln w="3175">
              <a:solidFill>
                <a:srgbClr val="000000"/>
              </a:solidFill>
            </a:ln>
          </p:spPr>
          <p:txBody>
            <a:bodyPr wrap="square" lIns="0" tIns="0" rIns="0" bIns="0" rtlCol="0"/>
            <a:lstStyle/>
            <a:p>
              <a:endParaRPr sz="1227"/>
            </a:p>
          </p:txBody>
        </p:sp>
        <p:sp>
          <p:nvSpPr>
            <p:cNvPr id="870" name="object 870"/>
            <p:cNvSpPr/>
            <p:nvPr/>
          </p:nvSpPr>
          <p:spPr>
            <a:xfrm>
              <a:off x="4740783" y="1964817"/>
              <a:ext cx="0" cy="75565"/>
            </a:xfrm>
            <a:custGeom>
              <a:avLst/>
              <a:gdLst/>
              <a:ahLst/>
              <a:cxnLst/>
              <a:rect l="l" t="t" r="r" b="b"/>
              <a:pathLst>
                <a:path h="75564">
                  <a:moveTo>
                    <a:pt x="0" y="0"/>
                  </a:moveTo>
                  <a:lnTo>
                    <a:pt x="0" y="75437"/>
                  </a:lnTo>
                </a:path>
              </a:pathLst>
            </a:custGeom>
            <a:ln w="3175">
              <a:solidFill>
                <a:srgbClr val="000000"/>
              </a:solidFill>
            </a:ln>
          </p:spPr>
          <p:txBody>
            <a:bodyPr wrap="square" lIns="0" tIns="0" rIns="0" bIns="0" rtlCol="0"/>
            <a:lstStyle/>
            <a:p>
              <a:endParaRPr sz="1227"/>
            </a:p>
          </p:txBody>
        </p:sp>
        <p:sp>
          <p:nvSpPr>
            <p:cNvPr id="871" name="object 871"/>
            <p:cNvSpPr/>
            <p:nvPr/>
          </p:nvSpPr>
          <p:spPr>
            <a:xfrm>
              <a:off x="10812780" y="1879473"/>
              <a:ext cx="0" cy="161290"/>
            </a:xfrm>
            <a:custGeom>
              <a:avLst/>
              <a:gdLst/>
              <a:ahLst/>
              <a:cxnLst/>
              <a:rect l="l" t="t" r="r" b="b"/>
              <a:pathLst>
                <a:path h="161289">
                  <a:moveTo>
                    <a:pt x="0" y="0"/>
                  </a:moveTo>
                  <a:lnTo>
                    <a:pt x="0" y="160781"/>
                  </a:lnTo>
                </a:path>
              </a:pathLst>
            </a:custGeom>
            <a:ln w="3175">
              <a:solidFill>
                <a:srgbClr val="000000"/>
              </a:solidFill>
            </a:ln>
          </p:spPr>
          <p:txBody>
            <a:bodyPr wrap="square" lIns="0" tIns="0" rIns="0" bIns="0" rtlCol="0"/>
            <a:lstStyle/>
            <a:p>
              <a:endParaRPr sz="1227"/>
            </a:p>
          </p:txBody>
        </p:sp>
        <p:sp>
          <p:nvSpPr>
            <p:cNvPr id="872" name="object 872"/>
            <p:cNvSpPr/>
            <p:nvPr/>
          </p:nvSpPr>
          <p:spPr>
            <a:xfrm>
              <a:off x="10729341" y="1879473"/>
              <a:ext cx="0" cy="161290"/>
            </a:xfrm>
            <a:custGeom>
              <a:avLst/>
              <a:gdLst/>
              <a:ahLst/>
              <a:cxnLst/>
              <a:rect l="l" t="t" r="r" b="b"/>
              <a:pathLst>
                <a:path h="161289">
                  <a:moveTo>
                    <a:pt x="0" y="0"/>
                  </a:moveTo>
                  <a:lnTo>
                    <a:pt x="0" y="160781"/>
                  </a:lnTo>
                </a:path>
              </a:pathLst>
            </a:custGeom>
            <a:ln w="3175">
              <a:solidFill>
                <a:srgbClr val="000000"/>
              </a:solidFill>
            </a:ln>
          </p:spPr>
          <p:txBody>
            <a:bodyPr wrap="square" lIns="0" tIns="0" rIns="0" bIns="0" rtlCol="0"/>
            <a:lstStyle/>
            <a:p>
              <a:endParaRPr sz="1227"/>
            </a:p>
          </p:txBody>
        </p:sp>
        <p:sp>
          <p:nvSpPr>
            <p:cNvPr id="873" name="object 873"/>
            <p:cNvSpPr/>
            <p:nvPr/>
          </p:nvSpPr>
          <p:spPr>
            <a:xfrm>
              <a:off x="10729341" y="2040255"/>
              <a:ext cx="83820" cy="0"/>
            </a:xfrm>
            <a:custGeom>
              <a:avLst/>
              <a:gdLst/>
              <a:ahLst/>
              <a:cxnLst/>
              <a:rect l="l" t="t" r="r" b="b"/>
              <a:pathLst>
                <a:path w="83820">
                  <a:moveTo>
                    <a:pt x="83438" y="0"/>
                  </a:moveTo>
                  <a:lnTo>
                    <a:pt x="0" y="0"/>
                  </a:lnTo>
                </a:path>
              </a:pathLst>
            </a:custGeom>
            <a:ln w="3175">
              <a:solidFill>
                <a:srgbClr val="000000"/>
              </a:solidFill>
            </a:ln>
          </p:spPr>
          <p:txBody>
            <a:bodyPr wrap="square" lIns="0" tIns="0" rIns="0" bIns="0" rtlCol="0"/>
            <a:lstStyle/>
            <a:p>
              <a:endParaRPr sz="1227"/>
            </a:p>
          </p:txBody>
        </p:sp>
        <p:sp>
          <p:nvSpPr>
            <p:cNvPr id="874" name="object 874"/>
            <p:cNvSpPr/>
            <p:nvPr/>
          </p:nvSpPr>
          <p:spPr>
            <a:xfrm>
              <a:off x="11478006" y="1879473"/>
              <a:ext cx="0" cy="161290"/>
            </a:xfrm>
            <a:custGeom>
              <a:avLst/>
              <a:gdLst/>
              <a:ahLst/>
              <a:cxnLst/>
              <a:rect l="l" t="t" r="r" b="b"/>
              <a:pathLst>
                <a:path h="161289">
                  <a:moveTo>
                    <a:pt x="0" y="0"/>
                  </a:moveTo>
                  <a:lnTo>
                    <a:pt x="0" y="160781"/>
                  </a:lnTo>
                </a:path>
              </a:pathLst>
            </a:custGeom>
            <a:ln w="3175">
              <a:solidFill>
                <a:srgbClr val="000000"/>
              </a:solidFill>
            </a:ln>
          </p:spPr>
          <p:txBody>
            <a:bodyPr wrap="square" lIns="0" tIns="0" rIns="0" bIns="0" rtlCol="0"/>
            <a:lstStyle/>
            <a:p>
              <a:endParaRPr sz="1227"/>
            </a:p>
          </p:txBody>
        </p:sp>
        <p:sp>
          <p:nvSpPr>
            <p:cNvPr id="875" name="object 875"/>
            <p:cNvSpPr/>
            <p:nvPr/>
          </p:nvSpPr>
          <p:spPr>
            <a:xfrm>
              <a:off x="11394947" y="1879473"/>
              <a:ext cx="0" cy="161290"/>
            </a:xfrm>
            <a:custGeom>
              <a:avLst/>
              <a:gdLst/>
              <a:ahLst/>
              <a:cxnLst/>
              <a:rect l="l" t="t" r="r" b="b"/>
              <a:pathLst>
                <a:path h="161289">
                  <a:moveTo>
                    <a:pt x="0" y="0"/>
                  </a:moveTo>
                  <a:lnTo>
                    <a:pt x="0" y="160781"/>
                  </a:lnTo>
                </a:path>
              </a:pathLst>
            </a:custGeom>
            <a:ln w="3175">
              <a:solidFill>
                <a:srgbClr val="000000"/>
              </a:solidFill>
            </a:ln>
          </p:spPr>
          <p:txBody>
            <a:bodyPr wrap="square" lIns="0" tIns="0" rIns="0" bIns="0" rtlCol="0"/>
            <a:lstStyle/>
            <a:p>
              <a:endParaRPr sz="1227"/>
            </a:p>
          </p:txBody>
        </p:sp>
        <p:sp>
          <p:nvSpPr>
            <p:cNvPr id="876" name="object 876"/>
            <p:cNvSpPr/>
            <p:nvPr/>
          </p:nvSpPr>
          <p:spPr>
            <a:xfrm>
              <a:off x="11394947" y="2040255"/>
              <a:ext cx="83185" cy="0"/>
            </a:xfrm>
            <a:custGeom>
              <a:avLst/>
              <a:gdLst/>
              <a:ahLst/>
              <a:cxnLst/>
              <a:rect l="l" t="t" r="r" b="b"/>
              <a:pathLst>
                <a:path w="83184">
                  <a:moveTo>
                    <a:pt x="83057" y="0"/>
                  </a:moveTo>
                  <a:lnTo>
                    <a:pt x="0" y="0"/>
                  </a:lnTo>
                </a:path>
              </a:pathLst>
            </a:custGeom>
            <a:ln w="3175">
              <a:solidFill>
                <a:srgbClr val="000000"/>
              </a:solidFill>
            </a:ln>
          </p:spPr>
          <p:txBody>
            <a:bodyPr wrap="square" lIns="0" tIns="0" rIns="0" bIns="0" rtlCol="0"/>
            <a:lstStyle/>
            <a:p>
              <a:endParaRPr sz="1227"/>
            </a:p>
          </p:txBody>
        </p:sp>
        <p:sp>
          <p:nvSpPr>
            <p:cNvPr id="877" name="object 877"/>
            <p:cNvSpPr/>
            <p:nvPr/>
          </p:nvSpPr>
          <p:spPr>
            <a:xfrm>
              <a:off x="12143231" y="1879473"/>
              <a:ext cx="0" cy="161290"/>
            </a:xfrm>
            <a:custGeom>
              <a:avLst/>
              <a:gdLst/>
              <a:ahLst/>
              <a:cxnLst/>
              <a:rect l="l" t="t" r="r" b="b"/>
              <a:pathLst>
                <a:path h="161289">
                  <a:moveTo>
                    <a:pt x="0" y="0"/>
                  </a:moveTo>
                  <a:lnTo>
                    <a:pt x="0" y="160781"/>
                  </a:lnTo>
                </a:path>
              </a:pathLst>
            </a:custGeom>
            <a:ln w="3175">
              <a:solidFill>
                <a:srgbClr val="000000"/>
              </a:solidFill>
            </a:ln>
          </p:spPr>
          <p:txBody>
            <a:bodyPr wrap="square" lIns="0" tIns="0" rIns="0" bIns="0" rtlCol="0"/>
            <a:lstStyle/>
            <a:p>
              <a:endParaRPr sz="1227"/>
            </a:p>
          </p:txBody>
        </p:sp>
        <p:sp>
          <p:nvSpPr>
            <p:cNvPr id="878" name="object 878"/>
            <p:cNvSpPr/>
            <p:nvPr/>
          </p:nvSpPr>
          <p:spPr>
            <a:xfrm>
              <a:off x="12135231" y="2040255"/>
              <a:ext cx="8255" cy="0"/>
            </a:xfrm>
            <a:custGeom>
              <a:avLst/>
              <a:gdLst/>
              <a:ahLst/>
              <a:cxnLst/>
              <a:rect l="l" t="t" r="r" b="b"/>
              <a:pathLst>
                <a:path w="8254">
                  <a:moveTo>
                    <a:pt x="8000" y="0"/>
                  </a:moveTo>
                  <a:lnTo>
                    <a:pt x="0" y="0"/>
                  </a:lnTo>
                </a:path>
              </a:pathLst>
            </a:custGeom>
            <a:ln w="3175">
              <a:solidFill>
                <a:srgbClr val="000000"/>
              </a:solidFill>
            </a:ln>
          </p:spPr>
          <p:txBody>
            <a:bodyPr wrap="square" lIns="0" tIns="0" rIns="0" bIns="0" rtlCol="0"/>
            <a:lstStyle/>
            <a:p>
              <a:endParaRPr sz="1227"/>
            </a:p>
          </p:txBody>
        </p:sp>
        <p:sp>
          <p:nvSpPr>
            <p:cNvPr id="879" name="object 879"/>
            <p:cNvSpPr/>
            <p:nvPr/>
          </p:nvSpPr>
          <p:spPr>
            <a:xfrm>
              <a:off x="748665" y="9354311"/>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880" name="object 880"/>
            <p:cNvSpPr/>
            <p:nvPr/>
          </p:nvSpPr>
          <p:spPr>
            <a:xfrm>
              <a:off x="831723" y="9354311"/>
              <a:ext cx="0" cy="52705"/>
            </a:xfrm>
            <a:custGeom>
              <a:avLst/>
              <a:gdLst/>
              <a:ahLst/>
              <a:cxnLst/>
              <a:rect l="l" t="t" r="r" b="b"/>
              <a:pathLst>
                <a:path h="52704">
                  <a:moveTo>
                    <a:pt x="0" y="52577"/>
                  </a:moveTo>
                  <a:lnTo>
                    <a:pt x="0" y="0"/>
                  </a:lnTo>
                </a:path>
              </a:pathLst>
            </a:custGeom>
            <a:ln w="3175">
              <a:solidFill>
                <a:srgbClr val="000000"/>
              </a:solidFill>
            </a:ln>
          </p:spPr>
          <p:txBody>
            <a:bodyPr wrap="square" lIns="0" tIns="0" rIns="0" bIns="0" rtlCol="0"/>
            <a:lstStyle/>
            <a:p>
              <a:endParaRPr sz="1227"/>
            </a:p>
          </p:txBody>
        </p:sp>
        <p:sp>
          <p:nvSpPr>
            <p:cNvPr id="881" name="object 881"/>
            <p:cNvSpPr/>
            <p:nvPr/>
          </p:nvSpPr>
          <p:spPr>
            <a:xfrm>
              <a:off x="748665" y="8905874"/>
              <a:ext cx="0" cy="609600"/>
            </a:xfrm>
            <a:custGeom>
              <a:avLst/>
              <a:gdLst/>
              <a:ahLst/>
              <a:cxnLst/>
              <a:rect l="l" t="t" r="r" b="b"/>
              <a:pathLst>
                <a:path h="609600">
                  <a:moveTo>
                    <a:pt x="0" y="609218"/>
                  </a:moveTo>
                  <a:lnTo>
                    <a:pt x="0" y="0"/>
                  </a:lnTo>
                </a:path>
              </a:pathLst>
            </a:custGeom>
            <a:ln w="3175">
              <a:solidFill>
                <a:srgbClr val="000000"/>
              </a:solidFill>
            </a:ln>
          </p:spPr>
          <p:txBody>
            <a:bodyPr wrap="square" lIns="0" tIns="0" rIns="0" bIns="0" rtlCol="0"/>
            <a:lstStyle/>
            <a:p>
              <a:endParaRPr sz="1227"/>
            </a:p>
          </p:txBody>
        </p:sp>
        <p:sp>
          <p:nvSpPr>
            <p:cNvPr id="882" name="object 882"/>
            <p:cNvSpPr/>
            <p:nvPr/>
          </p:nvSpPr>
          <p:spPr>
            <a:xfrm>
              <a:off x="1413891" y="9459848"/>
              <a:ext cx="0" cy="55244"/>
            </a:xfrm>
            <a:custGeom>
              <a:avLst/>
              <a:gdLst/>
              <a:ahLst/>
              <a:cxnLst/>
              <a:rect l="l" t="t" r="r" b="b"/>
              <a:pathLst>
                <a:path h="55245">
                  <a:moveTo>
                    <a:pt x="0" y="55244"/>
                  </a:moveTo>
                  <a:lnTo>
                    <a:pt x="0" y="0"/>
                  </a:lnTo>
                </a:path>
              </a:pathLst>
            </a:custGeom>
            <a:ln w="3175">
              <a:solidFill>
                <a:srgbClr val="000000"/>
              </a:solidFill>
            </a:ln>
          </p:spPr>
          <p:txBody>
            <a:bodyPr wrap="square" lIns="0" tIns="0" rIns="0" bIns="0" rtlCol="0"/>
            <a:lstStyle/>
            <a:p>
              <a:endParaRPr sz="1227"/>
            </a:p>
          </p:txBody>
        </p:sp>
        <p:sp>
          <p:nvSpPr>
            <p:cNvPr id="883" name="object 883"/>
            <p:cNvSpPr/>
            <p:nvPr/>
          </p:nvSpPr>
          <p:spPr>
            <a:xfrm>
              <a:off x="1496949" y="9354311"/>
              <a:ext cx="0" cy="161290"/>
            </a:xfrm>
            <a:custGeom>
              <a:avLst/>
              <a:gdLst/>
              <a:ahLst/>
              <a:cxnLst/>
              <a:rect l="l" t="t" r="r" b="b"/>
              <a:pathLst>
                <a:path h="161290">
                  <a:moveTo>
                    <a:pt x="0" y="160781"/>
                  </a:moveTo>
                  <a:lnTo>
                    <a:pt x="0" y="0"/>
                  </a:lnTo>
                </a:path>
              </a:pathLst>
            </a:custGeom>
            <a:ln w="3175">
              <a:solidFill>
                <a:srgbClr val="000000"/>
              </a:solidFill>
            </a:ln>
          </p:spPr>
          <p:txBody>
            <a:bodyPr wrap="square" lIns="0" tIns="0" rIns="0" bIns="0" rtlCol="0"/>
            <a:lstStyle/>
            <a:p>
              <a:endParaRPr sz="1227"/>
            </a:p>
          </p:txBody>
        </p:sp>
        <p:sp>
          <p:nvSpPr>
            <p:cNvPr id="884" name="object 884"/>
            <p:cNvSpPr/>
            <p:nvPr/>
          </p:nvSpPr>
          <p:spPr>
            <a:xfrm>
              <a:off x="1413891" y="9354311"/>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885" name="object 885"/>
            <p:cNvSpPr/>
            <p:nvPr/>
          </p:nvSpPr>
          <p:spPr>
            <a:xfrm>
              <a:off x="2079498" y="9354311"/>
              <a:ext cx="0" cy="161290"/>
            </a:xfrm>
            <a:custGeom>
              <a:avLst/>
              <a:gdLst/>
              <a:ahLst/>
              <a:cxnLst/>
              <a:rect l="l" t="t" r="r" b="b"/>
              <a:pathLst>
                <a:path h="161290">
                  <a:moveTo>
                    <a:pt x="0" y="160781"/>
                  </a:moveTo>
                  <a:lnTo>
                    <a:pt x="0" y="0"/>
                  </a:lnTo>
                </a:path>
              </a:pathLst>
            </a:custGeom>
            <a:ln w="3175">
              <a:solidFill>
                <a:srgbClr val="000000"/>
              </a:solidFill>
            </a:ln>
          </p:spPr>
          <p:txBody>
            <a:bodyPr wrap="square" lIns="0" tIns="0" rIns="0" bIns="0" rtlCol="0"/>
            <a:lstStyle/>
            <a:p>
              <a:endParaRPr sz="1227"/>
            </a:p>
          </p:txBody>
        </p:sp>
        <p:sp>
          <p:nvSpPr>
            <p:cNvPr id="886" name="object 886"/>
            <p:cNvSpPr/>
            <p:nvPr/>
          </p:nvSpPr>
          <p:spPr>
            <a:xfrm>
              <a:off x="2162555" y="9354311"/>
              <a:ext cx="0" cy="161290"/>
            </a:xfrm>
            <a:custGeom>
              <a:avLst/>
              <a:gdLst/>
              <a:ahLst/>
              <a:cxnLst/>
              <a:rect l="l" t="t" r="r" b="b"/>
              <a:pathLst>
                <a:path h="161290">
                  <a:moveTo>
                    <a:pt x="0" y="160781"/>
                  </a:moveTo>
                  <a:lnTo>
                    <a:pt x="0" y="0"/>
                  </a:lnTo>
                </a:path>
              </a:pathLst>
            </a:custGeom>
            <a:ln w="3175">
              <a:solidFill>
                <a:srgbClr val="000000"/>
              </a:solidFill>
            </a:ln>
          </p:spPr>
          <p:txBody>
            <a:bodyPr wrap="square" lIns="0" tIns="0" rIns="0" bIns="0" rtlCol="0"/>
            <a:lstStyle/>
            <a:p>
              <a:endParaRPr sz="1227"/>
            </a:p>
          </p:txBody>
        </p:sp>
        <p:sp>
          <p:nvSpPr>
            <p:cNvPr id="887" name="object 887"/>
            <p:cNvSpPr/>
            <p:nvPr/>
          </p:nvSpPr>
          <p:spPr>
            <a:xfrm>
              <a:off x="2079498" y="9354311"/>
              <a:ext cx="83185" cy="0"/>
            </a:xfrm>
            <a:custGeom>
              <a:avLst/>
              <a:gdLst/>
              <a:ahLst/>
              <a:cxnLst/>
              <a:rect l="l" t="t" r="r" b="b"/>
              <a:pathLst>
                <a:path w="83185">
                  <a:moveTo>
                    <a:pt x="0" y="0"/>
                  </a:moveTo>
                  <a:lnTo>
                    <a:pt x="83057" y="0"/>
                  </a:lnTo>
                </a:path>
              </a:pathLst>
            </a:custGeom>
            <a:ln w="3175">
              <a:solidFill>
                <a:srgbClr val="000000"/>
              </a:solidFill>
            </a:ln>
          </p:spPr>
          <p:txBody>
            <a:bodyPr wrap="square" lIns="0" tIns="0" rIns="0" bIns="0" rtlCol="0"/>
            <a:lstStyle/>
            <a:p>
              <a:endParaRPr sz="1227"/>
            </a:p>
          </p:txBody>
        </p:sp>
        <p:sp>
          <p:nvSpPr>
            <p:cNvPr id="888" name="object 888"/>
            <p:cNvSpPr/>
            <p:nvPr/>
          </p:nvSpPr>
          <p:spPr>
            <a:xfrm>
              <a:off x="2744723" y="9354311"/>
              <a:ext cx="0" cy="161290"/>
            </a:xfrm>
            <a:custGeom>
              <a:avLst/>
              <a:gdLst/>
              <a:ahLst/>
              <a:cxnLst/>
              <a:rect l="l" t="t" r="r" b="b"/>
              <a:pathLst>
                <a:path h="161290">
                  <a:moveTo>
                    <a:pt x="0" y="160781"/>
                  </a:moveTo>
                  <a:lnTo>
                    <a:pt x="0" y="0"/>
                  </a:lnTo>
                </a:path>
              </a:pathLst>
            </a:custGeom>
            <a:ln w="3175">
              <a:solidFill>
                <a:srgbClr val="000000"/>
              </a:solidFill>
            </a:ln>
          </p:spPr>
          <p:txBody>
            <a:bodyPr wrap="square" lIns="0" tIns="0" rIns="0" bIns="0" rtlCol="0"/>
            <a:lstStyle/>
            <a:p>
              <a:endParaRPr sz="1227"/>
            </a:p>
          </p:txBody>
        </p:sp>
        <p:sp>
          <p:nvSpPr>
            <p:cNvPr id="889" name="object 889"/>
            <p:cNvSpPr/>
            <p:nvPr/>
          </p:nvSpPr>
          <p:spPr>
            <a:xfrm>
              <a:off x="2827782" y="9354311"/>
              <a:ext cx="0" cy="161290"/>
            </a:xfrm>
            <a:custGeom>
              <a:avLst/>
              <a:gdLst/>
              <a:ahLst/>
              <a:cxnLst/>
              <a:rect l="l" t="t" r="r" b="b"/>
              <a:pathLst>
                <a:path h="161290">
                  <a:moveTo>
                    <a:pt x="0" y="160781"/>
                  </a:moveTo>
                  <a:lnTo>
                    <a:pt x="0" y="0"/>
                  </a:lnTo>
                </a:path>
              </a:pathLst>
            </a:custGeom>
            <a:ln w="3175">
              <a:solidFill>
                <a:srgbClr val="000000"/>
              </a:solidFill>
            </a:ln>
          </p:spPr>
          <p:txBody>
            <a:bodyPr wrap="square" lIns="0" tIns="0" rIns="0" bIns="0" rtlCol="0"/>
            <a:lstStyle/>
            <a:p>
              <a:endParaRPr sz="1227"/>
            </a:p>
          </p:txBody>
        </p:sp>
        <p:sp>
          <p:nvSpPr>
            <p:cNvPr id="890" name="object 890"/>
            <p:cNvSpPr/>
            <p:nvPr/>
          </p:nvSpPr>
          <p:spPr>
            <a:xfrm>
              <a:off x="2744723" y="9354311"/>
              <a:ext cx="83185" cy="0"/>
            </a:xfrm>
            <a:custGeom>
              <a:avLst/>
              <a:gdLst/>
              <a:ahLst/>
              <a:cxnLst/>
              <a:rect l="l" t="t" r="r" b="b"/>
              <a:pathLst>
                <a:path w="83185">
                  <a:moveTo>
                    <a:pt x="0" y="0"/>
                  </a:moveTo>
                  <a:lnTo>
                    <a:pt x="83057" y="0"/>
                  </a:lnTo>
                </a:path>
              </a:pathLst>
            </a:custGeom>
            <a:ln w="3175">
              <a:solidFill>
                <a:srgbClr val="000000"/>
              </a:solidFill>
            </a:ln>
          </p:spPr>
          <p:txBody>
            <a:bodyPr wrap="square" lIns="0" tIns="0" rIns="0" bIns="0" rtlCol="0"/>
            <a:lstStyle/>
            <a:p>
              <a:endParaRPr sz="1227"/>
            </a:p>
          </p:txBody>
        </p:sp>
        <p:sp>
          <p:nvSpPr>
            <p:cNvPr id="891" name="object 891"/>
            <p:cNvSpPr/>
            <p:nvPr/>
          </p:nvSpPr>
          <p:spPr>
            <a:xfrm>
              <a:off x="3409950" y="9354311"/>
              <a:ext cx="0" cy="161290"/>
            </a:xfrm>
            <a:custGeom>
              <a:avLst/>
              <a:gdLst/>
              <a:ahLst/>
              <a:cxnLst/>
              <a:rect l="l" t="t" r="r" b="b"/>
              <a:pathLst>
                <a:path h="161290">
                  <a:moveTo>
                    <a:pt x="0" y="160781"/>
                  </a:moveTo>
                  <a:lnTo>
                    <a:pt x="0" y="0"/>
                  </a:lnTo>
                </a:path>
              </a:pathLst>
            </a:custGeom>
            <a:ln w="3175">
              <a:solidFill>
                <a:srgbClr val="000000"/>
              </a:solidFill>
            </a:ln>
          </p:spPr>
          <p:txBody>
            <a:bodyPr wrap="square" lIns="0" tIns="0" rIns="0" bIns="0" rtlCol="0"/>
            <a:lstStyle/>
            <a:p>
              <a:endParaRPr sz="1227"/>
            </a:p>
          </p:txBody>
        </p:sp>
        <p:sp>
          <p:nvSpPr>
            <p:cNvPr id="892" name="object 892"/>
            <p:cNvSpPr/>
            <p:nvPr/>
          </p:nvSpPr>
          <p:spPr>
            <a:xfrm>
              <a:off x="3493389" y="9354311"/>
              <a:ext cx="0" cy="161290"/>
            </a:xfrm>
            <a:custGeom>
              <a:avLst/>
              <a:gdLst/>
              <a:ahLst/>
              <a:cxnLst/>
              <a:rect l="l" t="t" r="r" b="b"/>
              <a:pathLst>
                <a:path h="161290">
                  <a:moveTo>
                    <a:pt x="0" y="160781"/>
                  </a:moveTo>
                  <a:lnTo>
                    <a:pt x="0" y="0"/>
                  </a:lnTo>
                </a:path>
              </a:pathLst>
            </a:custGeom>
            <a:ln w="3175">
              <a:solidFill>
                <a:srgbClr val="000000"/>
              </a:solidFill>
            </a:ln>
          </p:spPr>
          <p:txBody>
            <a:bodyPr wrap="square" lIns="0" tIns="0" rIns="0" bIns="0" rtlCol="0"/>
            <a:lstStyle/>
            <a:p>
              <a:endParaRPr sz="1227"/>
            </a:p>
          </p:txBody>
        </p:sp>
        <p:sp>
          <p:nvSpPr>
            <p:cNvPr id="893" name="object 893"/>
            <p:cNvSpPr/>
            <p:nvPr/>
          </p:nvSpPr>
          <p:spPr>
            <a:xfrm>
              <a:off x="3409950" y="9354311"/>
              <a:ext cx="83820" cy="0"/>
            </a:xfrm>
            <a:custGeom>
              <a:avLst/>
              <a:gdLst/>
              <a:ahLst/>
              <a:cxnLst/>
              <a:rect l="l" t="t" r="r" b="b"/>
              <a:pathLst>
                <a:path w="83820">
                  <a:moveTo>
                    <a:pt x="0" y="0"/>
                  </a:moveTo>
                  <a:lnTo>
                    <a:pt x="83438" y="0"/>
                  </a:lnTo>
                </a:path>
              </a:pathLst>
            </a:custGeom>
            <a:ln w="3175">
              <a:solidFill>
                <a:srgbClr val="000000"/>
              </a:solidFill>
            </a:ln>
          </p:spPr>
          <p:txBody>
            <a:bodyPr wrap="square" lIns="0" tIns="0" rIns="0" bIns="0" rtlCol="0"/>
            <a:lstStyle/>
            <a:p>
              <a:endParaRPr sz="1227"/>
            </a:p>
          </p:txBody>
        </p:sp>
        <p:sp>
          <p:nvSpPr>
            <p:cNvPr id="894" name="object 894"/>
            <p:cNvSpPr/>
            <p:nvPr/>
          </p:nvSpPr>
          <p:spPr>
            <a:xfrm>
              <a:off x="6071615" y="9354311"/>
              <a:ext cx="0" cy="161290"/>
            </a:xfrm>
            <a:custGeom>
              <a:avLst/>
              <a:gdLst/>
              <a:ahLst/>
              <a:cxnLst/>
              <a:rect l="l" t="t" r="r" b="b"/>
              <a:pathLst>
                <a:path h="161290">
                  <a:moveTo>
                    <a:pt x="0" y="160781"/>
                  </a:moveTo>
                  <a:lnTo>
                    <a:pt x="0" y="0"/>
                  </a:lnTo>
                </a:path>
              </a:pathLst>
            </a:custGeom>
            <a:ln w="3175">
              <a:solidFill>
                <a:srgbClr val="000000"/>
              </a:solidFill>
            </a:ln>
          </p:spPr>
          <p:txBody>
            <a:bodyPr wrap="square" lIns="0" tIns="0" rIns="0" bIns="0" rtlCol="0"/>
            <a:lstStyle/>
            <a:p>
              <a:endParaRPr sz="1227"/>
            </a:p>
          </p:txBody>
        </p:sp>
        <p:sp>
          <p:nvSpPr>
            <p:cNvPr id="895" name="object 895"/>
            <p:cNvSpPr/>
            <p:nvPr/>
          </p:nvSpPr>
          <p:spPr>
            <a:xfrm>
              <a:off x="6154673" y="9354311"/>
              <a:ext cx="0" cy="161290"/>
            </a:xfrm>
            <a:custGeom>
              <a:avLst/>
              <a:gdLst/>
              <a:ahLst/>
              <a:cxnLst/>
              <a:rect l="l" t="t" r="r" b="b"/>
              <a:pathLst>
                <a:path h="161290">
                  <a:moveTo>
                    <a:pt x="0" y="160781"/>
                  </a:moveTo>
                  <a:lnTo>
                    <a:pt x="0" y="0"/>
                  </a:lnTo>
                </a:path>
              </a:pathLst>
            </a:custGeom>
            <a:ln w="3175">
              <a:solidFill>
                <a:srgbClr val="000000"/>
              </a:solidFill>
            </a:ln>
          </p:spPr>
          <p:txBody>
            <a:bodyPr wrap="square" lIns="0" tIns="0" rIns="0" bIns="0" rtlCol="0"/>
            <a:lstStyle/>
            <a:p>
              <a:endParaRPr sz="1227"/>
            </a:p>
          </p:txBody>
        </p:sp>
        <p:sp>
          <p:nvSpPr>
            <p:cNvPr id="896" name="object 896"/>
            <p:cNvSpPr/>
            <p:nvPr/>
          </p:nvSpPr>
          <p:spPr>
            <a:xfrm>
              <a:off x="6071615" y="9354311"/>
              <a:ext cx="83185" cy="0"/>
            </a:xfrm>
            <a:custGeom>
              <a:avLst/>
              <a:gdLst/>
              <a:ahLst/>
              <a:cxnLst/>
              <a:rect l="l" t="t" r="r" b="b"/>
              <a:pathLst>
                <a:path w="83185">
                  <a:moveTo>
                    <a:pt x="0" y="0"/>
                  </a:moveTo>
                  <a:lnTo>
                    <a:pt x="83057" y="0"/>
                  </a:lnTo>
                </a:path>
              </a:pathLst>
            </a:custGeom>
            <a:ln w="3175">
              <a:solidFill>
                <a:srgbClr val="000000"/>
              </a:solidFill>
            </a:ln>
          </p:spPr>
          <p:txBody>
            <a:bodyPr wrap="square" lIns="0" tIns="0" rIns="0" bIns="0" rtlCol="0"/>
            <a:lstStyle/>
            <a:p>
              <a:endParaRPr sz="1227"/>
            </a:p>
          </p:txBody>
        </p:sp>
        <p:sp>
          <p:nvSpPr>
            <p:cNvPr id="897" name="object 897"/>
            <p:cNvSpPr/>
            <p:nvPr/>
          </p:nvSpPr>
          <p:spPr>
            <a:xfrm>
              <a:off x="6737222" y="8709660"/>
              <a:ext cx="0" cy="805815"/>
            </a:xfrm>
            <a:custGeom>
              <a:avLst/>
              <a:gdLst/>
              <a:ahLst/>
              <a:cxnLst/>
              <a:rect l="l" t="t" r="r" b="b"/>
              <a:pathLst>
                <a:path h="805815">
                  <a:moveTo>
                    <a:pt x="0" y="805433"/>
                  </a:moveTo>
                  <a:lnTo>
                    <a:pt x="0" y="0"/>
                  </a:lnTo>
                </a:path>
              </a:pathLst>
            </a:custGeom>
            <a:ln w="3175">
              <a:solidFill>
                <a:srgbClr val="000000"/>
              </a:solidFill>
            </a:ln>
          </p:spPr>
          <p:txBody>
            <a:bodyPr wrap="square" lIns="0" tIns="0" rIns="0" bIns="0" rtlCol="0"/>
            <a:lstStyle/>
            <a:p>
              <a:endParaRPr sz="1227"/>
            </a:p>
          </p:txBody>
        </p:sp>
        <p:sp>
          <p:nvSpPr>
            <p:cNvPr id="898" name="object 898"/>
            <p:cNvSpPr/>
            <p:nvPr/>
          </p:nvSpPr>
          <p:spPr>
            <a:xfrm>
              <a:off x="6750557" y="9354311"/>
              <a:ext cx="56515" cy="0"/>
            </a:xfrm>
            <a:custGeom>
              <a:avLst/>
              <a:gdLst/>
              <a:ahLst/>
              <a:cxnLst/>
              <a:rect l="l" t="t" r="r" b="b"/>
              <a:pathLst>
                <a:path w="56515">
                  <a:moveTo>
                    <a:pt x="0" y="0"/>
                  </a:moveTo>
                  <a:lnTo>
                    <a:pt x="56006" y="0"/>
                  </a:lnTo>
                </a:path>
              </a:pathLst>
            </a:custGeom>
            <a:ln w="3175">
              <a:solidFill>
                <a:srgbClr val="000000"/>
              </a:solidFill>
            </a:ln>
          </p:spPr>
          <p:txBody>
            <a:bodyPr wrap="square" lIns="0" tIns="0" rIns="0" bIns="0" rtlCol="0"/>
            <a:lstStyle/>
            <a:p>
              <a:endParaRPr sz="1227"/>
            </a:p>
          </p:txBody>
        </p:sp>
        <p:sp>
          <p:nvSpPr>
            <p:cNvPr id="899" name="object 899"/>
            <p:cNvSpPr/>
            <p:nvPr/>
          </p:nvSpPr>
          <p:spPr>
            <a:xfrm>
              <a:off x="8733281" y="9354311"/>
              <a:ext cx="0" cy="161290"/>
            </a:xfrm>
            <a:custGeom>
              <a:avLst/>
              <a:gdLst/>
              <a:ahLst/>
              <a:cxnLst/>
              <a:rect l="l" t="t" r="r" b="b"/>
              <a:pathLst>
                <a:path h="161290">
                  <a:moveTo>
                    <a:pt x="0" y="160781"/>
                  </a:moveTo>
                  <a:lnTo>
                    <a:pt x="0" y="0"/>
                  </a:lnTo>
                </a:path>
              </a:pathLst>
            </a:custGeom>
            <a:ln w="3175">
              <a:solidFill>
                <a:srgbClr val="000000"/>
              </a:solidFill>
            </a:ln>
          </p:spPr>
          <p:txBody>
            <a:bodyPr wrap="square" lIns="0" tIns="0" rIns="0" bIns="0" rtlCol="0"/>
            <a:lstStyle/>
            <a:p>
              <a:endParaRPr sz="1227"/>
            </a:p>
          </p:txBody>
        </p:sp>
        <p:sp>
          <p:nvSpPr>
            <p:cNvPr id="900" name="object 900"/>
            <p:cNvSpPr/>
            <p:nvPr/>
          </p:nvSpPr>
          <p:spPr>
            <a:xfrm>
              <a:off x="8816340" y="9354311"/>
              <a:ext cx="0" cy="161290"/>
            </a:xfrm>
            <a:custGeom>
              <a:avLst/>
              <a:gdLst/>
              <a:ahLst/>
              <a:cxnLst/>
              <a:rect l="l" t="t" r="r" b="b"/>
              <a:pathLst>
                <a:path h="161290">
                  <a:moveTo>
                    <a:pt x="0" y="160781"/>
                  </a:moveTo>
                  <a:lnTo>
                    <a:pt x="0" y="0"/>
                  </a:lnTo>
                </a:path>
              </a:pathLst>
            </a:custGeom>
            <a:ln w="3175">
              <a:solidFill>
                <a:srgbClr val="000000"/>
              </a:solidFill>
            </a:ln>
          </p:spPr>
          <p:txBody>
            <a:bodyPr wrap="square" lIns="0" tIns="0" rIns="0" bIns="0" rtlCol="0"/>
            <a:lstStyle/>
            <a:p>
              <a:endParaRPr sz="1227"/>
            </a:p>
          </p:txBody>
        </p:sp>
        <p:sp>
          <p:nvSpPr>
            <p:cNvPr id="901" name="object 901"/>
            <p:cNvSpPr/>
            <p:nvPr/>
          </p:nvSpPr>
          <p:spPr>
            <a:xfrm>
              <a:off x="8733281" y="9354311"/>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902" name="object 902"/>
            <p:cNvSpPr/>
            <p:nvPr/>
          </p:nvSpPr>
          <p:spPr>
            <a:xfrm>
              <a:off x="9398507" y="9354311"/>
              <a:ext cx="0" cy="161290"/>
            </a:xfrm>
            <a:custGeom>
              <a:avLst/>
              <a:gdLst/>
              <a:ahLst/>
              <a:cxnLst/>
              <a:rect l="l" t="t" r="r" b="b"/>
              <a:pathLst>
                <a:path h="161290">
                  <a:moveTo>
                    <a:pt x="0" y="160781"/>
                  </a:moveTo>
                  <a:lnTo>
                    <a:pt x="0" y="0"/>
                  </a:lnTo>
                </a:path>
              </a:pathLst>
            </a:custGeom>
            <a:ln w="3175">
              <a:solidFill>
                <a:srgbClr val="000000"/>
              </a:solidFill>
            </a:ln>
          </p:spPr>
          <p:txBody>
            <a:bodyPr wrap="square" lIns="0" tIns="0" rIns="0" bIns="0" rtlCol="0"/>
            <a:lstStyle/>
            <a:p>
              <a:endParaRPr sz="1227"/>
            </a:p>
          </p:txBody>
        </p:sp>
        <p:sp>
          <p:nvSpPr>
            <p:cNvPr id="903" name="object 903"/>
            <p:cNvSpPr/>
            <p:nvPr/>
          </p:nvSpPr>
          <p:spPr>
            <a:xfrm>
              <a:off x="9481946" y="9354311"/>
              <a:ext cx="0" cy="161290"/>
            </a:xfrm>
            <a:custGeom>
              <a:avLst/>
              <a:gdLst/>
              <a:ahLst/>
              <a:cxnLst/>
              <a:rect l="l" t="t" r="r" b="b"/>
              <a:pathLst>
                <a:path h="161290">
                  <a:moveTo>
                    <a:pt x="0" y="160781"/>
                  </a:moveTo>
                  <a:lnTo>
                    <a:pt x="0" y="0"/>
                  </a:lnTo>
                </a:path>
              </a:pathLst>
            </a:custGeom>
            <a:ln w="3175">
              <a:solidFill>
                <a:srgbClr val="000000"/>
              </a:solidFill>
            </a:ln>
          </p:spPr>
          <p:txBody>
            <a:bodyPr wrap="square" lIns="0" tIns="0" rIns="0" bIns="0" rtlCol="0"/>
            <a:lstStyle/>
            <a:p>
              <a:endParaRPr sz="1227"/>
            </a:p>
          </p:txBody>
        </p:sp>
        <p:sp>
          <p:nvSpPr>
            <p:cNvPr id="904" name="object 904"/>
            <p:cNvSpPr/>
            <p:nvPr/>
          </p:nvSpPr>
          <p:spPr>
            <a:xfrm>
              <a:off x="9398507" y="9354311"/>
              <a:ext cx="83820" cy="0"/>
            </a:xfrm>
            <a:custGeom>
              <a:avLst/>
              <a:gdLst/>
              <a:ahLst/>
              <a:cxnLst/>
              <a:rect l="l" t="t" r="r" b="b"/>
              <a:pathLst>
                <a:path w="83820">
                  <a:moveTo>
                    <a:pt x="0" y="0"/>
                  </a:moveTo>
                  <a:lnTo>
                    <a:pt x="83438" y="0"/>
                  </a:lnTo>
                </a:path>
              </a:pathLst>
            </a:custGeom>
            <a:ln w="3175">
              <a:solidFill>
                <a:srgbClr val="000000"/>
              </a:solidFill>
            </a:ln>
          </p:spPr>
          <p:txBody>
            <a:bodyPr wrap="square" lIns="0" tIns="0" rIns="0" bIns="0" rtlCol="0"/>
            <a:lstStyle/>
            <a:p>
              <a:endParaRPr sz="1227"/>
            </a:p>
          </p:txBody>
        </p:sp>
        <p:sp>
          <p:nvSpPr>
            <p:cNvPr id="905" name="object 905"/>
            <p:cNvSpPr/>
            <p:nvPr/>
          </p:nvSpPr>
          <p:spPr>
            <a:xfrm>
              <a:off x="10064115" y="9354311"/>
              <a:ext cx="0" cy="161290"/>
            </a:xfrm>
            <a:custGeom>
              <a:avLst/>
              <a:gdLst/>
              <a:ahLst/>
              <a:cxnLst/>
              <a:rect l="l" t="t" r="r" b="b"/>
              <a:pathLst>
                <a:path h="161290">
                  <a:moveTo>
                    <a:pt x="0" y="160781"/>
                  </a:moveTo>
                  <a:lnTo>
                    <a:pt x="0" y="0"/>
                  </a:lnTo>
                </a:path>
              </a:pathLst>
            </a:custGeom>
            <a:ln w="3175">
              <a:solidFill>
                <a:srgbClr val="000000"/>
              </a:solidFill>
            </a:ln>
          </p:spPr>
          <p:txBody>
            <a:bodyPr wrap="square" lIns="0" tIns="0" rIns="0" bIns="0" rtlCol="0"/>
            <a:lstStyle/>
            <a:p>
              <a:endParaRPr sz="1227"/>
            </a:p>
          </p:txBody>
        </p:sp>
        <p:sp>
          <p:nvSpPr>
            <p:cNvPr id="906" name="object 906"/>
            <p:cNvSpPr/>
            <p:nvPr/>
          </p:nvSpPr>
          <p:spPr>
            <a:xfrm>
              <a:off x="10147172" y="9354311"/>
              <a:ext cx="0" cy="161290"/>
            </a:xfrm>
            <a:custGeom>
              <a:avLst/>
              <a:gdLst/>
              <a:ahLst/>
              <a:cxnLst/>
              <a:rect l="l" t="t" r="r" b="b"/>
              <a:pathLst>
                <a:path h="161290">
                  <a:moveTo>
                    <a:pt x="0" y="160781"/>
                  </a:moveTo>
                  <a:lnTo>
                    <a:pt x="0" y="0"/>
                  </a:lnTo>
                </a:path>
              </a:pathLst>
            </a:custGeom>
            <a:ln w="3175">
              <a:solidFill>
                <a:srgbClr val="000000"/>
              </a:solidFill>
            </a:ln>
          </p:spPr>
          <p:txBody>
            <a:bodyPr wrap="square" lIns="0" tIns="0" rIns="0" bIns="0" rtlCol="0"/>
            <a:lstStyle/>
            <a:p>
              <a:endParaRPr sz="1227"/>
            </a:p>
          </p:txBody>
        </p:sp>
        <p:sp>
          <p:nvSpPr>
            <p:cNvPr id="907" name="object 907"/>
            <p:cNvSpPr/>
            <p:nvPr/>
          </p:nvSpPr>
          <p:spPr>
            <a:xfrm>
              <a:off x="10064115" y="9354311"/>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908" name="object 908"/>
            <p:cNvSpPr/>
            <p:nvPr/>
          </p:nvSpPr>
          <p:spPr>
            <a:xfrm>
              <a:off x="10729341" y="9354311"/>
              <a:ext cx="0" cy="161290"/>
            </a:xfrm>
            <a:custGeom>
              <a:avLst/>
              <a:gdLst/>
              <a:ahLst/>
              <a:cxnLst/>
              <a:rect l="l" t="t" r="r" b="b"/>
              <a:pathLst>
                <a:path h="161290">
                  <a:moveTo>
                    <a:pt x="0" y="160781"/>
                  </a:moveTo>
                  <a:lnTo>
                    <a:pt x="0" y="0"/>
                  </a:lnTo>
                </a:path>
              </a:pathLst>
            </a:custGeom>
            <a:ln w="3175">
              <a:solidFill>
                <a:srgbClr val="000000"/>
              </a:solidFill>
            </a:ln>
          </p:spPr>
          <p:txBody>
            <a:bodyPr wrap="square" lIns="0" tIns="0" rIns="0" bIns="0" rtlCol="0"/>
            <a:lstStyle/>
            <a:p>
              <a:endParaRPr sz="1227"/>
            </a:p>
          </p:txBody>
        </p:sp>
        <p:sp>
          <p:nvSpPr>
            <p:cNvPr id="909" name="object 909"/>
            <p:cNvSpPr/>
            <p:nvPr/>
          </p:nvSpPr>
          <p:spPr>
            <a:xfrm>
              <a:off x="10812780" y="9354311"/>
              <a:ext cx="0" cy="161290"/>
            </a:xfrm>
            <a:custGeom>
              <a:avLst/>
              <a:gdLst/>
              <a:ahLst/>
              <a:cxnLst/>
              <a:rect l="l" t="t" r="r" b="b"/>
              <a:pathLst>
                <a:path h="161290">
                  <a:moveTo>
                    <a:pt x="0" y="160781"/>
                  </a:moveTo>
                  <a:lnTo>
                    <a:pt x="0" y="0"/>
                  </a:lnTo>
                </a:path>
              </a:pathLst>
            </a:custGeom>
            <a:ln w="3175">
              <a:solidFill>
                <a:srgbClr val="000000"/>
              </a:solidFill>
            </a:ln>
          </p:spPr>
          <p:txBody>
            <a:bodyPr wrap="square" lIns="0" tIns="0" rIns="0" bIns="0" rtlCol="0"/>
            <a:lstStyle/>
            <a:p>
              <a:endParaRPr sz="1227"/>
            </a:p>
          </p:txBody>
        </p:sp>
        <p:sp>
          <p:nvSpPr>
            <p:cNvPr id="910" name="object 910"/>
            <p:cNvSpPr/>
            <p:nvPr/>
          </p:nvSpPr>
          <p:spPr>
            <a:xfrm>
              <a:off x="10729341" y="9354311"/>
              <a:ext cx="83820" cy="0"/>
            </a:xfrm>
            <a:custGeom>
              <a:avLst/>
              <a:gdLst/>
              <a:ahLst/>
              <a:cxnLst/>
              <a:rect l="l" t="t" r="r" b="b"/>
              <a:pathLst>
                <a:path w="83820">
                  <a:moveTo>
                    <a:pt x="0" y="0"/>
                  </a:moveTo>
                  <a:lnTo>
                    <a:pt x="83438" y="0"/>
                  </a:lnTo>
                </a:path>
              </a:pathLst>
            </a:custGeom>
            <a:ln w="3175">
              <a:solidFill>
                <a:srgbClr val="000000"/>
              </a:solidFill>
            </a:ln>
          </p:spPr>
          <p:txBody>
            <a:bodyPr wrap="square" lIns="0" tIns="0" rIns="0" bIns="0" rtlCol="0"/>
            <a:lstStyle/>
            <a:p>
              <a:endParaRPr sz="1227"/>
            </a:p>
          </p:txBody>
        </p:sp>
        <p:sp>
          <p:nvSpPr>
            <p:cNvPr id="911" name="object 911"/>
            <p:cNvSpPr/>
            <p:nvPr/>
          </p:nvSpPr>
          <p:spPr>
            <a:xfrm>
              <a:off x="11394947" y="9354311"/>
              <a:ext cx="0" cy="161290"/>
            </a:xfrm>
            <a:custGeom>
              <a:avLst/>
              <a:gdLst/>
              <a:ahLst/>
              <a:cxnLst/>
              <a:rect l="l" t="t" r="r" b="b"/>
              <a:pathLst>
                <a:path h="161290">
                  <a:moveTo>
                    <a:pt x="0" y="160781"/>
                  </a:moveTo>
                  <a:lnTo>
                    <a:pt x="0" y="0"/>
                  </a:lnTo>
                </a:path>
              </a:pathLst>
            </a:custGeom>
            <a:ln w="3175">
              <a:solidFill>
                <a:srgbClr val="000000"/>
              </a:solidFill>
            </a:ln>
          </p:spPr>
          <p:txBody>
            <a:bodyPr wrap="square" lIns="0" tIns="0" rIns="0" bIns="0" rtlCol="0"/>
            <a:lstStyle/>
            <a:p>
              <a:endParaRPr sz="1227"/>
            </a:p>
          </p:txBody>
        </p:sp>
        <p:sp>
          <p:nvSpPr>
            <p:cNvPr id="912" name="object 912"/>
            <p:cNvSpPr/>
            <p:nvPr/>
          </p:nvSpPr>
          <p:spPr>
            <a:xfrm>
              <a:off x="11478006" y="9354311"/>
              <a:ext cx="0" cy="161290"/>
            </a:xfrm>
            <a:custGeom>
              <a:avLst/>
              <a:gdLst/>
              <a:ahLst/>
              <a:cxnLst/>
              <a:rect l="l" t="t" r="r" b="b"/>
              <a:pathLst>
                <a:path h="161290">
                  <a:moveTo>
                    <a:pt x="0" y="160781"/>
                  </a:moveTo>
                  <a:lnTo>
                    <a:pt x="0" y="0"/>
                  </a:lnTo>
                </a:path>
              </a:pathLst>
            </a:custGeom>
            <a:ln w="3175">
              <a:solidFill>
                <a:srgbClr val="000000"/>
              </a:solidFill>
            </a:ln>
          </p:spPr>
          <p:txBody>
            <a:bodyPr wrap="square" lIns="0" tIns="0" rIns="0" bIns="0" rtlCol="0"/>
            <a:lstStyle/>
            <a:p>
              <a:endParaRPr sz="1227"/>
            </a:p>
          </p:txBody>
        </p:sp>
        <p:sp>
          <p:nvSpPr>
            <p:cNvPr id="913" name="object 913"/>
            <p:cNvSpPr/>
            <p:nvPr/>
          </p:nvSpPr>
          <p:spPr>
            <a:xfrm>
              <a:off x="11394947" y="9354311"/>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914" name="object 914"/>
            <p:cNvSpPr/>
            <p:nvPr/>
          </p:nvSpPr>
          <p:spPr>
            <a:xfrm>
              <a:off x="12060173" y="8245983"/>
              <a:ext cx="0" cy="1269365"/>
            </a:xfrm>
            <a:custGeom>
              <a:avLst/>
              <a:gdLst/>
              <a:ahLst/>
              <a:cxnLst/>
              <a:rect l="l" t="t" r="r" b="b"/>
              <a:pathLst>
                <a:path h="1269365">
                  <a:moveTo>
                    <a:pt x="0" y="1269110"/>
                  </a:moveTo>
                  <a:lnTo>
                    <a:pt x="0" y="0"/>
                  </a:lnTo>
                </a:path>
              </a:pathLst>
            </a:custGeom>
            <a:ln w="3175">
              <a:solidFill>
                <a:srgbClr val="000000"/>
              </a:solidFill>
            </a:ln>
          </p:spPr>
          <p:txBody>
            <a:bodyPr wrap="square" lIns="0" tIns="0" rIns="0" bIns="0" rtlCol="0"/>
            <a:lstStyle/>
            <a:p>
              <a:endParaRPr sz="1227"/>
            </a:p>
          </p:txBody>
        </p:sp>
        <p:sp>
          <p:nvSpPr>
            <p:cNvPr id="915" name="object 915"/>
            <p:cNvSpPr/>
            <p:nvPr/>
          </p:nvSpPr>
          <p:spPr>
            <a:xfrm>
              <a:off x="12143231" y="9354311"/>
              <a:ext cx="0" cy="161290"/>
            </a:xfrm>
            <a:custGeom>
              <a:avLst/>
              <a:gdLst/>
              <a:ahLst/>
              <a:cxnLst/>
              <a:rect l="l" t="t" r="r" b="b"/>
              <a:pathLst>
                <a:path h="161290">
                  <a:moveTo>
                    <a:pt x="0" y="160781"/>
                  </a:moveTo>
                  <a:lnTo>
                    <a:pt x="0" y="0"/>
                  </a:lnTo>
                </a:path>
              </a:pathLst>
            </a:custGeom>
            <a:ln w="3175">
              <a:solidFill>
                <a:srgbClr val="000000"/>
              </a:solidFill>
            </a:ln>
          </p:spPr>
          <p:txBody>
            <a:bodyPr wrap="square" lIns="0" tIns="0" rIns="0" bIns="0" rtlCol="0"/>
            <a:lstStyle/>
            <a:p>
              <a:endParaRPr sz="1227"/>
            </a:p>
          </p:txBody>
        </p:sp>
        <p:sp>
          <p:nvSpPr>
            <p:cNvPr id="916" name="object 916"/>
            <p:cNvSpPr/>
            <p:nvPr/>
          </p:nvSpPr>
          <p:spPr>
            <a:xfrm>
              <a:off x="12060173" y="9354311"/>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917" name="object 917"/>
            <p:cNvSpPr/>
            <p:nvPr/>
          </p:nvSpPr>
          <p:spPr>
            <a:xfrm>
              <a:off x="7485506" y="9459848"/>
              <a:ext cx="0" cy="55244"/>
            </a:xfrm>
            <a:custGeom>
              <a:avLst/>
              <a:gdLst/>
              <a:ahLst/>
              <a:cxnLst/>
              <a:rect l="l" t="t" r="r" b="b"/>
              <a:pathLst>
                <a:path h="55245">
                  <a:moveTo>
                    <a:pt x="0" y="55244"/>
                  </a:moveTo>
                  <a:lnTo>
                    <a:pt x="0" y="0"/>
                  </a:lnTo>
                </a:path>
              </a:pathLst>
            </a:custGeom>
            <a:ln w="3175">
              <a:solidFill>
                <a:srgbClr val="000000"/>
              </a:solidFill>
            </a:ln>
          </p:spPr>
          <p:txBody>
            <a:bodyPr wrap="square" lIns="0" tIns="0" rIns="0" bIns="0" rtlCol="0"/>
            <a:lstStyle/>
            <a:p>
              <a:endParaRPr sz="1227"/>
            </a:p>
          </p:txBody>
        </p:sp>
        <p:sp>
          <p:nvSpPr>
            <p:cNvPr id="918" name="object 918"/>
            <p:cNvSpPr/>
            <p:nvPr/>
          </p:nvSpPr>
          <p:spPr>
            <a:xfrm>
              <a:off x="8081391" y="9354311"/>
              <a:ext cx="56515" cy="0"/>
            </a:xfrm>
            <a:custGeom>
              <a:avLst/>
              <a:gdLst/>
              <a:ahLst/>
              <a:cxnLst/>
              <a:rect l="l" t="t" r="r" b="b"/>
              <a:pathLst>
                <a:path w="56515">
                  <a:moveTo>
                    <a:pt x="0" y="0"/>
                  </a:moveTo>
                  <a:lnTo>
                    <a:pt x="56006" y="0"/>
                  </a:lnTo>
                </a:path>
              </a:pathLst>
            </a:custGeom>
            <a:ln w="3175">
              <a:solidFill>
                <a:srgbClr val="000000"/>
              </a:solidFill>
            </a:ln>
          </p:spPr>
          <p:txBody>
            <a:bodyPr wrap="square" lIns="0" tIns="0" rIns="0" bIns="0" rtlCol="0"/>
            <a:lstStyle/>
            <a:p>
              <a:endParaRPr sz="1227"/>
            </a:p>
          </p:txBody>
        </p:sp>
        <p:sp>
          <p:nvSpPr>
            <p:cNvPr id="919" name="object 919"/>
            <p:cNvSpPr/>
            <p:nvPr/>
          </p:nvSpPr>
          <p:spPr>
            <a:xfrm>
              <a:off x="8068056" y="9459848"/>
              <a:ext cx="0" cy="55244"/>
            </a:xfrm>
            <a:custGeom>
              <a:avLst/>
              <a:gdLst/>
              <a:ahLst/>
              <a:cxnLst/>
              <a:rect l="l" t="t" r="r" b="b"/>
              <a:pathLst>
                <a:path h="55245">
                  <a:moveTo>
                    <a:pt x="0" y="55244"/>
                  </a:moveTo>
                  <a:lnTo>
                    <a:pt x="0" y="0"/>
                  </a:lnTo>
                </a:path>
              </a:pathLst>
            </a:custGeom>
            <a:ln w="3175">
              <a:solidFill>
                <a:srgbClr val="000000"/>
              </a:solidFill>
            </a:ln>
          </p:spPr>
          <p:txBody>
            <a:bodyPr wrap="square" lIns="0" tIns="0" rIns="0" bIns="0" rtlCol="0"/>
            <a:lstStyle/>
            <a:p>
              <a:endParaRPr sz="1227"/>
            </a:p>
          </p:txBody>
        </p:sp>
        <p:sp>
          <p:nvSpPr>
            <p:cNvPr id="920" name="object 920"/>
            <p:cNvSpPr/>
            <p:nvPr/>
          </p:nvSpPr>
          <p:spPr>
            <a:xfrm>
              <a:off x="8151114" y="8709660"/>
              <a:ext cx="0" cy="805815"/>
            </a:xfrm>
            <a:custGeom>
              <a:avLst/>
              <a:gdLst/>
              <a:ahLst/>
              <a:cxnLst/>
              <a:rect l="l" t="t" r="r" b="b"/>
              <a:pathLst>
                <a:path h="805815">
                  <a:moveTo>
                    <a:pt x="0" y="805433"/>
                  </a:moveTo>
                  <a:lnTo>
                    <a:pt x="0" y="0"/>
                  </a:lnTo>
                </a:path>
              </a:pathLst>
            </a:custGeom>
            <a:ln w="3175">
              <a:solidFill>
                <a:srgbClr val="000000"/>
              </a:solidFill>
            </a:ln>
          </p:spPr>
          <p:txBody>
            <a:bodyPr wrap="square" lIns="0" tIns="0" rIns="0" bIns="0" rtlCol="0"/>
            <a:lstStyle/>
            <a:p>
              <a:endParaRPr sz="1227"/>
            </a:p>
          </p:txBody>
        </p:sp>
        <p:sp>
          <p:nvSpPr>
            <p:cNvPr id="921" name="object 921"/>
            <p:cNvSpPr/>
            <p:nvPr/>
          </p:nvSpPr>
          <p:spPr>
            <a:xfrm>
              <a:off x="8068056" y="9221343"/>
              <a:ext cx="0" cy="186055"/>
            </a:xfrm>
            <a:custGeom>
              <a:avLst/>
              <a:gdLst/>
              <a:ahLst/>
              <a:cxnLst/>
              <a:rect l="l" t="t" r="r" b="b"/>
              <a:pathLst>
                <a:path h="186054">
                  <a:moveTo>
                    <a:pt x="0" y="185546"/>
                  </a:moveTo>
                  <a:lnTo>
                    <a:pt x="0" y="0"/>
                  </a:lnTo>
                </a:path>
              </a:pathLst>
            </a:custGeom>
            <a:ln w="3175">
              <a:solidFill>
                <a:srgbClr val="000000"/>
              </a:solidFill>
            </a:ln>
          </p:spPr>
          <p:txBody>
            <a:bodyPr wrap="square" lIns="0" tIns="0" rIns="0" bIns="0" rtlCol="0"/>
            <a:lstStyle/>
            <a:p>
              <a:endParaRPr sz="1227"/>
            </a:p>
          </p:txBody>
        </p:sp>
        <p:sp>
          <p:nvSpPr>
            <p:cNvPr id="922" name="object 922"/>
            <p:cNvSpPr/>
            <p:nvPr/>
          </p:nvSpPr>
          <p:spPr>
            <a:xfrm>
              <a:off x="7485506" y="9354311"/>
              <a:ext cx="0" cy="52705"/>
            </a:xfrm>
            <a:custGeom>
              <a:avLst/>
              <a:gdLst/>
              <a:ahLst/>
              <a:cxnLst/>
              <a:rect l="l" t="t" r="r" b="b"/>
              <a:pathLst>
                <a:path h="52704">
                  <a:moveTo>
                    <a:pt x="0" y="52577"/>
                  </a:moveTo>
                  <a:lnTo>
                    <a:pt x="0" y="0"/>
                  </a:lnTo>
                </a:path>
              </a:pathLst>
            </a:custGeom>
            <a:ln w="3175">
              <a:solidFill>
                <a:srgbClr val="000000"/>
              </a:solidFill>
            </a:ln>
          </p:spPr>
          <p:txBody>
            <a:bodyPr wrap="square" lIns="0" tIns="0" rIns="0" bIns="0" rtlCol="0"/>
            <a:lstStyle/>
            <a:p>
              <a:endParaRPr sz="1227"/>
            </a:p>
          </p:txBody>
        </p:sp>
        <p:sp>
          <p:nvSpPr>
            <p:cNvPr id="923" name="object 923"/>
            <p:cNvSpPr/>
            <p:nvPr/>
          </p:nvSpPr>
          <p:spPr>
            <a:xfrm>
              <a:off x="479679" y="9454134"/>
              <a:ext cx="0" cy="51435"/>
            </a:xfrm>
            <a:custGeom>
              <a:avLst/>
              <a:gdLst/>
              <a:ahLst/>
              <a:cxnLst/>
              <a:rect l="l" t="t" r="r" b="b"/>
              <a:pathLst>
                <a:path h="51434">
                  <a:moveTo>
                    <a:pt x="0" y="0"/>
                  </a:moveTo>
                  <a:lnTo>
                    <a:pt x="0" y="51434"/>
                  </a:lnTo>
                </a:path>
              </a:pathLst>
            </a:custGeom>
            <a:ln w="3175">
              <a:solidFill>
                <a:srgbClr val="000000"/>
              </a:solidFill>
            </a:ln>
          </p:spPr>
          <p:txBody>
            <a:bodyPr wrap="square" lIns="0" tIns="0" rIns="0" bIns="0" rtlCol="0"/>
            <a:lstStyle/>
            <a:p>
              <a:endParaRPr sz="1227"/>
            </a:p>
          </p:txBody>
        </p:sp>
        <p:sp>
          <p:nvSpPr>
            <p:cNvPr id="924" name="object 924"/>
            <p:cNvSpPr/>
            <p:nvPr/>
          </p:nvSpPr>
          <p:spPr>
            <a:xfrm>
              <a:off x="479679" y="9519284"/>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925" name="object 925"/>
            <p:cNvSpPr/>
            <p:nvPr/>
          </p:nvSpPr>
          <p:spPr>
            <a:xfrm>
              <a:off x="479679" y="9547097"/>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926" name="object 926"/>
            <p:cNvSpPr/>
            <p:nvPr/>
          </p:nvSpPr>
          <p:spPr>
            <a:xfrm>
              <a:off x="479679" y="9574910"/>
              <a:ext cx="0" cy="69850"/>
            </a:xfrm>
            <a:custGeom>
              <a:avLst/>
              <a:gdLst/>
              <a:ahLst/>
              <a:cxnLst/>
              <a:rect l="l" t="t" r="r" b="b"/>
              <a:pathLst>
                <a:path h="69850">
                  <a:moveTo>
                    <a:pt x="0" y="0"/>
                  </a:moveTo>
                  <a:lnTo>
                    <a:pt x="0" y="69341"/>
                  </a:lnTo>
                </a:path>
              </a:pathLst>
            </a:custGeom>
            <a:ln w="3175">
              <a:solidFill>
                <a:srgbClr val="000000"/>
              </a:solidFill>
            </a:ln>
          </p:spPr>
          <p:txBody>
            <a:bodyPr wrap="square" lIns="0" tIns="0" rIns="0" bIns="0" rtlCol="0"/>
            <a:lstStyle/>
            <a:p>
              <a:endParaRPr sz="1227"/>
            </a:p>
          </p:txBody>
        </p:sp>
        <p:sp>
          <p:nvSpPr>
            <p:cNvPr id="927" name="object 927"/>
            <p:cNvSpPr/>
            <p:nvPr/>
          </p:nvSpPr>
          <p:spPr>
            <a:xfrm>
              <a:off x="479679" y="9657969"/>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928" name="object 928"/>
            <p:cNvSpPr/>
            <p:nvPr/>
          </p:nvSpPr>
          <p:spPr>
            <a:xfrm>
              <a:off x="479679" y="9685782"/>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929" name="object 929"/>
            <p:cNvSpPr/>
            <p:nvPr/>
          </p:nvSpPr>
          <p:spPr>
            <a:xfrm>
              <a:off x="479679" y="9713595"/>
              <a:ext cx="0" cy="51435"/>
            </a:xfrm>
            <a:custGeom>
              <a:avLst/>
              <a:gdLst/>
              <a:ahLst/>
              <a:cxnLst/>
              <a:rect l="l" t="t" r="r" b="b"/>
              <a:pathLst>
                <a:path h="51434">
                  <a:moveTo>
                    <a:pt x="0" y="0"/>
                  </a:moveTo>
                  <a:lnTo>
                    <a:pt x="0" y="51053"/>
                  </a:lnTo>
                </a:path>
              </a:pathLst>
            </a:custGeom>
            <a:ln w="3175">
              <a:solidFill>
                <a:srgbClr val="000000"/>
              </a:solidFill>
            </a:ln>
          </p:spPr>
          <p:txBody>
            <a:bodyPr wrap="square" lIns="0" tIns="0" rIns="0" bIns="0" rtlCol="0"/>
            <a:lstStyle/>
            <a:p>
              <a:endParaRPr sz="1227"/>
            </a:p>
          </p:txBody>
        </p:sp>
        <p:sp>
          <p:nvSpPr>
            <p:cNvPr id="930" name="object 930"/>
            <p:cNvSpPr/>
            <p:nvPr/>
          </p:nvSpPr>
          <p:spPr>
            <a:xfrm>
              <a:off x="6071615" y="9506711"/>
              <a:ext cx="0" cy="75565"/>
            </a:xfrm>
            <a:custGeom>
              <a:avLst/>
              <a:gdLst/>
              <a:ahLst/>
              <a:cxnLst/>
              <a:rect l="l" t="t" r="r" b="b"/>
              <a:pathLst>
                <a:path h="75565">
                  <a:moveTo>
                    <a:pt x="0" y="0"/>
                  </a:moveTo>
                  <a:lnTo>
                    <a:pt x="0" y="75056"/>
                  </a:lnTo>
                </a:path>
              </a:pathLst>
            </a:custGeom>
            <a:ln w="3175">
              <a:solidFill>
                <a:srgbClr val="000000"/>
              </a:solidFill>
            </a:ln>
          </p:spPr>
          <p:txBody>
            <a:bodyPr wrap="square" lIns="0" tIns="0" rIns="0" bIns="0" rtlCol="0"/>
            <a:lstStyle/>
            <a:p>
              <a:endParaRPr sz="1227"/>
            </a:p>
          </p:txBody>
        </p:sp>
        <p:sp>
          <p:nvSpPr>
            <p:cNvPr id="931" name="object 931"/>
            <p:cNvSpPr/>
            <p:nvPr/>
          </p:nvSpPr>
          <p:spPr>
            <a:xfrm>
              <a:off x="6071615" y="9595484"/>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932" name="object 932"/>
            <p:cNvSpPr/>
            <p:nvPr/>
          </p:nvSpPr>
          <p:spPr>
            <a:xfrm>
              <a:off x="6071615" y="9623297"/>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933" name="object 933"/>
            <p:cNvSpPr/>
            <p:nvPr/>
          </p:nvSpPr>
          <p:spPr>
            <a:xfrm>
              <a:off x="770381" y="3540251"/>
              <a:ext cx="10795" cy="0"/>
            </a:xfrm>
            <a:custGeom>
              <a:avLst/>
              <a:gdLst/>
              <a:ahLst/>
              <a:cxnLst/>
              <a:rect l="l" t="t" r="r" b="b"/>
              <a:pathLst>
                <a:path w="10795">
                  <a:moveTo>
                    <a:pt x="10667" y="0"/>
                  </a:moveTo>
                  <a:lnTo>
                    <a:pt x="0" y="0"/>
                  </a:lnTo>
                </a:path>
              </a:pathLst>
            </a:custGeom>
            <a:ln w="3175">
              <a:solidFill>
                <a:srgbClr val="000000"/>
              </a:solidFill>
            </a:ln>
          </p:spPr>
          <p:txBody>
            <a:bodyPr wrap="square" lIns="0" tIns="0" rIns="0" bIns="0" rtlCol="0"/>
            <a:lstStyle/>
            <a:p>
              <a:endParaRPr sz="1227"/>
            </a:p>
          </p:txBody>
        </p:sp>
        <p:sp>
          <p:nvSpPr>
            <p:cNvPr id="934" name="object 934"/>
            <p:cNvSpPr/>
            <p:nvPr/>
          </p:nvSpPr>
          <p:spPr>
            <a:xfrm>
              <a:off x="749426" y="3540251"/>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935" name="object 935"/>
            <p:cNvSpPr/>
            <p:nvPr/>
          </p:nvSpPr>
          <p:spPr>
            <a:xfrm>
              <a:off x="731519" y="3540251"/>
              <a:ext cx="11430" cy="0"/>
            </a:xfrm>
            <a:custGeom>
              <a:avLst/>
              <a:gdLst/>
              <a:ahLst/>
              <a:cxnLst/>
              <a:rect l="l" t="t" r="r" b="b"/>
              <a:pathLst>
                <a:path w="11429">
                  <a:moveTo>
                    <a:pt x="11048" y="0"/>
                  </a:moveTo>
                  <a:lnTo>
                    <a:pt x="0" y="0"/>
                  </a:lnTo>
                </a:path>
              </a:pathLst>
            </a:custGeom>
            <a:ln w="3175">
              <a:solidFill>
                <a:srgbClr val="000000"/>
              </a:solidFill>
            </a:ln>
          </p:spPr>
          <p:txBody>
            <a:bodyPr wrap="square" lIns="0" tIns="0" rIns="0" bIns="0" rtlCol="0"/>
            <a:lstStyle/>
            <a:p>
              <a:endParaRPr sz="1227"/>
            </a:p>
          </p:txBody>
        </p:sp>
        <p:sp>
          <p:nvSpPr>
            <p:cNvPr id="936" name="object 936"/>
            <p:cNvSpPr/>
            <p:nvPr/>
          </p:nvSpPr>
          <p:spPr>
            <a:xfrm>
              <a:off x="731519" y="3124580"/>
              <a:ext cx="0" cy="6985"/>
            </a:xfrm>
            <a:custGeom>
              <a:avLst/>
              <a:gdLst/>
              <a:ahLst/>
              <a:cxnLst/>
              <a:rect l="l" t="t" r="r" b="b"/>
              <a:pathLst>
                <a:path h="6985">
                  <a:moveTo>
                    <a:pt x="0" y="0"/>
                  </a:moveTo>
                  <a:lnTo>
                    <a:pt x="0" y="6857"/>
                  </a:lnTo>
                </a:path>
              </a:pathLst>
            </a:custGeom>
            <a:ln w="3175">
              <a:solidFill>
                <a:srgbClr val="000000"/>
              </a:solidFill>
            </a:ln>
          </p:spPr>
          <p:txBody>
            <a:bodyPr wrap="square" lIns="0" tIns="0" rIns="0" bIns="0" rtlCol="0"/>
            <a:lstStyle/>
            <a:p>
              <a:endParaRPr sz="1227"/>
            </a:p>
          </p:txBody>
        </p:sp>
        <p:sp>
          <p:nvSpPr>
            <p:cNvPr id="937" name="object 937"/>
            <p:cNvSpPr/>
            <p:nvPr/>
          </p:nvSpPr>
          <p:spPr>
            <a:xfrm>
              <a:off x="731519" y="3138297"/>
              <a:ext cx="0" cy="13970"/>
            </a:xfrm>
            <a:custGeom>
              <a:avLst/>
              <a:gdLst/>
              <a:ahLst/>
              <a:cxnLst/>
              <a:rect l="l" t="t" r="r" b="b"/>
              <a:pathLst>
                <a:path h="13969">
                  <a:moveTo>
                    <a:pt x="0" y="0"/>
                  </a:moveTo>
                  <a:lnTo>
                    <a:pt x="0" y="13715"/>
                  </a:lnTo>
                </a:path>
              </a:pathLst>
            </a:custGeom>
            <a:ln w="3175">
              <a:solidFill>
                <a:srgbClr val="000000"/>
              </a:solidFill>
            </a:ln>
          </p:spPr>
          <p:txBody>
            <a:bodyPr wrap="square" lIns="0" tIns="0" rIns="0" bIns="0" rtlCol="0"/>
            <a:lstStyle/>
            <a:p>
              <a:endParaRPr sz="1227"/>
            </a:p>
          </p:txBody>
        </p:sp>
        <p:sp>
          <p:nvSpPr>
            <p:cNvPr id="938" name="object 938"/>
            <p:cNvSpPr/>
            <p:nvPr/>
          </p:nvSpPr>
          <p:spPr>
            <a:xfrm>
              <a:off x="731519" y="3159251"/>
              <a:ext cx="0" cy="13970"/>
            </a:xfrm>
            <a:custGeom>
              <a:avLst/>
              <a:gdLst/>
              <a:ahLst/>
              <a:cxnLst/>
              <a:rect l="l" t="t" r="r" b="b"/>
              <a:pathLst>
                <a:path h="13969">
                  <a:moveTo>
                    <a:pt x="0" y="0"/>
                  </a:moveTo>
                  <a:lnTo>
                    <a:pt x="0" y="13715"/>
                  </a:lnTo>
                </a:path>
              </a:pathLst>
            </a:custGeom>
            <a:ln w="3175">
              <a:solidFill>
                <a:srgbClr val="000000"/>
              </a:solidFill>
            </a:ln>
          </p:spPr>
          <p:txBody>
            <a:bodyPr wrap="square" lIns="0" tIns="0" rIns="0" bIns="0" rtlCol="0"/>
            <a:lstStyle/>
            <a:p>
              <a:endParaRPr sz="1227"/>
            </a:p>
          </p:txBody>
        </p:sp>
        <p:sp>
          <p:nvSpPr>
            <p:cNvPr id="939" name="object 939"/>
            <p:cNvSpPr/>
            <p:nvPr/>
          </p:nvSpPr>
          <p:spPr>
            <a:xfrm>
              <a:off x="731519" y="3179826"/>
              <a:ext cx="0" cy="14604"/>
            </a:xfrm>
            <a:custGeom>
              <a:avLst/>
              <a:gdLst/>
              <a:ahLst/>
              <a:cxnLst/>
              <a:rect l="l" t="t" r="r" b="b"/>
              <a:pathLst>
                <a:path h="14605">
                  <a:moveTo>
                    <a:pt x="0" y="0"/>
                  </a:moveTo>
                  <a:lnTo>
                    <a:pt x="0" y="14096"/>
                  </a:lnTo>
                </a:path>
              </a:pathLst>
            </a:custGeom>
            <a:ln w="3175">
              <a:solidFill>
                <a:srgbClr val="000000"/>
              </a:solidFill>
            </a:ln>
          </p:spPr>
          <p:txBody>
            <a:bodyPr wrap="square" lIns="0" tIns="0" rIns="0" bIns="0" rtlCol="0"/>
            <a:lstStyle/>
            <a:p>
              <a:endParaRPr sz="1227"/>
            </a:p>
          </p:txBody>
        </p:sp>
        <p:sp>
          <p:nvSpPr>
            <p:cNvPr id="940" name="object 940"/>
            <p:cNvSpPr/>
            <p:nvPr/>
          </p:nvSpPr>
          <p:spPr>
            <a:xfrm>
              <a:off x="731519" y="3200780"/>
              <a:ext cx="0" cy="13970"/>
            </a:xfrm>
            <a:custGeom>
              <a:avLst/>
              <a:gdLst/>
              <a:ahLst/>
              <a:cxnLst/>
              <a:rect l="l" t="t" r="r" b="b"/>
              <a:pathLst>
                <a:path h="13969">
                  <a:moveTo>
                    <a:pt x="0" y="0"/>
                  </a:moveTo>
                  <a:lnTo>
                    <a:pt x="0" y="13715"/>
                  </a:lnTo>
                </a:path>
              </a:pathLst>
            </a:custGeom>
            <a:ln w="3175">
              <a:solidFill>
                <a:srgbClr val="000000"/>
              </a:solidFill>
            </a:ln>
          </p:spPr>
          <p:txBody>
            <a:bodyPr wrap="square" lIns="0" tIns="0" rIns="0" bIns="0" rtlCol="0"/>
            <a:lstStyle/>
            <a:p>
              <a:endParaRPr sz="1227"/>
            </a:p>
          </p:txBody>
        </p:sp>
        <p:sp>
          <p:nvSpPr>
            <p:cNvPr id="941" name="object 941"/>
            <p:cNvSpPr/>
            <p:nvPr/>
          </p:nvSpPr>
          <p:spPr>
            <a:xfrm>
              <a:off x="731519" y="3221355"/>
              <a:ext cx="0" cy="14604"/>
            </a:xfrm>
            <a:custGeom>
              <a:avLst/>
              <a:gdLst/>
              <a:ahLst/>
              <a:cxnLst/>
              <a:rect l="l" t="t" r="r" b="b"/>
              <a:pathLst>
                <a:path h="14605">
                  <a:moveTo>
                    <a:pt x="0" y="0"/>
                  </a:moveTo>
                  <a:lnTo>
                    <a:pt x="0" y="14096"/>
                  </a:lnTo>
                </a:path>
              </a:pathLst>
            </a:custGeom>
            <a:ln w="3175">
              <a:solidFill>
                <a:srgbClr val="000000"/>
              </a:solidFill>
            </a:ln>
          </p:spPr>
          <p:txBody>
            <a:bodyPr wrap="square" lIns="0" tIns="0" rIns="0" bIns="0" rtlCol="0"/>
            <a:lstStyle/>
            <a:p>
              <a:endParaRPr sz="1227"/>
            </a:p>
          </p:txBody>
        </p:sp>
        <p:sp>
          <p:nvSpPr>
            <p:cNvPr id="942" name="object 942"/>
            <p:cNvSpPr/>
            <p:nvPr/>
          </p:nvSpPr>
          <p:spPr>
            <a:xfrm>
              <a:off x="731519" y="3242310"/>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943" name="object 943"/>
            <p:cNvSpPr/>
            <p:nvPr/>
          </p:nvSpPr>
          <p:spPr>
            <a:xfrm>
              <a:off x="731519" y="3262883"/>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944" name="object 944"/>
            <p:cNvSpPr/>
            <p:nvPr/>
          </p:nvSpPr>
          <p:spPr>
            <a:xfrm>
              <a:off x="731519" y="3283839"/>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945" name="object 945"/>
            <p:cNvSpPr/>
            <p:nvPr/>
          </p:nvSpPr>
          <p:spPr>
            <a:xfrm>
              <a:off x="731519" y="3304794"/>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946" name="object 946"/>
            <p:cNvSpPr/>
            <p:nvPr/>
          </p:nvSpPr>
          <p:spPr>
            <a:xfrm>
              <a:off x="731519" y="3325367"/>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947" name="object 947"/>
            <p:cNvSpPr/>
            <p:nvPr/>
          </p:nvSpPr>
          <p:spPr>
            <a:xfrm>
              <a:off x="731519" y="3346323"/>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948" name="object 948"/>
            <p:cNvSpPr/>
            <p:nvPr/>
          </p:nvSpPr>
          <p:spPr>
            <a:xfrm>
              <a:off x="731519" y="3366897"/>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949" name="object 949"/>
            <p:cNvSpPr/>
            <p:nvPr/>
          </p:nvSpPr>
          <p:spPr>
            <a:xfrm>
              <a:off x="731519" y="3387851"/>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950" name="object 950"/>
            <p:cNvSpPr/>
            <p:nvPr/>
          </p:nvSpPr>
          <p:spPr>
            <a:xfrm>
              <a:off x="731519" y="3408807"/>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951" name="object 951"/>
            <p:cNvSpPr/>
            <p:nvPr/>
          </p:nvSpPr>
          <p:spPr>
            <a:xfrm>
              <a:off x="731519" y="3429380"/>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952" name="object 952"/>
            <p:cNvSpPr/>
            <p:nvPr/>
          </p:nvSpPr>
          <p:spPr>
            <a:xfrm>
              <a:off x="731519" y="3450336"/>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953" name="object 953"/>
            <p:cNvSpPr/>
            <p:nvPr/>
          </p:nvSpPr>
          <p:spPr>
            <a:xfrm>
              <a:off x="731519" y="3470910"/>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954" name="object 954"/>
            <p:cNvSpPr/>
            <p:nvPr/>
          </p:nvSpPr>
          <p:spPr>
            <a:xfrm>
              <a:off x="731519" y="3491864"/>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955" name="object 955"/>
            <p:cNvSpPr/>
            <p:nvPr/>
          </p:nvSpPr>
          <p:spPr>
            <a:xfrm>
              <a:off x="731519" y="3512439"/>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956" name="object 956"/>
            <p:cNvSpPr/>
            <p:nvPr/>
          </p:nvSpPr>
          <p:spPr>
            <a:xfrm>
              <a:off x="731519" y="3533394"/>
              <a:ext cx="0" cy="6985"/>
            </a:xfrm>
            <a:custGeom>
              <a:avLst/>
              <a:gdLst/>
              <a:ahLst/>
              <a:cxnLst/>
              <a:rect l="l" t="t" r="r" b="b"/>
              <a:pathLst>
                <a:path h="6985">
                  <a:moveTo>
                    <a:pt x="0" y="0"/>
                  </a:moveTo>
                  <a:lnTo>
                    <a:pt x="0" y="6857"/>
                  </a:lnTo>
                </a:path>
              </a:pathLst>
            </a:custGeom>
            <a:ln w="3175">
              <a:solidFill>
                <a:srgbClr val="000000"/>
              </a:solidFill>
            </a:ln>
          </p:spPr>
          <p:txBody>
            <a:bodyPr wrap="square" lIns="0" tIns="0" rIns="0" bIns="0" rtlCol="0"/>
            <a:lstStyle/>
            <a:p>
              <a:endParaRPr sz="1227"/>
            </a:p>
          </p:txBody>
        </p:sp>
        <p:sp>
          <p:nvSpPr>
            <p:cNvPr id="957" name="object 957"/>
            <p:cNvSpPr/>
            <p:nvPr/>
          </p:nvSpPr>
          <p:spPr>
            <a:xfrm>
              <a:off x="770381" y="3124580"/>
              <a:ext cx="10795" cy="0"/>
            </a:xfrm>
            <a:custGeom>
              <a:avLst/>
              <a:gdLst/>
              <a:ahLst/>
              <a:cxnLst/>
              <a:rect l="l" t="t" r="r" b="b"/>
              <a:pathLst>
                <a:path w="10795">
                  <a:moveTo>
                    <a:pt x="10667" y="0"/>
                  </a:moveTo>
                  <a:lnTo>
                    <a:pt x="0" y="0"/>
                  </a:lnTo>
                </a:path>
              </a:pathLst>
            </a:custGeom>
            <a:ln w="3175">
              <a:solidFill>
                <a:srgbClr val="000000"/>
              </a:solidFill>
            </a:ln>
          </p:spPr>
          <p:txBody>
            <a:bodyPr wrap="square" lIns="0" tIns="0" rIns="0" bIns="0" rtlCol="0"/>
            <a:lstStyle/>
            <a:p>
              <a:endParaRPr sz="1227"/>
            </a:p>
          </p:txBody>
        </p:sp>
        <p:sp>
          <p:nvSpPr>
            <p:cNvPr id="958" name="object 958"/>
            <p:cNvSpPr/>
            <p:nvPr/>
          </p:nvSpPr>
          <p:spPr>
            <a:xfrm>
              <a:off x="749426" y="3124580"/>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959" name="object 959"/>
            <p:cNvSpPr/>
            <p:nvPr/>
          </p:nvSpPr>
          <p:spPr>
            <a:xfrm>
              <a:off x="731519" y="3124580"/>
              <a:ext cx="11430" cy="0"/>
            </a:xfrm>
            <a:custGeom>
              <a:avLst/>
              <a:gdLst/>
              <a:ahLst/>
              <a:cxnLst/>
              <a:rect l="l" t="t" r="r" b="b"/>
              <a:pathLst>
                <a:path w="11429">
                  <a:moveTo>
                    <a:pt x="11048" y="0"/>
                  </a:moveTo>
                  <a:lnTo>
                    <a:pt x="0" y="0"/>
                  </a:lnTo>
                </a:path>
              </a:pathLst>
            </a:custGeom>
            <a:ln w="3175">
              <a:solidFill>
                <a:srgbClr val="000000"/>
              </a:solidFill>
            </a:ln>
          </p:spPr>
          <p:txBody>
            <a:bodyPr wrap="square" lIns="0" tIns="0" rIns="0" bIns="0" rtlCol="0"/>
            <a:lstStyle/>
            <a:p>
              <a:endParaRPr sz="1227"/>
            </a:p>
          </p:txBody>
        </p:sp>
        <p:sp>
          <p:nvSpPr>
            <p:cNvPr id="960" name="object 960"/>
            <p:cNvSpPr/>
            <p:nvPr/>
          </p:nvSpPr>
          <p:spPr>
            <a:xfrm>
              <a:off x="431291" y="1814703"/>
              <a:ext cx="0" cy="1299845"/>
            </a:xfrm>
            <a:custGeom>
              <a:avLst/>
              <a:gdLst/>
              <a:ahLst/>
              <a:cxnLst/>
              <a:rect l="l" t="t" r="r" b="b"/>
              <a:pathLst>
                <a:path h="1299845">
                  <a:moveTo>
                    <a:pt x="0" y="1299590"/>
                  </a:moveTo>
                  <a:lnTo>
                    <a:pt x="0" y="0"/>
                  </a:lnTo>
                </a:path>
              </a:pathLst>
            </a:custGeom>
            <a:ln w="3175">
              <a:solidFill>
                <a:srgbClr val="000000"/>
              </a:solidFill>
            </a:ln>
          </p:spPr>
          <p:txBody>
            <a:bodyPr wrap="square" lIns="0" tIns="0" rIns="0" bIns="0" rtlCol="0"/>
            <a:lstStyle/>
            <a:p>
              <a:endParaRPr sz="1227"/>
            </a:p>
          </p:txBody>
        </p:sp>
        <p:sp>
          <p:nvSpPr>
            <p:cNvPr id="961" name="object 961"/>
            <p:cNvSpPr/>
            <p:nvPr/>
          </p:nvSpPr>
          <p:spPr>
            <a:xfrm>
              <a:off x="431291" y="4862702"/>
              <a:ext cx="0" cy="273685"/>
            </a:xfrm>
            <a:custGeom>
              <a:avLst/>
              <a:gdLst/>
              <a:ahLst/>
              <a:cxnLst/>
              <a:rect l="l" t="t" r="r" b="b"/>
              <a:pathLst>
                <a:path h="273685">
                  <a:moveTo>
                    <a:pt x="0" y="273557"/>
                  </a:moveTo>
                  <a:lnTo>
                    <a:pt x="0" y="0"/>
                  </a:lnTo>
                </a:path>
              </a:pathLst>
            </a:custGeom>
            <a:ln w="3175">
              <a:solidFill>
                <a:srgbClr val="000000"/>
              </a:solidFill>
            </a:ln>
          </p:spPr>
          <p:txBody>
            <a:bodyPr wrap="square" lIns="0" tIns="0" rIns="0" bIns="0" rtlCol="0"/>
            <a:lstStyle/>
            <a:p>
              <a:endParaRPr sz="1227"/>
            </a:p>
          </p:txBody>
        </p:sp>
        <p:sp>
          <p:nvSpPr>
            <p:cNvPr id="962" name="object 962"/>
            <p:cNvSpPr/>
            <p:nvPr/>
          </p:nvSpPr>
          <p:spPr>
            <a:xfrm>
              <a:off x="431291" y="3550539"/>
              <a:ext cx="52705" cy="0"/>
            </a:xfrm>
            <a:custGeom>
              <a:avLst/>
              <a:gdLst/>
              <a:ahLst/>
              <a:cxnLst/>
              <a:rect l="l" t="t" r="r" b="b"/>
              <a:pathLst>
                <a:path w="52704">
                  <a:moveTo>
                    <a:pt x="0" y="0"/>
                  </a:moveTo>
                  <a:lnTo>
                    <a:pt x="52196" y="0"/>
                  </a:lnTo>
                </a:path>
              </a:pathLst>
            </a:custGeom>
            <a:ln w="3175">
              <a:solidFill>
                <a:srgbClr val="000000"/>
              </a:solidFill>
            </a:ln>
          </p:spPr>
          <p:txBody>
            <a:bodyPr wrap="square" lIns="0" tIns="0" rIns="0" bIns="0" rtlCol="0"/>
            <a:lstStyle/>
            <a:p>
              <a:endParaRPr sz="1227"/>
            </a:p>
          </p:txBody>
        </p:sp>
        <p:sp>
          <p:nvSpPr>
            <p:cNvPr id="963" name="object 963"/>
            <p:cNvSpPr/>
            <p:nvPr/>
          </p:nvSpPr>
          <p:spPr>
            <a:xfrm>
              <a:off x="7402448" y="9354311"/>
              <a:ext cx="0" cy="52705"/>
            </a:xfrm>
            <a:custGeom>
              <a:avLst/>
              <a:gdLst/>
              <a:ahLst/>
              <a:cxnLst/>
              <a:rect l="l" t="t" r="r" b="b"/>
              <a:pathLst>
                <a:path h="52704">
                  <a:moveTo>
                    <a:pt x="0" y="52577"/>
                  </a:moveTo>
                  <a:lnTo>
                    <a:pt x="0" y="0"/>
                  </a:lnTo>
                </a:path>
              </a:pathLst>
            </a:custGeom>
            <a:ln w="3175">
              <a:solidFill>
                <a:srgbClr val="000000"/>
              </a:solidFill>
            </a:ln>
          </p:spPr>
          <p:txBody>
            <a:bodyPr wrap="square" lIns="0" tIns="0" rIns="0" bIns="0" rtlCol="0"/>
            <a:lstStyle/>
            <a:p>
              <a:endParaRPr sz="1227"/>
            </a:p>
          </p:txBody>
        </p:sp>
        <p:sp>
          <p:nvSpPr>
            <p:cNvPr id="964" name="object 964"/>
            <p:cNvSpPr/>
            <p:nvPr/>
          </p:nvSpPr>
          <p:spPr>
            <a:xfrm>
              <a:off x="6820281" y="9238107"/>
              <a:ext cx="0" cy="168910"/>
            </a:xfrm>
            <a:custGeom>
              <a:avLst/>
              <a:gdLst/>
              <a:ahLst/>
              <a:cxnLst/>
              <a:rect l="l" t="t" r="r" b="b"/>
              <a:pathLst>
                <a:path h="168909">
                  <a:moveTo>
                    <a:pt x="0" y="168782"/>
                  </a:moveTo>
                  <a:lnTo>
                    <a:pt x="0" y="0"/>
                  </a:lnTo>
                </a:path>
              </a:pathLst>
            </a:custGeom>
            <a:ln w="3175">
              <a:solidFill>
                <a:srgbClr val="000000"/>
              </a:solidFill>
            </a:ln>
          </p:spPr>
          <p:txBody>
            <a:bodyPr wrap="square" lIns="0" tIns="0" rIns="0" bIns="0" rtlCol="0"/>
            <a:lstStyle/>
            <a:p>
              <a:endParaRPr sz="1227"/>
            </a:p>
          </p:txBody>
        </p:sp>
        <p:sp>
          <p:nvSpPr>
            <p:cNvPr id="965" name="object 965"/>
            <p:cNvSpPr/>
            <p:nvPr/>
          </p:nvSpPr>
          <p:spPr>
            <a:xfrm>
              <a:off x="4660391" y="1756029"/>
              <a:ext cx="0" cy="12700"/>
            </a:xfrm>
            <a:custGeom>
              <a:avLst/>
              <a:gdLst/>
              <a:ahLst/>
              <a:cxnLst/>
              <a:rect l="l" t="t" r="r" b="b"/>
              <a:pathLst>
                <a:path h="12700">
                  <a:moveTo>
                    <a:pt x="0" y="12572"/>
                  </a:moveTo>
                  <a:lnTo>
                    <a:pt x="0" y="0"/>
                  </a:lnTo>
                </a:path>
              </a:pathLst>
            </a:custGeom>
            <a:ln w="3175">
              <a:solidFill>
                <a:srgbClr val="000000"/>
              </a:solidFill>
            </a:ln>
          </p:spPr>
          <p:txBody>
            <a:bodyPr wrap="square" lIns="0" tIns="0" rIns="0" bIns="0" rtlCol="0"/>
            <a:lstStyle/>
            <a:p>
              <a:endParaRPr sz="1227"/>
            </a:p>
          </p:txBody>
        </p:sp>
        <p:sp>
          <p:nvSpPr>
            <p:cNvPr id="966" name="object 966"/>
            <p:cNvSpPr/>
            <p:nvPr/>
          </p:nvSpPr>
          <p:spPr>
            <a:xfrm>
              <a:off x="4657725" y="1756029"/>
              <a:ext cx="0" cy="12700"/>
            </a:xfrm>
            <a:custGeom>
              <a:avLst/>
              <a:gdLst/>
              <a:ahLst/>
              <a:cxnLst/>
              <a:rect l="l" t="t" r="r" b="b"/>
              <a:pathLst>
                <a:path h="12700">
                  <a:moveTo>
                    <a:pt x="0" y="12572"/>
                  </a:moveTo>
                  <a:lnTo>
                    <a:pt x="0" y="0"/>
                  </a:lnTo>
                </a:path>
              </a:pathLst>
            </a:custGeom>
            <a:ln w="3175">
              <a:solidFill>
                <a:srgbClr val="000000"/>
              </a:solidFill>
            </a:ln>
          </p:spPr>
          <p:txBody>
            <a:bodyPr wrap="square" lIns="0" tIns="0" rIns="0" bIns="0" rtlCol="0"/>
            <a:lstStyle/>
            <a:p>
              <a:endParaRPr sz="1227"/>
            </a:p>
          </p:txBody>
        </p:sp>
        <p:sp>
          <p:nvSpPr>
            <p:cNvPr id="967" name="object 967"/>
            <p:cNvSpPr/>
            <p:nvPr/>
          </p:nvSpPr>
          <p:spPr>
            <a:xfrm>
              <a:off x="4722304" y="1634109"/>
              <a:ext cx="2540" cy="4445"/>
            </a:xfrm>
            <a:custGeom>
              <a:avLst/>
              <a:gdLst/>
              <a:ahLst/>
              <a:cxnLst/>
              <a:rect l="l" t="t" r="r" b="b"/>
              <a:pathLst>
                <a:path w="2539" h="4444">
                  <a:moveTo>
                    <a:pt x="0" y="4190"/>
                  </a:moveTo>
                  <a:lnTo>
                    <a:pt x="1158" y="4190"/>
                  </a:lnTo>
                  <a:lnTo>
                    <a:pt x="2091" y="3253"/>
                  </a:lnTo>
                  <a:lnTo>
                    <a:pt x="2091" y="2099"/>
                  </a:lnTo>
                  <a:lnTo>
                    <a:pt x="2091" y="937"/>
                  </a:lnTo>
                  <a:lnTo>
                    <a:pt x="1158" y="0"/>
                  </a:lnTo>
                  <a:lnTo>
                    <a:pt x="0" y="0"/>
                  </a:lnTo>
                </a:path>
              </a:pathLst>
            </a:custGeom>
            <a:ln w="3175">
              <a:solidFill>
                <a:srgbClr val="000000"/>
              </a:solidFill>
            </a:ln>
          </p:spPr>
          <p:txBody>
            <a:bodyPr wrap="square" lIns="0" tIns="0" rIns="0" bIns="0" rtlCol="0"/>
            <a:lstStyle/>
            <a:p>
              <a:endParaRPr sz="1227"/>
            </a:p>
          </p:txBody>
        </p:sp>
        <p:sp>
          <p:nvSpPr>
            <p:cNvPr id="968" name="object 968"/>
            <p:cNvSpPr/>
            <p:nvPr/>
          </p:nvSpPr>
          <p:spPr>
            <a:xfrm>
              <a:off x="4657725" y="1629918"/>
              <a:ext cx="0" cy="4445"/>
            </a:xfrm>
            <a:custGeom>
              <a:avLst/>
              <a:gdLst/>
              <a:ahLst/>
              <a:cxnLst/>
              <a:rect l="l" t="t" r="r" b="b"/>
              <a:pathLst>
                <a:path h="4444">
                  <a:moveTo>
                    <a:pt x="0" y="4190"/>
                  </a:moveTo>
                  <a:lnTo>
                    <a:pt x="0" y="0"/>
                  </a:lnTo>
                </a:path>
              </a:pathLst>
            </a:custGeom>
            <a:ln w="3175">
              <a:solidFill>
                <a:srgbClr val="000000"/>
              </a:solidFill>
            </a:ln>
          </p:spPr>
          <p:txBody>
            <a:bodyPr wrap="square" lIns="0" tIns="0" rIns="0" bIns="0" rtlCol="0"/>
            <a:lstStyle/>
            <a:p>
              <a:endParaRPr sz="1227"/>
            </a:p>
          </p:txBody>
        </p:sp>
        <p:sp>
          <p:nvSpPr>
            <p:cNvPr id="969" name="object 969"/>
            <p:cNvSpPr/>
            <p:nvPr/>
          </p:nvSpPr>
          <p:spPr>
            <a:xfrm>
              <a:off x="4660391" y="1629918"/>
              <a:ext cx="0" cy="4445"/>
            </a:xfrm>
            <a:custGeom>
              <a:avLst/>
              <a:gdLst/>
              <a:ahLst/>
              <a:cxnLst/>
              <a:rect l="l" t="t" r="r" b="b"/>
              <a:pathLst>
                <a:path h="4444">
                  <a:moveTo>
                    <a:pt x="0" y="4190"/>
                  </a:moveTo>
                  <a:lnTo>
                    <a:pt x="0" y="0"/>
                  </a:lnTo>
                </a:path>
              </a:pathLst>
            </a:custGeom>
            <a:ln w="3175">
              <a:solidFill>
                <a:srgbClr val="000000"/>
              </a:solidFill>
            </a:ln>
          </p:spPr>
          <p:txBody>
            <a:bodyPr wrap="square" lIns="0" tIns="0" rIns="0" bIns="0" rtlCol="0"/>
            <a:lstStyle/>
            <a:p>
              <a:endParaRPr sz="1227"/>
            </a:p>
          </p:txBody>
        </p:sp>
        <p:sp>
          <p:nvSpPr>
            <p:cNvPr id="970" name="object 970"/>
            <p:cNvSpPr/>
            <p:nvPr/>
          </p:nvSpPr>
          <p:spPr>
            <a:xfrm>
              <a:off x="4566284" y="1764411"/>
              <a:ext cx="0" cy="4445"/>
            </a:xfrm>
            <a:custGeom>
              <a:avLst/>
              <a:gdLst/>
              <a:ahLst/>
              <a:cxnLst/>
              <a:rect l="l" t="t" r="r" b="b"/>
              <a:pathLst>
                <a:path h="4444">
                  <a:moveTo>
                    <a:pt x="0" y="4190"/>
                  </a:moveTo>
                  <a:lnTo>
                    <a:pt x="0" y="0"/>
                  </a:lnTo>
                </a:path>
              </a:pathLst>
            </a:custGeom>
            <a:ln w="3175">
              <a:solidFill>
                <a:srgbClr val="000000"/>
              </a:solidFill>
            </a:ln>
          </p:spPr>
          <p:txBody>
            <a:bodyPr wrap="square" lIns="0" tIns="0" rIns="0" bIns="0" rtlCol="0"/>
            <a:lstStyle/>
            <a:p>
              <a:endParaRPr sz="1227"/>
            </a:p>
          </p:txBody>
        </p:sp>
        <p:sp>
          <p:nvSpPr>
            <p:cNvPr id="971" name="object 971"/>
            <p:cNvSpPr/>
            <p:nvPr/>
          </p:nvSpPr>
          <p:spPr>
            <a:xfrm>
              <a:off x="4568952" y="1764411"/>
              <a:ext cx="0" cy="4445"/>
            </a:xfrm>
            <a:custGeom>
              <a:avLst/>
              <a:gdLst/>
              <a:ahLst/>
              <a:cxnLst/>
              <a:rect l="l" t="t" r="r" b="b"/>
              <a:pathLst>
                <a:path h="4444">
                  <a:moveTo>
                    <a:pt x="0" y="4190"/>
                  </a:moveTo>
                  <a:lnTo>
                    <a:pt x="0" y="0"/>
                  </a:lnTo>
                </a:path>
              </a:pathLst>
            </a:custGeom>
            <a:ln w="3175">
              <a:solidFill>
                <a:srgbClr val="000000"/>
              </a:solidFill>
            </a:ln>
          </p:spPr>
          <p:txBody>
            <a:bodyPr wrap="square" lIns="0" tIns="0" rIns="0" bIns="0" rtlCol="0"/>
            <a:lstStyle/>
            <a:p>
              <a:endParaRPr sz="1227"/>
            </a:p>
          </p:txBody>
        </p:sp>
        <p:sp>
          <p:nvSpPr>
            <p:cNvPr id="972" name="object 972"/>
            <p:cNvSpPr/>
            <p:nvPr/>
          </p:nvSpPr>
          <p:spPr>
            <a:xfrm>
              <a:off x="4566284" y="1629918"/>
              <a:ext cx="0" cy="4445"/>
            </a:xfrm>
            <a:custGeom>
              <a:avLst/>
              <a:gdLst/>
              <a:ahLst/>
              <a:cxnLst/>
              <a:rect l="l" t="t" r="r" b="b"/>
              <a:pathLst>
                <a:path h="4444">
                  <a:moveTo>
                    <a:pt x="0" y="4190"/>
                  </a:moveTo>
                  <a:lnTo>
                    <a:pt x="0" y="0"/>
                  </a:lnTo>
                </a:path>
              </a:pathLst>
            </a:custGeom>
            <a:ln w="3175">
              <a:solidFill>
                <a:srgbClr val="000000"/>
              </a:solidFill>
            </a:ln>
          </p:spPr>
          <p:txBody>
            <a:bodyPr wrap="square" lIns="0" tIns="0" rIns="0" bIns="0" rtlCol="0"/>
            <a:lstStyle/>
            <a:p>
              <a:endParaRPr sz="1227"/>
            </a:p>
          </p:txBody>
        </p:sp>
        <p:sp>
          <p:nvSpPr>
            <p:cNvPr id="973" name="object 973"/>
            <p:cNvSpPr/>
            <p:nvPr/>
          </p:nvSpPr>
          <p:spPr>
            <a:xfrm>
              <a:off x="4568952" y="1629918"/>
              <a:ext cx="0" cy="4445"/>
            </a:xfrm>
            <a:custGeom>
              <a:avLst/>
              <a:gdLst/>
              <a:ahLst/>
              <a:cxnLst/>
              <a:rect l="l" t="t" r="r" b="b"/>
              <a:pathLst>
                <a:path h="4444">
                  <a:moveTo>
                    <a:pt x="0" y="4190"/>
                  </a:moveTo>
                  <a:lnTo>
                    <a:pt x="0" y="0"/>
                  </a:lnTo>
                </a:path>
              </a:pathLst>
            </a:custGeom>
            <a:ln w="3175">
              <a:solidFill>
                <a:srgbClr val="000000"/>
              </a:solidFill>
            </a:ln>
          </p:spPr>
          <p:txBody>
            <a:bodyPr wrap="square" lIns="0" tIns="0" rIns="0" bIns="0" rtlCol="0"/>
            <a:lstStyle/>
            <a:p>
              <a:endParaRPr sz="1227"/>
            </a:p>
          </p:txBody>
        </p:sp>
        <p:sp>
          <p:nvSpPr>
            <p:cNvPr id="974" name="object 974"/>
            <p:cNvSpPr/>
            <p:nvPr/>
          </p:nvSpPr>
          <p:spPr>
            <a:xfrm>
              <a:off x="4689157" y="1751838"/>
              <a:ext cx="2540" cy="4445"/>
            </a:xfrm>
            <a:custGeom>
              <a:avLst/>
              <a:gdLst/>
              <a:ahLst/>
              <a:cxnLst/>
              <a:rect l="l" t="t" r="r" b="b"/>
              <a:pathLst>
                <a:path w="2539" h="4444">
                  <a:moveTo>
                    <a:pt x="0" y="4190"/>
                  </a:moveTo>
                  <a:lnTo>
                    <a:pt x="1158" y="4190"/>
                  </a:lnTo>
                  <a:lnTo>
                    <a:pt x="2091" y="3253"/>
                  </a:lnTo>
                  <a:lnTo>
                    <a:pt x="2091" y="2099"/>
                  </a:lnTo>
                  <a:lnTo>
                    <a:pt x="2091" y="937"/>
                  </a:lnTo>
                  <a:lnTo>
                    <a:pt x="1158" y="0"/>
                  </a:lnTo>
                  <a:lnTo>
                    <a:pt x="0" y="0"/>
                  </a:lnTo>
                </a:path>
              </a:pathLst>
            </a:custGeom>
            <a:ln w="3175">
              <a:solidFill>
                <a:srgbClr val="000000"/>
              </a:solidFill>
            </a:ln>
          </p:spPr>
          <p:txBody>
            <a:bodyPr wrap="square" lIns="0" tIns="0" rIns="0" bIns="0" rtlCol="0"/>
            <a:lstStyle/>
            <a:p>
              <a:endParaRPr sz="1227"/>
            </a:p>
          </p:txBody>
        </p:sp>
        <p:sp>
          <p:nvSpPr>
            <p:cNvPr id="975" name="object 975"/>
            <p:cNvSpPr/>
            <p:nvPr/>
          </p:nvSpPr>
          <p:spPr>
            <a:xfrm>
              <a:off x="12279248" y="2910840"/>
              <a:ext cx="144145" cy="0"/>
            </a:xfrm>
            <a:custGeom>
              <a:avLst/>
              <a:gdLst/>
              <a:ahLst/>
              <a:cxnLst/>
              <a:rect l="l" t="t" r="r" b="b"/>
              <a:pathLst>
                <a:path w="144145">
                  <a:moveTo>
                    <a:pt x="144017" y="0"/>
                  </a:moveTo>
                  <a:lnTo>
                    <a:pt x="0" y="0"/>
                  </a:lnTo>
                </a:path>
              </a:pathLst>
            </a:custGeom>
            <a:ln w="3175">
              <a:solidFill>
                <a:srgbClr val="000000"/>
              </a:solidFill>
            </a:ln>
          </p:spPr>
          <p:txBody>
            <a:bodyPr wrap="square" lIns="0" tIns="0" rIns="0" bIns="0" rtlCol="0"/>
            <a:lstStyle/>
            <a:p>
              <a:endParaRPr sz="1227"/>
            </a:p>
          </p:txBody>
        </p:sp>
        <p:sp>
          <p:nvSpPr>
            <p:cNvPr id="976" name="object 976"/>
            <p:cNvSpPr/>
            <p:nvPr/>
          </p:nvSpPr>
          <p:spPr>
            <a:xfrm>
              <a:off x="12423267" y="8284083"/>
              <a:ext cx="0" cy="5715"/>
            </a:xfrm>
            <a:custGeom>
              <a:avLst/>
              <a:gdLst/>
              <a:ahLst/>
              <a:cxnLst/>
              <a:rect l="l" t="t" r="r" b="b"/>
              <a:pathLst>
                <a:path h="5715">
                  <a:moveTo>
                    <a:pt x="0" y="5714"/>
                  </a:moveTo>
                  <a:lnTo>
                    <a:pt x="0" y="0"/>
                  </a:lnTo>
                </a:path>
              </a:pathLst>
            </a:custGeom>
            <a:ln w="3175">
              <a:solidFill>
                <a:srgbClr val="000000"/>
              </a:solidFill>
            </a:ln>
          </p:spPr>
          <p:txBody>
            <a:bodyPr wrap="square" lIns="0" tIns="0" rIns="0" bIns="0" rtlCol="0"/>
            <a:lstStyle/>
            <a:p>
              <a:endParaRPr sz="1227"/>
            </a:p>
          </p:txBody>
        </p:sp>
        <p:sp>
          <p:nvSpPr>
            <p:cNvPr id="977" name="object 977"/>
            <p:cNvSpPr/>
            <p:nvPr/>
          </p:nvSpPr>
          <p:spPr>
            <a:xfrm>
              <a:off x="12460223" y="8284083"/>
              <a:ext cx="0" cy="5715"/>
            </a:xfrm>
            <a:custGeom>
              <a:avLst/>
              <a:gdLst/>
              <a:ahLst/>
              <a:cxnLst/>
              <a:rect l="l" t="t" r="r" b="b"/>
              <a:pathLst>
                <a:path h="5715">
                  <a:moveTo>
                    <a:pt x="0" y="5714"/>
                  </a:moveTo>
                  <a:lnTo>
                    <a:pt x="0" y="0"/>
                  </a:lnTo>
                </a:path>
              </a:pathLst>
            </a:custGeom>
            <a:ln w="3175">
              <a:solidFill>
                <a:srgbClr val="000000"/>
              </a:solidFill>
            </a:ln>
          </p:spPr>
          <p:txBody>
            <a:bodyPr wrap="square" lIns="0" tIns="0" rIns="0" bIns="0" rtlCol="0"/>
            <a:lstStyle/>
            <a:p>
              <a:endParaRPr sz="1227"/>
            </a:p>
          </p:txBody>
        </p:sp>
        <p:sp>
          <p:nvSpPr>
            <p:cNvPr id="978" name="object 978"/>
            <p:cNvSpPr/>
            <p:nvPr/>
          </p:nvSpPr>
          <p:spPr>
            <a:xfrm>
              <a:off x="12428981" y="8281416"/>
              <a:ext cx="0" cy="8890"/>
            </a:xfrm>
            <a:custGeom>
              <a:avLst/>
              <a:gdLst/>
              <a:ahLst/>
              <a:cxnLst/>
              <a:rect l="l" t="t" r="r" b="b"/>
              <a:pathLst>
                <a:path h="8890">
                  <a:moveTo>
                    <a:pt x="0" y="8381"/>
                  </a:moveTo>
                  <a:lnTo>
                    <a:pt x="0" y="0"/>
                  </a:lnTo>
                </a:path>
              </a:pathLst>
            </a:custGeom>
            <a:ln w="3175">
              <a:solidFill>
                <a:srgbClr val="000000"/>
              </a:solidFill>
            </a:ln>
          </p:spPr>
          <p:txBody>
            <a:bodyPr wrap="square" lIns="0" tIns="0" rIns="0" bIns="0" rtlCol="0"/>
            <a:lstStyle/>
            <a:p>
              <a:endParaRPr sz="1227"/>
            </a:p>
          </p:txBody>
        </p:sp>
        <p:sp>
          <p:nvSpPr>
            <p:cNvPr id="979" name="object 979"/>
            <p:cNvSpPr/>
            <p:nvPr/>
          </p:nvSpPr>
          <p:spPr>
            <a:xfrm>
              <a:off x="12452984" y="8281416"/>
              <a:ext cx="0" cy="8890"/>
            </a:xfrm>
            <a:custGeom>
              <a:avLst/>
              <a:gdLst/>
              <a:ahLst/>
              <a:cxnLst/>
              <a:rect l="l" t="t" r="r" b="b"/>
              <a:pathLst>
                <a:path h="8890">
                  <a:moveTo>
                    <a:pt x="0" y="8381"/>
                  </a:moveTo>
                  <a:lnTo>
                    <a:pt x="0" y="0"/>
                  </a:lnTo>
                </a:path>
              </a:pathLst>
            </a:custGeom>
            <a:ln w="3175">
              <a:solidFill>
                <a:srgbClr val="000000"/>
              </a:solidFill>
            </a:ln>
          </p:spPr>
          <p:txBody>
            <a:bodyPr wrap="square" lIns="0" tIns="0" rIns="0" bIns="0" rtlCol="0"/>
            <a:lstStyle/>
            <a:p>
              <a:endParaRPr sz="1227"/>
            </a:p>
          </p:txBody>
        </p:sp>
        <p:sp>
          <p:nvSpPr>
            <p:cNvPr id="980" name="object 980"/>
            <p:cNvSpPr/>
            <p:nvPr/>
          </p:nvSpPr>
          <p:spPr>
            <a:xfrm>
              <a:off x="12430886" y="8281416"/>
              <a:ext cx="0" cy="8890"/>
            </a:xfrm>
            <a:custGeom>
              <a:avLst/>
              <a:gdLst/>
              <a:ahLst/>
              <a:cxnLst/>
              <a:rect l="l" t="t" r="r" b="b"/>
              <a:pathLst>
                <a:path h="8890">
                  <a:moveTo>
                    <a:pt x="0" y="8381"/>
                  </a:moveTo>
                  <a:lnTo>
                    <a:pt x="0" y="0"/>
                  </a:lnTo>
                </a:path>
              </a:pathLst>
            </a:custGeom>
            <a:ln w="3175">
              <a:solidFill>
                <a:srgbClr val="000000"/>
              </a:solidFill>
            </a:ln>
          </p:spPr>
          <p:txBody>
            <a:bodyPr wrap="square" lIns="0" tIns="0" rIns="0" bIns="0" rtlCol="0"/>
            <a:lstStyle/>
            <a:p>
              <a:endParaRPr sz="1227"/>
            </a:p>
          </p:txBody>
        </p:sp>
        <p:sp>
          <p:nvSpPr>
            <p:cNvPr id="981" name="object 981"/>
            <p:cNvSpPr/>
            <p:nvPr/>
          </p:nvSpPr>
          <p:spPr>
            <a:xfrm>
              <a:off x="961262" y="2023872"/>
              <a:ext cx="0" cy="1078230"/>
            </a:xfrm>
            <a:custGeom>
              <a:avLst/>
              <a:gdLst/>
              <a:ahLst/>
              <a:cxnLst/>
              <a:rect l="l" t="t" r="r" b="b"/>
              <a:pathLst>
                <a:path h="1078230">
                  <a:moveTo>
                    <a:pt x="0" y="0"/>
                  </a:moveTo>
                  <a:lnTo>
                    <a:pt x="0" y="1078229"/>
                  </a:lnTo>
                </a:path>
              </a:pathLst>
            </a:custGeom>
            <a:ln w="3175">
              <a:solidFill>
                <a:srgbClr val="000000"/>
              </a:solidFill>
            </a:ln>
          </p:spPr>
          <p:txBody>
            <a:bodyPr wrap="square" lIns="0" tIns="0" rIns="0" bIns="0" rtlCol="0"/>
            <a:lstStyle/>
            <a:p>
              <a:endParaRPr sz="1227"/>
            </a:p>
          </p:txBody>
        </p:sp>
        <p:sp>
          <p:nvSpPr>
            <p:cNvPr id="982" name="object 982"/>
            <p:cNvSpPr/>
            <p:nvPr/>
          </p:nvSpPr>
          <p:spPr>
            <a:xfrm>
              <a:off x="981455" y="2003679"/>
              <a:ext cx="0" cy="566420"/>
            </a:xfrm>
            <a:custGeom>
              <a:avLst/>
              <a:gdLst/>
              <a:ahLst/>
              <a:cxnLst/>
              <a:rect l="l" t="t" r="r" b="b"/>
              <a:pathLst>
                <a:path h="566419">
                  <a:moveTo>
                    <a:pt x="0" y="566165"/>
                  </a:moveTo>
                  <a:lnTo>
                    <a:pt x="0" y="0"/>
                  </a:lnTo>
                </a:path>
              </a:pathLst>
            </a:custGeom>
            <a:ln w="3175">
              <a:solidFill>
                <a:srgbClr val="000000"/>
              </a:solidFill>
            </a:ln>
          </p:spPr>
          <p:txBody>
            <a:bodyPr wrap="square" lIns="0" tIns="0" rIns="0" bIns="0" rtlCol="0"/>
            <a:lstStyle/>
            <a:p>
              <a:endParaRPr sz="1227"/>
            </a:p>
          </p:txBody>
        </p:sp>
        <p:sp>
          <p:nvSpPr>
            <p:cNvPr id="983" name="object 983"/>
            <p:cNvSpPr/>
            <p:nvPr/>
          </p:nvSpPr>
          <p:spPr>
            <a:xfrm>
              <a:off x="483488" y="1814703"/>
              <a:ext cx="0" cy="1299845"/>
            </a:xfrm>
            <a:custGeom>
              <a:avLst/>
              <a:gdLst/>
              <a:ahLst/>
              <a:cxnLst/>
              <a:rect l="l" t="t" r="r" b="b"/>
              <a:pathLst>
                <a:path h="1299845">
                  <a:moveTo>
                    <a:pt x="0" y="1299590"/>
                  </a:moveTo>
                  <a:lnTo>
                    <a:pt x="0" y="0"/>
                  </a:lnTo>
                </a:path>
              </a:pathLst>
            </a:custGeom>
            <a:ln w="3175">
              <a:solidFill>
                <a:srgbClr val="000000"/>
              </a:solidFill>
            </a:ln>
          </p:spPr>
          <p:txBody>
            <a:bodyPr wrap="square" lIns="0" tIns="0" rIns="0" bIns="0" rtlCol="0"/>
            <a:lstStyle/>
            <a:p>
              <a:endParaRPr sz="1227"/>
            </a:p>
          </p:txBody>
        </p:sp>
        <p:sp>
          <p:nvSpPr>
            <p:cNvPr id="984" name="object 984"/>
            <p:cNvSpPr/>
            <p:nvPr/>
          </p:nvSpPr>
          <p:spPr>
            <a:xfrm>
              <a:off x="501777" y="3540251"/>
              <a:ext cx="11430" cy="0"/>
            </a:xfrm>
            <a:custGeom>
              <a:avLst/>
              <a:gdLst/>
              <a:ahLst/>
              <a:cxnLst/>
              <a:rect l="l" t="t" r="r" b="b"/>
              <a:pathLst>
                <a:path w="11429">
                  <a:moveTo>
                    <a:pt x="0" y="0"/>
                  </a:moveTo>
                  <a:lnTo>
                    <a:pt x="11048" y="0"/>
                  </a:lnTo>
                </a:path>
              </a:pathLst>
            </a:custGeom>
            <a:ln w="3175">
              <a:solidFill>
                <a:srgbClr val="000000"/>
              </a:solidFill>
            </a:ln>
          </p:spPr>
          <p:txBody>
            <a:bodyPr wrap="square" lIns="0" tIns="0" rIns="0" bIns="0" rtlCol="0"/>
            <a:lstStyle/>
            <a:p>
              <a:endParaRPr sz="1227"/>
            </a:p>
          </p:txBody>
        </p:sp>
        <p:sp>
          <p:nvSpPr>
            <p:cNvPr id="985" name="object 985"/>
            <p:cNvSpPr/>
            <p:nvPr/>
          </p:nvSpPr>
          <p:spPr>
            <a:xfrm>
              <a:off x="519684" y="3540251"/>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986" name="object 986"/>
            <p:cNvSpPr/>
            <p:nvPr/>
          </p:nvSpPr>
          <p:spPr>
            <a:xfrm>
              <a:off x="540258" y="3540251"/>
              <a:ext cx="11430" cy="0"/>
            </a:xfrm>
            <a:custGeom>
              <a:avLst/>
              <a:gdLst/>
              <a:ahLst/>
              <a:cxnLst/>
              <a:rect l="l" t="t" r="r" b="b"/>
              <a:pathLst>
                <a:path w="11429">
                  <a:moveTo>
                    <a:pt x="0" y="0"/>
                  </a:moveTo>
                  <a:lnTo>
                    <a:pt x="11048" y="0"/>
                  </a:lnTo>
                </a:path>
              </a:pathLst>
            </a:custGeom>
            <a:ln w="3175">
              <a:solidFill>
                <a:srgbClr val="000000"/>
              </a:solidFill>
            </a:ln>
          </p:spPr>
          <p:txBody>
            <a:bodyPr wrap="square" lIns="0" tIns="0" rIns="0" bIns="0" rtlCol="0"/>
            <a:lstStyle/>
            <a:p>
              <a:endParaRPr sz="1227"/>
            </a:p>
          </p:txBody>
        </p:sp>
        <p:sp>
          <p:nvSpPr>
            <p:cNvPr id="987" name="object 987"/>
            <p:cNvSpPr/>
            <p:nvPr/>
          </p:nvSpPr>
          <p:spPr>
            <a:xfrm>
              <a:off x="551306" y="3124580"/>
              <a:ext cx="0" cy="6985"/>
            </a:xfrm>
            <a:custGeom>
              <a:avLst/>
              <a:gdLst/>
              <a:ahLst/>
              <a:cxnLst/>
              <a:rect l="l" t="t" r="r" b="b"/>
              <a:pathLst>
                <a:path h="6985">
                  <a:moveTo>
                    <a:pt x="0" y="0"/>
                  </a:moveTo>
                  <a:lnTo>
                    <a:pt x="0" y="6857"/>
                  </a:lnTo>
                </a:path>
              </a:pathLst>
            </a:custGeom>
            <a:ln w="3175">
              <a:solidFill>
                <a:srgbClr val="000000"/>
              </a:solidFill>
            </a:ln>
          </p:spPr>
          <p:txBody>
            <a:bodyPr wrap="square" lIns="0" tIns="0" rIns="0" bIns="0" rtlCol="0"/>
            <a:lstStyle/>
            <a:p>
              <a:endParaRPr sz="1227"/>
            </a:p>
          </p:txBody>
        </p:sp>
        <p:sp>
          <p:nvSpPr>
            <p:cNvPr id="988" name="object 988"/>
            <p:cNvSpPr/>
            <p:nvPr/>
          </p:nvSpPr>
          <p:spPr>
            <a:xfrm>
              <a:off x="551306" y="3138297"/>
              <a:ext cx="0" cy="13970"/>
            </a:xfrm>
            <a:custGeom>
              <a:avLst/>
              <a:gdLst/>
              <a:ahLst/>
              <a:cxnLst/>
              <a:rect l="l" t="t" r="r" b="b"/>
              <a:pathLst>
                <a:path h="13969">
                  <a:moveTo>
                    <a:pt x="0" y="0"/>
                  </a:moveTo>
                  <a:lnTo>
                    <a:pt x="0" y="13715"/>
                  </a:lnTo>
                </a:path>
              </a:pathLst>
            </a:custGeom>
            <a:ln w="3175">
              <a:solidFill>
                <a:srgbClr val="000000"/>
              </a:solidFill>
            </a:ln>
          </p:spPr>
          <p:txBody>
            <a:bodyPr wrap="square" lIns="0" tIns="0" rIns="0" bIns="0" rtlCol="0"/>
            <a:lstStyle/>
            <a:p>
              <a:endParaRPr sz="1227"/>
            </a:p>
          </p:txBody>
        </p:sp>
        <p:sp>
          <p:nvSpPr>
            <p:cNvPr id="989" name="object 989"/>
            <p:cNvSpPr/>
            <p:nvPr/>
          </p:nvSpPr>
          <p:spPr>
            <a:xfrm>
              <a:off x="551306" y="3159251"/>
              <a:ext cx="0" cy="13970"/>
            </a:xfrm>
            <a:custGeom>
              <a:avLst/>
              <a:gdLst/>
              <a:ahLst/>
              <a:cxnLst/>
              <a:rect l="l" t="t" r="r" b="b"/>
              <a:pathLst>
                <a:path h="13969">
                  <a:moveTo>
                    <a:pt x="0" y="0"/>
                  </a:moveTo>
                  <a:lnTo>
                    <a:pt x="0" y="13715"/>
                  </a:lnTo>
                </a:path>
              </a:pathLst>
            </a:custGeom>
            <a:ln w="3175">
              <a:solidFill>
                <a:srgbClr val="000000"/>
              </a:solidFill>
            </a:ln>
          </p:spPr>
          <p:txBody>
            <a:bodyPr wrap="square" lIns="0" tIns="0" rIns="0" bIns="0" rtlCol="0"/>
            <a:lstStyle/>
            <a:p>
              <a:endParaRPr sz="1227"/>
            </a:p>
          </p:txBody>
        </p:sp>
        <p:sp>
          <p:nvSpPr>
            <p:cNvPr id="990" name="object 990"/>
            <p:cNvSpPr/>
            <p:nvPr/>
          </p:nvSpPr>
          <p:spPr>
            <a:xfrm>
              <a:off x="551306" y="3179826"/>
              <a:ext cx="0" cy="14604"/>
            </a:xfrm>
            <a:custGeom>
              <a:avLst/>
              <a:gdLst/>
              <a:ahLst/>
              <a:cxnLst/>
              <a:rect l="l" t="t" r="r" b="b"/>
              <a:pathLst>
                <a:path h="14605">
                  <a:moveTo>
                    <a:pt x="0" y="0"/>
                  </a:moveTo>
                  <a:lnTo>
                    <a:pt x="0" y="14096"/>
                  </a:lnTo>
                </a:path>
              </a:pathLst>
            </a:custGeom>
            <a:ln w="3175">
              <a:solidFill>
                <a:srgbClr val="000000"/>
              </a:solidFill>
            </a:ln>
          </p:spPr>
          <p:txBody>
            <a:bodyPr wrap="square" lIns="0" tIns="0" rIns="0" bIns="0" rtlCol="0"/>
            <a:lstStyle/>
            <a:p>
              <a:endParaRPr sz="1227"/>
            </a:p>
          </p:txBody>
        </p:sp>
        <p:sp>
          <p:nvSpPr>
            <p:cNvPr id="991" name="object 991"/>
            <p:cNvSpPr/>
            <p:nvPr/>
          </p:nvSpPr>
          <p:spPr>
            <a:xfrm>
              <a:off x="551306" y="3200780"/>
              <a:ext cx="0" cy="13970"/>
            </a:xfrm>
            <a:custGeom>
              <a:avLst/>
              <a:gdLst/>
              <a:ahLst/>
              <a:cxnLst/>
              <a:rect l="l" t="t" r="r" b="b"/>
              <a:pathLst>
                <a:path h="13969">
                  <a:moveTo>
                    <a:pt x="0" y="0"/>
                  </a:moveTo>
                  <a:lnTo>
                    <a:pt x="0" y="13715"/>
                  </a:lnTo>
                </a:path>
              </a:pathLst>
            </a:custGeom>
            <a:ln w="3175">
              <a:solidFill>
                <a:srgbClr val="000000"/>
              </a:solidFill>
            </a:ln>
          </p:spPr>
          <p:txBody>
            <a:bodyPr wrap="square" lIns="0" tIns="0" rIns="0" bIns="0" rtlCol="0"/>
            <a:lstStyle/>
            <a:p>
              <a:endParaRPr sz="1227"/>
            </a:p>
          </p:txBody>
        </p:sp>
        <p:sp>
          <p:nvSpPr>
            <p:cNvPr id="992" name="object 992"/>
            <p:cNvSpPr/>
            <p:nvPr/>
          </p:nvSpPr>
          <p:spPr>
            <a:xfrm>
              <a:off x="551306" y="3221355"/>
              <a:ext cx="0" cy="14604"/>
            </a:xfrm>
            <a:custGeom>
              <a:avLst/>
              <a:gdLst/>
              <a:ahLst/>
              <a:cxnLst/>
              <a:rect l="l" t="t" r="r" b="b"/>
              <a:pathLst>
                <a:path h="14605">
                  <a:moveTo>
                    <a:pt x="0" y="0"/>
                  </a:moveTo>
                  <a:lnTo>
                    <a:pt x="0" y="14096"/>
                  </a:lnTo>
                </a:path>
              </a:pathLst>
            </a:custGeom>
            <a:ln w="3175">
              <a:solidFill>
                <a:srgbClr val="000000"/>
              </a:solidFill>
            </a:ln>
          </p:spPr>
          <p:txBody>
            <a:bodyPr wrap="square" lIns="0" tIns="0" rIns="0" bIns="0" rtlCol="0"/>
            <a:lstStyle/>
            <a:p>
              <a:endParaRPr sz="1227"/>
            </a:p>
          </p:txBody>
        </p:sp>
        <p:sp>
          <p:nvSpPr>
            <p:cNvPr id="993" name="object 993"/>
            <p:cNvSpPr/>
            <p:nvPr/>
          </p:nvSpPr>
          <p:spPr>
            <a:xfrm>
              <a:off x="551306" y="3242310"/>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994" name="object 994"/>
            <p:cNvSpPr/>
            <p:nvPr/>
          </p:nvSpPr>
          <p:spPr>
            <a:xfrm>
              <a:off x="551306" y="3262883"/>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995" name="object 995"/>
            <p:cNvSpPr/>
            <p:nvPr/>
          </p:nvSpPr>
          <p:spPr>
            <a:xfrm>
              <a:off x="551306" y="3283839"/>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996" name="object 996"/>
            <p:cNvSpPr/>
            <p:nvPr/>
          </p:nvSpPr>
          <p:spPr>
            <a:xfrm>
              <a:off x="551306" y="3304794"/>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997" name="object 997"/>
            <p:cNvSpPr/>
            <p:nvPr/>
          </p:nvSpPr>
          <p:spPr>
            <a:xfrm>
              <a:off x="551306" y="3325367"/>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998" name="object 998"/>
            <p:cNvSpPr/>
            <p:nvPr/>
          </p:nvSpPr>
          <p:spPr>
            <a:xfrm>
              <a:off x="551306" y="3346323"/>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999" name="object 999"/>
            <p:cNvSpPr/>
            <p:nvPr/>
          </p:nvSpPr>
          <p:spPr>
            <a:xfrm>
              <a:off x="551306" y="3366897"/>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1000" name="object 1000"/>
            <p:cNvSpPr/>
            <p:nvPr/>
          </p:nvSpPr>
          <p:spPr>
            <a:xfrm>
              <a:off x="551306" y="3387851"/>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1001" name="object 1001"/>
            <p:cNvSpPr/>
            <p:nvPr/>
          </p:nvSpPr>
          <p:spPr>
            <a:xfrm>
              <a:off x="551306" y="3408807"/>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1002" name="object 1002"/>
            <p:cNvSpPr/>
            <p:nvPr/>
          </p:nvSpPr>
          <p:spPr>
            <a:xfrm>
              <a:off x="551306" y="3429380"/>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1003" name="object 1003"/>
            <p:cNvSpPr/>
            <p:nvPr/>
          </p:nvSpPr>
          <p:spPr>
            <a:xfrm>
              <a:off x="551306" y="3450336"/>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1004" name="object 1004"/>
            <p:cNvSpPr/>
            <p:nvPr/>
          </p:nvSpPr>
          <p:spPr>
            <a:xfrm>
              <a:off x="551306" y="3470910"/>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1005" name="object 1005"/>
            <p:cNvSpPr/>
            <p:nvPr/>
          </p:nvSpPr>
          <p:spPr>
            <a:xfrm>
              <a:off x="551306" y="3491864"/>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1006" name="object 1006"/>
            <p:cNvSpPr/>
            <p:nvPr/>
          </p:nvSpPr>
          <p:spPr>
            <a:xfrm>
              <a:off x="551306" y="3512439"/>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1007" name="object 1007"/>
            <p:cNvSpPr/>
            <p:nvPr/>
          </p:nvSpPr>
          <p:spPr>
            <a:xfrm>
              <a:off x="551306" y="3533394"/>
              <a:ext cx="0" cy="6985"/>
            </a:xfrm>
            <a:custGeom>
              <a:avLst/>
              <a:gdLst/>
              <a:ahLst/>
              <a:cxnLst/>
              <a:rect l="l" t="t" r="r" b="b"/>
              <a:pathLst>
                <a:path h="6985">
                  <a:moveTo>
                    <a:pt x="0" y="0"/>
                  </a:moveTo>
                  <a:lnTo>
                    <a:pt x="0" y="6857"/>
                  </a:lnTo>
                </a:path>
              </a:pathLst>
            </a:custGeom>
            <a:ln w="3175">
              <a:solidFill>
                <a:srgbClr val="000000"/>
              </a:solidFill>
            </a:ln>
          </p:spPr>
          <p:txBody>
            <a:bodyPr wrap="square" lIns="0" tIns="0" rIns="0" bIns="0" rtlCol="0"/>
            <a:lstStyle/>
            <a:p>
              <a:endParaRPr sz="1227"/>
            </a:p>
          </p:txBody>
        </p:sp>
        <p:sp>
          <p:nvSpPr>
            <p:cNvPr id="1008" name="object 1008"/>
            <p:cNvSpPr/>
            <p:nvPr/>
          </p:nvSpPr>
          <p:spPr>
            <a:xfrm>
              <a:off x="501777" y="3124580"/>
              <a:ext cx="11430" cy="0"/>
            </a:xfrm>
            <a:custGeom>
              <a:avLst/>
              <a:gdLst/>
              <a:ahLst/>
              <a:cxnLst/>
              <a:rect l="l" t="t" r="r" b="b"/>
              <a:pathLst>
                <a:path w="11429">
                  <a:moveTo>
                    <a:pt x="0" y="0"/>
                  </a:moveTo>
                  <a:lnTo>
                    <a:pt x="11048" y="0"/>
                  </a:lnTo>
                </a:path>
              </a:pathLst>
            </a:custGeom>
            <a:ln w="3175">
              <a:solidFill>
                <a:srgbClr val="000000"/>
              </a:solidFill>
            </a:ln>
          </p:spPr>
          <p:txBody>
            <a:bodyPr wrap="square" lIns="0" tIns="0" rIns="0" bIns="0" rtlCol="0"/>
            <a:lstStyle/>
            <a:p>
              <a:endParaRPr sz="1227"/>
            </a:p>
          </p:txBody>
        </p:sp>
        <p:sp>
          <p:nvSpPr>
            <p:cNvPr id="1009" name="object 1009"/>
            <p:cNvSpPr/>
            <p:nvPr/>
          </p:nvSpPr>
          <p:spPr>
            <a:xfrm>
              <a:off x="519684" y="3124580"/>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1010" name="object 1010"/>
            <p:cNvSpPr/>
            <p:nvPr/>
          </p:nvSpPr>
          <p:spPr>
            <a:xfrm>
              <a:off x="540258" y="3124580"/>
              <a:ext cx="11430" cy="0"/>
            </a:xfrm>
            <a:custGeom>
              <a:avLst/>
              <a:gdLst/>
              <a:ahLst/>
              <a:cxnLst/>
              <a:rect l="l" t="t" r="r" b="b"/>
              <a:pathLst>
                <a:path w="11429">
                  <a:moveTo>
                    <a:pt x="0" y="0"/>
                  </a:moveTo>
                  <a:lnTo>
                    <a:pt x="11048" y="0"/>
                  </a:lnTo>
                </a:path>
              </a:pathLst>
            </a:custGeom>
            <a:ln w="3175">
              <a:solidFill>
                <a:srgbClr val="000000"/>
              </a:solidFill>
            </a:ln>
          </p:spPr>
          <p:txBody>
            <a:bodyPr wrap="square" lIns="0" tIns="0" rIns="0" bIns="0" rtlCol="0"/>
            <a:lstStyle/>
            <a:p>
              <a:endParaRPr sz="1227"/>
            </a:p>
          </p:txBody>
        </p:sp>
        <p:sp>
          <p:nvSpPr>
            <p:cNvPr id="1011" name="object 1011"/>
            <p:cNvSpPr/>
            <p:nvPr/>
          </p:nvSpPr>
          <p:spPr>
            <a:xfrm>
              <a:off x="781050" y="2440305"/>
              <a:ext cx="22225" cy="692785"/>
            </a:xfrm>
            <a:custGeom>
              <a:avLst/>
              <a:gdLst/>
              <a:ahLst/>
              <a:cxnLst/>
              <a:rect l="l" t="t" r="r" b="b"/>
              <a:pathLst>
                <a:path w="22225" h="692785">
                  <a:moveTo>
                    <a:pt x="0" y="692276"/>
                  </a:moveTo>
                  <a:lnTo>
                    <a:pt x="0" y="0"/>
                  </a:lnTo>
                </a:path>
                <a:path w="22225" h="692785">
                  <a:moveTo>
                    <a:pt x="0" y="692276"/>
                  </a:moveTo>
                  <a:lnTo>
                    <a:pt x="21716" y="692276"/>
                  </a:lnTo>
                </a:path>
              </a:pathLst>
            </a:custGeom>
            <a:ln w="3175">
              <a:solidFill>
                <a:srgbClr val="000000"/>
              </a:solidFill>
            </a:ln>
          </p:spPr>
          <p:txBody>
            <a:bodyPr wrap="square" lIns="0" tIns="0" rIns="0" bIns="0" rtlCol="0"/>
            <a:lstStyle/>
            <a:p>
              <a:endParaRPr sz="1227"/>
            </a:p>
          </p:txBody>
        </p:sp>
        <p:sp>
          <p:nvSpPr>
            <p:cNvPr id="1012" name="object 1012"/>
            <p:cNvSpPr/>
            <p:nvPr/>
          </p:nvSpPr>
          <p:spPr>
            <a:xfrm>
              <a:off x="781050" y="3531870"/>
              <a:ext cx="22225" cy="818515"/>
            </a:xfrm>
            <a:custGeom>
              <a:avLst/>
              <a:gdLst/>
              <a:ahLst/>
              <a:cxnLst/>
              <a:rect l="l" t="t" r="r" b="b"/>
              <a:pathLst>
                <a:path w="22225" h="818514">
                  <a:moveTo>
                    <a:pt x="0" y="0"/>
                  </a:moveTo>
                  <a:lnTo>
                    <a:pt x="0" y="818006"/>
                  </a:lnTo>
                </a:path>
                <a:path w="22225" h="818514">
                  <a:moveTo>
                    <a:pt x="0" y="0"/>
                  </a:moveTo>
                  <a:lnTo>
                    <a:pt x="21716" y="0"/>
                  </a:lnTo>
                </a:path>
              </a:pathLst>
            </a:custGeom>
            <a:ln w="3175">
              <a:solidFill>
                <a:srgbClr val="000000"/>
              </a:solidFill>
            </a:ln>
          </p:spPr>
          <p:txBody>
            <a:bodyPr wrap="square" lIns="0" tIns="0" rIns="0" bIns="0" rtlCol="0"/>
            <a:lstStyle/>
            <a:p>
              <a:endParaRPr sz="1227"/>
            </a:p>
          </p:txBody>
        </p:sp>
        <p:sp>
          <p:nvSpPr>
            <p:cNvPr id="1013" name="object 1013"/>
            <p:cNvSpPr/>
            <p:nvPr/>
          </p:nvSpPr>
          <p:spPr>
            <a:xfrm>
              <a:off x="501777" y="8147684"/>
              <a:ext cx="34290" cy="0"/>
            </a:xfrm>
            <a:custGeom>
              <a:avLst/>
              <a:gdLst/>
              <a:ahLst/>
              <a:cxnLst/>
              <a:rect l="l" t="t" r="r" b="b"/>
              <a:pathLst>
                <a:path w="34290">
                  <a:moveTo>
                    <a:pt x="0" y="0"/>
                  </a:moveTo>
                  <a:lnTo>
                    <a:pt x="34289" y="0"/>
                  </a:lnTo>
                </a:path>
              </a:pathLst>
            </a:custGeom>
            <a:ln w="3175">
              <a:solidFill>
                <a:srgbClr val="000000"/>
              </a:solidFill>
            </a:ln>
          </p:spPr>
          <p:txBody>
            <a:bodyPr wrap="square" lIns="0" tIns="0" rIns="0" bIns="0" rtlCol="0"/>
            <a:lstStyle/>
            <a:p>
              <a:endParaRPr sz="1227"/>
            </a:p>
          </p:txBody>
        </p:sp>
        <p:sp>
          <p:nvSpPr>
            <p:cNvPr id="1014" name="object 1014"/>
            <p:cNvSpPr/>
            <p:nvPr/>
          </p:nvSpPr>
          <p:spPr>
            <a:xfrm>
              <a:off x="501777" y="8127492"/>
              <a:ext cx="34290" cy="0"/>
            </a:xfrm>
            <a:custGeom>
              <a:avLst/>
              <a:gdLst/>
              <a:ahLst/>
              <a:cxnLst/>
              <a:rect l="l" t="t" r="r" b="b"/>
              <a:pathLst>
                <a:path w="34290">
                  <a:moveTo>
                    <a:pt x="0" y="0"/>
                  </a:moveTo>
                  <a:lnTo>
                    <a:pt x="34289" y="0"/>
                  </a:lnTo>
                </a:path>
              </a:pathLst>
            </a:custGeom>
            <a:ln w="3175">
              <a:solidFill>
                <a:srgbClr val="000000"/>
              </a:solidFill>
            </a:ln>
          </p:spPr>
          <p:txBody>
            <a:bodyPr wrap="square" lIns="0" tIns="0" rIns="0" bIns="0" rtlCol="0"/>
            <a:lstStyle/>
            <a:p>
              <a:endParaRPr sz="1227"/>
            </a:p>
          </p:txBody>
        </p:sp>
        <p:sp>
          <p:nvSpPr>
            <p:cNvPr id="1015" name="object 1015"/>
            <p:cNvSpPr/>
            <p:nvPr/>
          </p:nvSpPr>
          <p:spPr>
            <a:xfrm>
              <a:off x="746759" y="8127492"/>
              <a:ext cx="34290" cy="0"/>
            </a:xfrm>
            <a:custGeom>
              <a:avLst/>
              <a:gdLst/>
              <a:ahLst/>
              <a:cxnLst/>
              <a:rect l="l" t="t" r="r" b="b"/>
              <a:pathLst>
                <a:path w="34290">
                  <a:moveTo>
                    <a:pt x="0" y="0"/>
                  </a:moveTo>
                  <a:lnTo>
                    <a:pt x="34289" y="0"/>
                  </a:lnTo>
                </a:path>
              </a:pathLst>
            </a:custGeom>
            <a:ln w="3175">
              <a:solidFill>
                <a:srgbClr val="000000"/>
              </a:solidFill>
            </a:ln>
          </p:spPr>
          <p:txBody>
            <a:bodyPr wrap="square" lIns="0" tIns="0" rIns="0" bIns="0" rtlCol="0"/>
            <a:lstStyle/>
            <a:p>
              <a:endParaRPr sz="1227"/>
            </a:p>
          </p:txBody>
        </p:sp>
        <p:sp>
          <p:nvSpPr>
            <p:cNvPr id="1016" name="object 1016"/>
            <p:cNvSpPr/>
            <p:nvPr/>
          </p:nvSpPr>
          <p:spPr>
            <a:xfrm>
              <a:off x="746759" y="8147684"/>
              <a:ext cx="34290" cy="0"/>
            </a:xfrm>
            <a:custGeom>
              <a:avLst/>
              <a:gdLst/>
              <a:ahLst/>
              <a:cxnLst/>
              <a:rect l="l" t="t" r="r" b="b"/>
              <a:pathLst>
                <a:path w="34290">
                  <a:moveTo>
                    <a:pt x="0" y="0"/>
                  </a:moveTo>
                  <a:lnTo>
                    <a:pt x="34289" y="0"/>
                  </a:lnTo>
                </a:path>
              </a:pathLst>
            </a:custGeom>
            <a:ln w="3175">
              <a:solidFill>
                <a:srgbClr val="000000"/>
              </a:solidFill>
            </a:ln>
          </p:spPr>
          <p:txBody>
            <a:bodyPr wrap="square" lIns="0" tIns="0" rIns="0" bIns="0" rtlCol="0"/>
            <a:lstStyle/>
            <a:p>
              <a:endParaRPr sz="1227"/>
            </a:p>
          </p:txBody>
        </p:sp>
        <p:sp>
          <p:nvSpPr>
            <p:cNvPr id="1017" name="object 1017"/>
            <p:cNvSpPr/>
            <p:nvPr/>
          </p:nvSpPr>
          <p:spPr>
            <a:xfrm>
              <a:off x="781050" y="8147684"/>
              <a:ext cx="0" cy="100965"/>
            </a:xfrm>
            <a:custGeom>
              <a:avLst/>
              <a:gdLst/>
              <a:ahLst/>
              <a:cxnLst/>
              <a:rect l="l" t="t" r="r" b="b"/>
              <a:pathLst>
                <a:path h="100965">
                  <a:moveTo>
                    <a:pt x="0" y="0"/>
                  </a:moveTo>
                  <a:lnTo>
                    <a:pt x="0" y="100583"/>
                  </a:lnTo>
                </a:path>
              </a:pathLst>
            </a:custGeom>
            <a:ln w="3175">
              <a:solidFill>
                <a:srgbClr val="000000"/>
              </a:solidFill>
            </a:ln>
          </p:spPr>
          <p:txBody>
            <a:bodyPr wrap="square" lIns="0" tIns="0" rIns="0" bIns="0" rtlCol="0"/>
            <a:lstStyle/>
            <a:p>
              <a:endParaRPr sz="1227"/>
            </a:p>
          </p:txBody>
        </p:sp>
        <p:sp>
          <p:nvSpPr>
            <p:cNvPr id="1018" name="object 1018"/>
            <p:cNvSpPr/>
            <p:nvPr/>
          </p:nvSpPr>
          <p:spPr>
            <a:xfrm>
              <a:off x="781050" y="6856475"/>
              <a:ext cx="0" cy="1271270"/>
            </a:xfrm>
            <a:custGeom>
              <a:avLst/>
              <a:gdLst/>
              <a:ahLst/>
              <a:cxnLst/>
              <a:rect l="l" t="t" r="r" b="b"/>
              <a:pathLst>
                <a:path h="1271270">
                  <a:moveTo>
                    <a:pt x="0" y="0"/>
                  </a:moveTo>
                  <a:lnTo>
                    <a:pt x="0" y="1271015"/>
                  </a:lnTo>
                </a:path>
              </a:pathLst>
            </a:custGeom>
            <a:ln w="3175">
              <a:solidFill>
                <a:srgbClr val="000000"/>
              </a:solidFill>
            </a:ln>
          </p:spPr>
          <p:txBody>
            <a:bodyPr wrap="square" lIns="0" tIns="0" rIns="0" bIns="0" rtlCol="0"/>
            <a:lstStyle/>
            <a:p>
              <a:endParaRPr sz="1227"/>
            </a:p>
          </p:txBody>
        </p:sp>
        <p:sp>
          <p:nvSpPr>
            <p:cNvPr id="1019" name="object 1019"/>
            <p:cNvSpPr/>
            <p:nvPr/>
          </p:nvSpPr>
          <p:spPr>
            <a:xfrm>
              <a:off x="802766" y="4560570"/>
              <a:ext cx="0" cy="733425"/>
            </a:xfrm>
            <a:custGeom>
              <a:avLst/>
              <a:gdLst/>
              <a:ahLst/>
              <a:cxnLst/>
              <a:rect l="l" t="t" r="r" b="b"/>
              <a:pathLst>
                <a:path h="733425">
                  <a:moveTo>
                    <a:pt x="0" y="0"/>
                  </a:moveTo>
                  <a:lnTo>
                    <a:pt x="0" y="733424"/>
                  </a:lnTo>
                </a:path>
              </a:pathLst>
            </a:custGeom>
            <a:ln w="3175">
              <a:solidFill>
                <a:srgbClr val="000000"/>
              </a:solidFill>
            </a:ln>
          </p:spPr>
          <p:txBody>
            <a:bodyPr wrap="square" lIns="0" tIns="0" rIns="0" bIns="0" rtlCol="0"/>
            <a:lstStyle/>
            <a:p>
              <a:endParaRPr sz="1227"/>
            </a:p>
          </p:txBody>
        </p:sp>
        <p:sp>
          <p:nvSpPr>
            <p:cNvPr id="1020" name="object 1020"/>
            <p:cNvSpPr/>
            <p:nvPr/>
          </p:nvSpPr>
          <p:spPr>
            <a:xfrm>
              <a:off x="781050" y="4560570"/>
              <a:ext cx="0" cy="733425"/>
            </a:xfrm>
            <a:custGeom>
              <a:avLst/>
              <a:gdLst/>
              <a:ahLst/>
              <a:cxnLst/>
              <a:rect l="l" t="t" r="r" b="b"/>
              <a:pathLst>
                <a:path h="733425">
                  <a:moveTo>
                    <a:pt x="0" y="0"/>
                  </a:moveTo>
                  <a:lnTo>
                    <a:pt x="0" y="733424"/>
                  </a:lnTo>
                </a:path>
              </a:pathLst>
            </a:custGeom>
            <a:ln w="3175">
              <a:solidFill>
                <a:srgbClr val="000000"/>
              </a:solidFill>
            </a:ln>
          </p:spPr>
          <p:txBody>
            <a:bodyPr wrap="square" lIns="0" tIns="0" rIns="0" bIns="0" rtlCol="0"/>
            <a:lstStyle/>
            <a:p>
              <a:endParaRPr sz="1227"/>
            </a:p>
          </p:txBody>
        </p:sp>
        <p:sp>
          <p:nvSpPr>
            <p:cNvPr id="1021" name="object 1021"/>
            <p:cNvSpPr/>
            <p:nvPr/>
          </p:nvSpPr>
          <p:spPr>
            <a:xfrm>
              <a:off x="781050" y="5504687"/>
              <a:ext cx="0" cy="1141095"/>
            </a:xfrm>
            <a:custGeom>
              <a:avLst/>
              <a:gdLst/>
              <a:ahLst/>
              <a:cxnLst/>
              <a:rect l="l" t="t" r="r" b="b"/>
              <a:pathLst>
                <a:path h="1141095">
                  <a:moveTo>
                    <a:pt x="0" y="0"/>
                  </a:moveTo>
                  <a:lnTo>
                    <a:pt x="0" y="1140713"/>
                  </a:lnTo>
                </a:path>
              </a:pathLst>
            </a:custGeom>
            <a:ln w="3175">
              <a:solidFill>
                <a:srgbClr val="000000"/>
              </a:solidFill>
            </a:ln>
          </p:spPr>
          <p:txBody>
            <a:bodyPr wrap="square" lIns="0" tIns="0" rIns="0" bIns="0" rtlCol="0"/>
            <a:lstStyle/>
            <a:p>
              <a:endParaRPr sz="1227"/>
            </a:p>
          </p:txBody>
        </p:sp>
        <p:sp>
          <p:nvSpPr>
            <p:cNvPr id="1022" name="object 1022"/>
            <p:cNvSpPr/>
            <p:nvPr/>
          </p:nvSpPr>
          <p:spPr>
            <a:xfrm>
              <a:off x="200025" y="3068955"/>
              <a:ext cx="42545" cy="0"/>
            </a:xfrm>
            <a:custGeom>
              <a:avLst/>
              <a:gdLst/>
              <a:ahLst/>
              <a:cxnLst/>
              <a:rect l="l" t="t" r="r" b="b"/>
              <a:pathLst>
                <a:path w="42545">
                  <a:moveTo>
                    <a:pt x="0" y="0"/>
                  </a:moveTo>
                  <a:lnTo>
                    <a:pt x="42290" y="0"/>
                  </a:lnTo>
                </a:path>
              </a:pathLst>
            </a:custGeom>
            <a:ln w="3175">
              <a:solidFill>
                <a:srgbClr val="000000"/>
              </a:solidFill>
            </a:ln>
          </p:spPr>
          <p:txBody>
            <a:bodyPr wrap="square" lIns="0" tIns="0" rIns="0" bIns="0" rtlCol="0"/>
            <a:lstStyle/>
            <a:p>
              <a:endParaRPr sz="1227"/>
            </a:p>
          </p:txBody>
        </p:sp>
        <p:sp>
          <p:nvSpPr>
            <p:cNvPr id="1023" name="object 1023"/>
            <p:cNvSpPr/>
            <p:nvPr/>
          </p:nvSpPr>
          <p:spPr>
            <a:xfrm>
              <a:off x="256413" y="3068955"/>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1024" name="object 1024"/>
            <p:cNvSpPr/>
            <p:nvPr/>
          </p:nvSpPr>
          <p:spPr>
            <a:xfrm>
              <a:off x="284226" y="3068955"/>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1025" name="object 1025"/>
            <p:cNvSpPr/>
            <p:nvPr/>
          </p:nvSpPr>
          <p:spPr>
            <a:xfrm>
              <a:off x="311657" y="3068955"/>
              <a:ext cx="101600" cy="0"/>
            </a:xfrm>
            <a:custGeom>
              <a:avLst/>
              <a:gdLst/>
              <a:ahLst/>
              <a:cxnLst/>
              <a:rect l="l" t="t" r="r" b="b"/>
              <a:pathLst>
                <a:path w="101600">
                  <a:moveTo>
                    <a:pt x="0" y="0"/>
                  </a:moveTo>
                  <a:lnTo>
                    <a:pt x="101345" y="0"/>
                  </a:lnTo>
                </a:path>
              </a:pathLst>
            </a:custGeom>
            <a:ln w="3175">
              <a:solidFill>
                <a:srgbClr val="000000"/>
              </a:solidFill>
            </a:ln>
          </p:spPr>
          <p:txBody>
            <a:bodyPr wrap="square" lIns="0" tIns="0" rIns="0" bIns="0" rtlCol="0"/>
            <a:lstStyle/>
            <a:p>
              <a:endParaRPr sz="1227"/>
            </a:p>
          </p:txBody>
        </p:sp>
        <p:sp>
          <p:nvSpPr>
            <p:cNvPr id="1026" name="object 1026"/>
            <p:cNvSpPr/>
            <p:nvPr/>
          </p:nvSpPr>
          <p:spPr>
            <a:xfrm>
              <a:off x="359663" y="4818506"/>
              <a:ext cx="9525" cy="0"/>
            </a:xfrm>
            <a:custGeom>
              <a:avLst/>
              <a:gdLst/>
              <a:ahLst/>
              <a:cxnLst/>
              <a:rect l="l" t="t" r="r" b="b"/>
              <a:pathLst>
                <a:path w="9525">
                  <a:moveTo>
                    <a:pt x="9143" y="0"/>
                  </a:moveTo>
                  <a:lnTo>
                    <a:pt x="0" y="0"/>
                  </a:lnTo>
                </a:path>
              </a:pathLst>
            </a:custGeom>
            <a:ln w="3175">
              <a:solidFill>
                <a:srgbClr val="000000"/>
              </a:solidFill>
            </a:ln>
          </p:spPr>
          <p:txBody>
            <a:bodyPr wrap="square" lIns="0" tIns="0" rIns="0" bIns="0" rtlCol="0"/>
            <a:lstStyle/>
            <a:p>
              <a:endParaRPr sz="1227"/>
            </a:p>
          </p:txBody>
        </p:sp>
        <p:sp>
          <p:nvSpPr>
            <p:cNvPr id="1027" name="object 1027"/>
            <p:cNvSpPr/>
            <p:nvPr/>
          </p:nvSpPr>
          <p:spPr>
            <a:xfrm>
              <a:off x="338709" y="4818506"/>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1028" name="object 1028"/>
            <p:cNvSpPr/>
            <p:nvPr/>
          </p:nvSpPr>
          <p:spPr>
            <a:xfrm>
              <a:off x="318135" y="4818506"/>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1029" name="object 1029"/>
            <p:cNvSpPr/>
            <p:nvPr/>
          </p:nvSpPr>
          <p:spPr>
            <a:xfrm>
              <a:off x="297180" y="4818506"/>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1030" name="object 1030"/>
            <p:cNvSpPr/>
            <p:nvPr/>
          </p:nvSpPr>
          <p:spPr>
            <a:xfrm>
              <a:off x="276606" y="4818506"/>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1031" name="object 1031"/>
            <p:cNvSpPr/>
            <p:nvPr/>
          </p:nvSpPr>
          <p:spPr>
            <a:xfrm>
              <a:off x="255651" y="4818506"/>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1032" name="object 1032"/>
            <p:cNvSpPr/>
            <p:nvPr/>
          </p:nvSpPr>
          <p:spPr>
            <a:xfrm>
              <a:off x="235076" y="4818506"/>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1033" name="object 1033"/>
            <p:cNvSpPr/>
            <p:nvPr/>
          </p:nvSpPr>
          <p:spPr>
            <a:xfrm>
              <a:off x="214122" y="4818506"/>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1034" name="object 1034"/>
            <p:cNvSpPr/>
            <p:nvPr/>
          </p:nvSpPr>
          <p:spPr>
            <a:xfrm>
              <a:off x="200025" y="4818506"/>
              <a:ext cx="7620" cy="0"/>
            </a:xfrm>
            <a:custGeom>
              <a:avLst/>
              <a:gdLst/>
              <a:ahLst/>
              <a:cxnLst/>
              <a:rect l="l" t="t" r="r" b="b"/>
              <a:pathLst>
                <a:path w="7620">
                  <a:moveTo>
                    <a:pt x="7238" y="0"/>
                  </a:moveTo>
                  <a:lnTo>
                    <a:pt x="0" y="0"/>
                  </a:lnTo>
                </a:path>
              </a:pathLst>
            </a:custGeom>
            <a:ln w="3175">
              <a:solidFill>
                <a:srgbClr val="000000"/>
              </a:solidFill>
            </a:ln>
          </p:spPr>
          <p:txBody>
            <a:bodyPr wrap="square" lIns="0" tIns="0" rIns="0" bIns="0" rtlCol="0"/>
            <a:lstStyle/>
            <a:p>
              <a:endParaRPr sz="1227"/>
            </a:p>
          </p:txBody>
        </p:sp>
        <p:sp>
          <p:nvSpPr>
            <p:cNvPr id="1035" name="object 1035"/>
            <p:cNvSpPr/>
            <p:nvPr/>
          </p:nvSpPr>
          <p:spPr>
            <a:xfrm>
              <a:off x="377189" y="4818506"/>
              <a:ext cx="0" cy="10795"/>
            </a:xfrm>
            <a:custGeom>
              <a:avLst/>
              <a:gdLst/>
              <a:ahLst/>
              <a:cxnLst/>
              <a:rect l="l" t="t" r="r" b="b"/>
              <a:pathLst>
                <a:path h="10795">
                  <a:moveTo>
                    <a:pt x="0" y="0"/>
                  </a:moveTo>
                  <a:lnTo>
                    <a:pt x="0" y="10667"/>
                  </a:lnTo>
                </a:path>
              </a:pathLst>
            </a:custGeom>
            <a:ln w="3175">
              <a:solidFill>
                <a:srgbClr val="000000"/>
              </a:solidFill>
            </a:ln>
          </p:spPr>
          <p:txBody>
            <a:bodyPr wrap="square" lIns="0" tIns="0" rIns="0" bIns="0" rtlCol="0"/>
            <a:lstStyle/>
            <a:p>
              <a:endParaRPr sz="1227"/>
            </a:p>
          </p:txBody>
        </p:sp>
        <p:sp>
          <p:nvSpPr>
            <p:cNvPr id="1036" name="object 1036"/>
            <p:cNvSpPr/>
            <p:nvPr/>
          </p:nvSpPr>
          <p:spPr>
            <a:xfrm>
              <a:off x="377189" y="4836413"/>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1037" name="object 1037"/>
            <p:cNvSpPr/>
            <p:nvPr/>
          </p:nvSpPr>
          <p:spPr>
            <a:xfrm>
              <a:off x="377189" y="4856987"/>
              <a:ext cx="0" cy="11430"/>
            </a:xfrm>
            <a:custGeom>
              <a:avLst/>
              <a:gdLst/>
              <a:ahLst/>
              <a:cxnLst/>
              <a:rect l="l" t="t" r="r" b="b"/>
              <a:pathLst>
                <a:path h="11429">
                  <a:moveTo>
                    <a:pt x="0" y="0"/>
                  </a:moveTo>
                  <a:lnTo>
                    <a:pt x="0" y="11048"/>
                  </a:lnTo>
                </a:path>
              </a:pathLst>
            </a:custGeom>
            <a:ln w="3175">
              <a:solidFill>
                <a:srgbClr val="000000"/>
              </a:solidFill>
            </a:ln>
          </p:spPr>
          <p:txBody>
            <a:bodyPr wrap="square" lIns="0" tIns="0" rIns="0" bIns="0" rtlCol="0"/>
            <a:lstStyle/>
            <a:p>
              <a:endParaRPr sz="1227"/>
            </a:p>
          </p:txBody>
        </p:sp>
        <p:sp>
          <p:nvSpPr>
            <p:cNvPr id="1038" name="object 1038"/>
            <p:cNvSpPr/>
            <p:nvPr/>
          </p:nvSpPr>
          <p:spPr>
            <a:xfrm>
              <a:off x="203835" y="4868037"/>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1039" name="object 1039"/>
            <p:cNvSpPr/>
            <p:nvPr/>
          </p:nvSpPr>
          <p:spPr>
            <a:xfrm>
              <a:off x="224408" y="4868037"/>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1040" name="object 1040"/>
            <p:cNvSpPr/>
            <p:nvPr/>
          </p:nvSpPr>
          <p:spPr>
            <a:xfrm>
              <a:off x="245363" y="4868037"/>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1041" name="object 1041"/>
            <p:cNvSpPr/>
            <p:nvPr/>
          </p:nvSpPr>
          <p:spPr>
            <a:xfrm>
              <a:off x="265938" y="4868037"/>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1042" name="object 1042"/>
            <p:cNvSpPr/>
            <p:nvPr/>
          </p:nvSpPr>
          <p:spPr>
            <a:xfrm>
              <a:off x="286893" y="4868037"/>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1043" name="object 1043"/>
            <p:cNvSpPr/>
            <p:nvPr/>
          </p:nvSpPr>
          <p:spPr>
            <a:xfrm>
              <a:off x="307847" y="4868037"/>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1044" name="object 1044"/>
            <p:cNvSpPr/>
            <p:nvPr/>
          </p:nvSpPr>
          <p:spPr>
            <a:xfrm>
              <a:off x="328421" y="4868037"/>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1045" name="object 1045"/>
            <p:cNvSpPr/>
            <p:nvPr/>
          </p:nvSpPr>
          <p:spPr>
            <a:xfrm>
              <a:off x="349377" y="4868037"/>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1046" name="object 1046"/>
            <p:cNvSpPr/>
            <p:nvPr/>
          </p:nvSpPr>
          <p:spPr>
            <a:xfrm>
              <a:off x="369951" y="4868037"/>
              <a:ext cx="7620" cy="0"/>
            </a:xfrm>
            <a:custGeom>
              <a:avLst/>
              <a:gdLst/>
              <a:ahLst/>
              <a:cxnLst/>
              <a:rect l="l" t="t" r="r" b="b"/>
              <a:pathLst>
                <a:path w="7620">
                  <a:moveTo>
                    <a:pt x="0" y="0"/>
                  </a:moveTo>
                  <a:lnTo>
                    <a:pt x="7238" y="0"/>
                  </a:lnTo>
                </a:path>
              </a:pathLst>
            </a:custGeom>
            <a:ln w="3175">
              <a:solidFill>
                <a:srgbClr val="000000"/>
              </a:solidFill>
            </a:ln>
          </p:spPr>
          <p:txBody>
            <a:bodyPr wrap="square" lIns="0" tIns="0" rIns="0" bIns="0" rtlCol="0"/>
            <a:lstStyle/>
            <a:p>
              <a:endParaRPr sz="1227"/>
            </a:p>
          </p:txBody>
        </p:sp>
        <p:sp>
          <p:nvSpPr>
            <p:cNvPr id="1047" name="object 1047"/>
            <p:cNvSpPr/>
            <p:nvPr/>
          </p:nvSpPr>
          <p:spPr>
            <a:xfrm>
              <a:off x="359663" y="4796408"/>
              <a:ext cx="9525" cy="0"/>
            </a:xfrm>
            <a:custGeom>
              <a:avLst/>
              <a:gdLst/>
              <a:ahLst/>
              <a:cxnLst/>
              <a:rect l="l" t="t" r="r" b="b"/>
              <a:pathLst>
                <a:path w="9525">
                  <a:moveTo>
                    <a:pt x="9143" y="0"/>
                  </a:moveTo>
                  <a:lnTo>
                    <a:pt x="0" y="0"/>
                  </a:lnTo>
                </a:path>
              </a:pathLst>
            </a:custGeom>
            <a:ln w="3175">
              <a:solidFill>
                <a:srgbClr val="000000"/>
              </a:solidFill>
            </a:ln>
          </p:spPr>
          <p:txBody>
            <a:bodyPr wrap="square" lIns="0" tIns="0" rIns="0" bIns="0" rtlCol="0"/>
            <a:lstStyle/>
            <a:p>
              <a:endParaRPr sz="1227"/>
            </a:p>
          </p:txBody>
        </p:sp>
        <p:sp>
          <p:nvSpPr>
            <p:cNvPr id="1048" name="object 1048"/>
            <p:cNvSpPr/>
            <p:nvPr/>
          </p:nvSpPr>
          <p:spPr>
            <a:xfrm>
              <a:off x="338709" y="4796408"/>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1049" name="object 1049"/>
            <p:cNvSpPr/>
            <p:nvPr/>
          </p:nvSpPr>
          <p:spPr>
            <a:xfrm>
              <a:off x="318135" y="4796408"/>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1050" name="object 1050"/>
            <p:cNvSpPr/>
            <p:nvPr/>
          </p:nvSpPr>
          <p:spPr>
            <a:xfrm>
              <a:off x="297180" y="4796408"/>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1051" name="object 1051"/>
            <p:cNvSpPr/>
            <p:nvPr/>
          </p:nvSpPr>
          <p:spPr>
            <a:xfrm>
              <a:off x="276606" y="4796408"/>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1052" name="object 1052"/>
            <p:cNvSpPr/>
            <p:nvPr/>
          </p:nvSpPr>
          <p:spPr>
            <a:xfrm>
              <a:off x="255651" y="4796408"/>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1053" name="object 1053"/>
            <p:cNvSpPr/>
            <p:nvPr/>
          </p:nvSpPr>
          <p:spPr>
            <a:xfrm>
              <a:off x="235076" y="4796408"/>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1054" name="object 1054"/>
            <p:cNvSpPr/>
            <p:nvPr/>
          </p:nvSpPr>
          <p:spPr>
            <a:xfrm>
              <a:off x="214122" y="4796408"/>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1055" name="object 1055"/>
            <p:cNvSpPr/>
            <p:nvPr/>
          </p:nvSpPr>
          <p:spPr>
            <a:xfrm>
              <a:off x="200025" y="4796408"/>
              <a:ext cx="7620" cy="0"/>
            </a:xfrm>
            <a:custGeom>
              <a:avLst/>
              <a:gdLst/>
              <a:ahLst/>
              <a:cxnLst/>
              <a:rect l="l" t="t" r="r" b="b"/>
              <a:pathLst>
                <a:path w="7620">
                  <a:moveTo>
                    <a:pt x="7238" y="0"/>
                  </a:moveTo>
                  <a:lnTo>
                    <a:pt x="0" y="0"/>
                  </a:lnTo>
                </a:path>
              </a:pathLst>
            </a:custGeom>
            <a:ln w="3175">
              <a:solidFill>
                <a:srgbClr val="000000"/>
              </a:solidFill>
            </a:ln>
          </p:spPr>
          <p:txBody>
            <a:bodyPr wrap="square" lIns="0" tIns="0" rIns="0" bIns="0" rtlCol="0"/>
            <a:lstStyle/>
            <a:p>
              <a:endParaRPr sz="1227"/>
            </a:p>
          </p:txBody>
        </p:sp>
        <p:sp>
          <p:nvSpPr>
            <p:cNvPr id="1056" name="object 1056"/>
            <p:cNvSpPr/>
            <p:nvPr/>
          </p:nvSpPr>
          <p:spPr>
            <a:xfrm>
              <a:off x="4689157" y="1634109"/>
              <a:ext cx="2540" cy="4445"/>
            </a:xfrm>
            <a:custGeom>
              <a:avLst/>
              <a:gdLst/>
              <a:ahLst/>
              <a:cxnLst/>
              <a:rect l="l" t="t" r="r" b="b"/>
              <a:pathLst>
                <a:path w="2539" h="4444">
                  <a:moveTo>
                    <a:pt x="0" y="4190"/>
                  </a:moveTo>
                  <a:lnTo>
                    <a:pt x="1158" y="4190"/>
                  </a:lnTo>
                  <a:lnTo>
                    <a:pt x="2091" y="3253"/>
                  </a:lnTo>
                  <a:lnTo>
                    <a:pt x="2091" y="2099"/>
                  </a:lnTo>
                  <a:lnTo>
                    <a:pt x="2091" y="937"/>
                  </a:lnTo>
                  <a:lnTo>
                    <a:pt x="1158" y="0"/>
                  </a:lnTo>
                  <a:lnTo>
                    <a:pt x="0" y="0"/>
                  </a:lnTo>
                </a:path>
              </a:pathLst>
            </a:custGeom>
            <a:ln w="3175">
              <a:solidFill>
                <a:srgbClr val="000000"/>
              </a:solidFill>
            </a:ln>
          </p:spPr>
          <p:txBody>
            <a:bodyPr wrap="square" lIns="0" tIns="0" rIns="0" bIns="0" rtlCol="0"/>
            <a:lstStyle/>
            <a:p>
              <a:endParaRPr sz="1227"/>
            </a:p>
          </p:txBody>
        </p:sp>
        <p:sp>
          <p:nvSpPr>
            <p:cNvPr id="1057" name="object 1057"/>
            <p:cNvSpPr/>
            <p:nvPr/>
          </p:nvSpPr>
          <p:spPr>
            <a:xfrm>
              <a:off x="4568952" y="1638300"/>
              <a:ext cx="0" cy="114300"/>
            </a:xfrm>
            <a:custGeom>
              <a:avLst/>
              <a:gdLst/>
              <a:ahLst/>
              <a:cxnLst/>
              <a:rect l="l" t="t" r="r" b="b"/>
              <a:pathLst>
                <a:path h="114300">
                  <a:moveTo>
                    <a:pt x="0" y="113918"/>
                  </a:moveTo>
                  <a:lnTo>
                    <a:pt x="0" y="0"/>
                  </a:lnTo>
                </a:path>
              </a:pathLst>
            </a:custGeom>
            <a:ln w="3175">
              <a:solidFill>
                <a:srgbClr val="000000"/>
              </a:solidFill>
            </a:ln>
          </p:spPr>
          <p:txBody>
            <a:bodyPr wrap="square" lIns="0" tIns="0" rIns="0" bIns="0" rtlCol="0"/>
            <a:lstStyle/>
            <a:p>
              <a:endParaRPr sz="1227"/>
            </a:p>
          </p:txBody>
        </p:sp>
        <p:sp>
          <p:nvSpPr>
            <p:cNvPr id="1058" name="object 1058"/>
            <p:cNvSpPr/>
            <p:nvPr/>
          </p:nvSpPr>
          <p:spPr>
            <a:xfrm>
              <a:off x="4566284" y="1638300"/>
              <a:ext cx="0" cy="114300"/>
            </a:xfrm>
            <a:custGeom>
              <a:avLst/>
              <a:gdLst/>
              <a:ahLst/>
              <a:cxnLst/>
              <a:rect l="l" t="t" r="r" b="b"/>
              <a:pathLst>
                <a:path h="114300">
                  <a:moveTo>
                    <a:pt x="0" y="113918"/>
                  </a:moveTo>
                  <a:lnTo>
                    <a:pt x="0" y="0"/>
                  </a:lnTo>
                </a:path>
              </a:pathLst>
            </a:custGeom>
            <a:ln w="3175">
              <a:solidFill>
                <a:srgbClr val="000000"/>
              </a:solidFill>
            </a:ln>
          </p:spPr>
          <p:txBody>
            <a:bodyPr wrap="square" lIns="0" tIns="0" rIns="0" bIns="0" rtlCol="0"/>
            <a:lstStyle/>
            <a:p>
              <a:endParaRPr sz="1227"/>
            </a:p>
          </p:txBody>
        </p:sp>
        <p:sp>
          <p:nvSpPr>
            <p:cNvPr id="1059" name="object 1059"/>
            <p:cNvSpPr/>
            <p:nvPr/>
          </p:nvSpPr>
          <p:spPr>
            <a:xfrm>
              <a:off x="4657725" y="1638300"/>
              <a:ext cx="0" cy="114300"/>
            </a:xfrm>
            <a:custGeom>
              <a:avLst/>
              <a:gdLst/>
              <a:ahLst/>
              <a:cxnLst/>
              <a:rect l="l" t="t" r="r" b="b"/>
              <a:pathLst>
                <a:path h="114300">
                  <a:moveTo>
                    <a:pt x="0" y="113918"/>
                  </a:moveTo>
                  <a:lnTo>
                    <a:pt x="0" y="0"/>
                  </a:lnTo>
                </a:path>
              </a:pathLst>
            </a:custGeom>
            <a:ln w="3175">
              <a:solidFill>
                <a:srgbClr val="000000"/>
              </a:solidFill>
            </a:ln>
          </p:spPr>
          <p:txBody>
            <a:bodyPr wrap="square" lIns="0" tIns="0" rIns="0" bIns="0" rtlCol="0"/>
            <a:lstStyle/>
            <a:p>
              <a:endParaRPr sz="1227"/>
            </a:p>
          </p:txBody>
        </p:sp>
        <p:sp>
          <p:nvSpPr>
            <p:cNvPr id="1060" name="object 1060"/>
            <p:cNvSpPr/>
            <p:nvPr/>
          </p:nvSpPr>
          <p:spPr>
            <a:xfrm>
              <a:off x="4660391" y="1638300"/>
              <a:ext cx="0" cy="114300"/>
            </a:xfrm>
            <a:custGeom>
              <a:avLst/>
              <a:gdLst/>
              <a:ahLst/>
              <a:cxnLst/>
              <a:rect l="l" t="t" r="r" b="b"/>
              <a:pathLst>
                <a:path h="114300">
                  <a:moveTo>
                    <a:pt x="0" y="113918"/>
                  </a:moveTo>
                  <a:lnTo>
                    <a:pt x="0" y="0"/>
                  </a:lnTo>
                </a:path>
              </a:pathLst>
            </a:custGeom>
            <a:ln w="3175">
              <a:solidFill>
                <a:srgbClr val="000000"/>
              </a:solidFill>
            </a:ln>
          </p:spPr>
          <p:txBody>
            <a:bodyPr wrap="square" lIns="0" tIns="0" rIns="0" bIns="0" rtlCol="0"/>
            <a:lstStyle/>
            <a:p>
              <a:endParaRPr sz="1227"/>
            </a:p>
          </p:txBody>
        </p:sp>
        <p:sp>
          <p:nvSpPr>
            <p:cNvPr id="1061" name="object 1061"/>
            <p:cNvSpPr/>
            <p:nvPr/>
          </p:nvSpPr>
          <p:spPr>
            <a:xfrm>
              <a:off x="4629911" y="1638300"/>
              <a:ext cx="0" cy="114300"/>
            </a:xfrm>
            <a:custGeom>
              <a:avLst/>
              <a:gdLst/>
              <a:ahLst/>
              <a:cxnLst/>
              <a:rect l="l" t="t" r="r" b="b"/>
              <a:pathLst>
                <a:path h="114300">
                  <a:moveTo>
                    <a:pt x="0" y="113918"/>
                  </a:moveTo>
                  <a:lnTo>
                    <a:pt x="0" y="0"/>
                  </a:lnTo>
                </a:path>
              </a:pathLst>
            </a:custGeom>
            <a:ln w="3175">
              <a:solidFill>
                <a:srgbClr val="000000"/>
              </a:solidFill>
            </a:ln>
          </p:spPr>
          <p:txBody>
            <a:bodyPr wrap="square" lIns="0" tIns="0" rIns="0" bIns="0" rtlCol="0"/>
            <a:lstStyle/>
            <a:p>
              <a:endParaRPr sz="1227"/>
            </a:p>
          </p:txBody>
        </p:sp>
        <p:sp>
          <p:nvSpPr>
            <p:cNvPr id="1062" name="object 1062"/>
            <p:cNvSpPr/>
            <p:nvPr/>
          </p:nvSpPr>
          <p:spPr>
            <a:xfrm>
              <a:off x="4627245" y="1638300"/>
              <a:ext cx="0" cy="114300"/>
            </a:xfrm>
            <a:custGeom>
              <a:avLst/>
              <a:gdLst/>
              <a:ahLst/>
              <a:cxnLst/>
              <a:rect l="l" t="t" r="r" b="b"/>
              <a:pathLst>
                <a:path h="114300">
                  <a:moveTo>
                    <a:pt x="0" y="113918"/>
                  </a:moveTo>
                  <a:lnTo>
                    <a:pt x="0" y="0"/>
                  </a:lnTo>
                </a:path>
              </a:pathLst>
            </a:custGeom>
            <a:ln w="3175">
              <a:solidFill>
                <a:srgbClr val="000000"/>
              </a:solidFill>
            </a:ln>
          </p:spPr>
          <p:txBody>
            <a:bodyPr wrap="square" lIns="0" tIns="0" rIns="0" bIns="0" rtlCol="0"/>
            <a:lstStyle/>
            <a:p>
              <a:endParaRPr sz="1227"/>
            </a:p>
          </p:txBody>
        </p:sp>
        <p:sp>
          <p:nvSpPr>
            <p:cNvPr id="1063" name="object 1063"/>
            <p:cNvSpPr/>
            <p:nvPr/>
          </p:nvSpPr>
          <p:spPr>
            <a:xfrm>
              <a:off x="4599432" y="1638300"/>
              <a:ext cx="0" cy="114300"/>
            </a:xfrm>
            <a:custGeom>
              <a:avLst/>
              <a:gdLst/>
              <a:ahLst/>
              <a:cxnLst/>
              <a:rect l="l" t="t" r="r" b="b"/>
              <a:pathLst>
                <a:path h="114300">
                  <a:moveTo>
                    <a:pt x="0" y="113918"/>
                  </a:moveTo>
                  <a:lnTo>
                    <a:pt x="0" y="0"/>
                  </a:lnTo>
                </a:path>
              </a:pathLst>
            </a:custGeom>
            <a:ln w="3175">
              <a:solidFill>
                <a:srgbClr val="000000"/>
              </a:solidFill>
            </a:ln>
          </p:spPr>
          <p:txBody>
            <a:bodyPr wrap="square" lIns="0" tIns="0" rIns="0" bIns="0" rtlCol="0"/>
            <a:lstStyle/>
            <a:p>
              <a:endParaRPr sz="1227"/>
            </a:p>
          </p:txBody>
        </p:sp>
        <p:sp>
          <p:nvSpPr>
            <p:cNvPr id="1064" name="object 1064"/>
            <p:cNvSpPr/>
            <p:nvPr/>
          </p:nvSpPr>
          <p:spPr>
            <a:xfrm>
              <a:off x="4596765" y="1638300"/>
              <a:ext cx="0" cy="114300"/>
            </a:xfrm>
            <a:custGeom>
              <a:avLst/>
              <a:gdLst/>
              <a:ahLst/>
              <a:cxnLst/>
              <a:rect l="l" t="t" r="r" b="b"/>
              <a:pathLst>
                <a:path h="114300">
                  <a:moveTo>
                    <a:pt x="0" y="113918"/>
                  </a:moveTo>
                  <a:lnTo>
                    <a:pt x="0" y="0"/>
                  </a:lnTo>
                </a:path>
              </a:pathLst>
            </a:custGeom>
            <a:ln w="3175">
              <a:solidFill>
                <a:srgbClr val="000000"/>
              </a:solidFill>
            </a:ln>
          </p:spPr>
          <p:txBody>
            <a:bodyPr wrap="square" lIns="0" tIns="0" rIns="0" bIns="0" rtlCol="0"/>
            <a:lstStyle/>
            <a:p>
              <a:endParaRPr sz="1227"/>
            </a:p>
          </p:txBody>
        </p:sp>
        <p:sp>
          <p:nvSpPr>
            <p:cNvPr id="1065" name="object 1065"/>
            <p:cNvSpPr/>
            <p:nvPr/>
          </p:nvSpPr>
          <p:spPr>
            <a:xfrm>
              <a:off x="4538471" y="1638300"/>
              <a:ext cx="0" cy="114300"/>
            </a:xfrm>
            <a:custGeom>
              <a:avLst/>
              <a:gdLst/>
              <a:ahLst/>
              <a:cxnLst/>
              <a:rect l="l" t="t" r="r" b="b"/>
              <a:pathLst>
                <a:path h="114300">
                  <a:moveTo>
                    <a:pt x="0" y="113918"/>
                  </a:moveTo>
                  <a:lnTo>
                    <a:pt x="0" y="0"/>
                  </a:lnTo>
                </a:path>
              </a:pathLst>
            </a:custGeom>
            <a:ln w="3175">
              <a:solidFill>
                <a:srgbClr val="000000"/>
              </a:solidFill>
            </a:ln>
          </p:spPr>
          <p:txBody>
            <a:bodyPr wrap="square" lIns="0" tIns="0" rIns="0" bIns="0" rtlCol="0"/>
            <a:lstStyle/>
            <a:p>
              <a:endParaRPr sz="1227"/>
            </a:p>
          </p:txBody>
        </p:sp>
        <p:sp>
          <p:nvSpPr>
            <p:cNvPr id="1066" name="object 1066"/>
            <p:cNvSpPr/>
            <p:nvPr/>
          </p:nvSpPr>
          <p:spPr>
            <a:xfrm>
              <a:off x="4535804" y="1638300"/>
              <a:ext cx="0" cy="114300"/>
            </a:xfrm>
            <a:custGeom>
              <a:avLst/>
              <a:gdLst/>
              <a:ahLst/>
              <a:cxnLst/>
              <a:rect l="l" t="t" r="r" b="b"/>
              <a:pathLst>
                <a:path h="114300">
                  <a:moveTo>
                    <a:pt x="0" y="113918"/>
                  </a:moveTo>
                  <a:lnTo>
                    <a:pt x="0" y="0"/>
                  </a:lnTo>
                </a:path>
              </a:pathLst>
            </a:custGeom>
            <a:ln w="3175">
              <a:solidFill>
                <a:srgbClr val="000000"/>
              </a:solidFill>
            </a:ln>
          </p:spPr>
          <p:txBody>
            <a:bodyPr wrap="square" lIns="0" tIns="0" rIns="0" bIns="0" rtlCol="0"/>
            <a:lstStyle/>
            <a:p>
              <a:endParaRPr sz="1227"/>
            </a:p>
          </p:txBody>
        </p:sp>
        <p:sp>
          <p:nvSpPr>
            <p:cNvPr id="1067" name="object 1067"/>
            <p:cNvSpPr/>
            <p:nvPr/>
          </p:nvSpPr>
          <p:spPr>
            <a:xfrm>
              <a:off x="4507991" y="1638300"/>
              <a:ext cx="0" cy="114300"/>
            </a:xfrm>
            <a:custGeom>
              <a:avLst/>
              <a:gdLst/>
              <a:ahLst/>
              <a:cxnLst/>
              <a:rect l="l" t="t" r="r" b="b"/>
              <a:pathLst>
                <a:path h="114300">
                  <a:moveTo>
                    <a:pt x="0" y="113918"/>
                  </a:moveTo>
                  <a:lnTo>
                    <a:pt x="0" y="0"/>
                  </a:lnTo>
                </a:path>
              </a:pathLst>
            </a:custGeom>
            <a:ln w="3175">
              <a:solidFill>
                <a:srgbClr val="000000"/>
              </a:solidFill>
            </a:ln>
          </p:spPr>
          <p:txBody>
            <a:bodyPr wrap="square" lIns="0" tIns="0" rIns="0" bIns="0" rtlCol="0"/>
            <a:lstStyle/>
            <a:p>
              <a:endParaRPr sz="1227"/>
            </a:p>
          </p:txBody>
        </p:sp>
        <p:sp>
          <p:nvSpPr>
            <p:cNvPr id="1068" name="object 1068"/>
            <p:cNvSpPr/>
            <p:nvPr/>
          </p:nvSpPr>
          <p:spPr>
            <a:xfrm>
              <a:off x="4505325" y="1638300"/>
              <a:ext cx="0" cy="114300"/>
            </a:xfrm>
            <a:custGeom>
              <a:avLst/>
              <a:gdLst/>
              <a:ahLst/>
              <a:cxnLst/>
              <a:rect l="l" t="t" r="r" b="b"/>
              <a:pathLst>
                <a:path h="114300">
                  <a:moveTo>
                    <a:pt x="0" y="113918"/>
                  </a:moveTo>
                  <a:lnTo>
                    <a:pt x="0" y="0"/>
                  </a:lnTo>
                </a:path>
              </a:pathLst>
            </a:custGeom>
            <a:ln w="3175">
              <a:solidFill>
                <a:srgbClr val="000000"/>
              </a:solidFill>
            </a:ln>
          </p:spPr>
          <p:txBody>
            <a:bodyPr wrap="square" lIns="0" tIns="0" rIns="0" bIns="0" rtlCol="0"/>
            <a:lstStyle/>
            <a:p>
              <a:endParaRPr sz="1227"/>
            </a:p>
          </p:txBody>
        </p:sp>
        <p:sp>
          <p:nvSpPr>
            <p:cNvPr id="1069" name="object 1069"/>
            <p:cNvSpPr/>
            <p:nvPr/>
          </p:nvSpPr>
          <p:spPr>
            <a:xfrm>
              <a:off x="4477511" y="1638300"/>
              <a:ext cx="0" cy="114300"/>
            </a:xfrm>
            <a:custGeom>
              <a:avLst/>
              <a:gdLst/>
              <a:ahLst/>
              <a:cxnLst/>
              <a:rect l="l" t="t" r="r" b="b"/>
              <a:pathLst>
                <a:path h="114300">
                  <a:moveTo>
                    <a:pt x="0" y="113918"/>
                  </a:moveTo>
                  <a:lnTo>
                    <a:pt x="0" y="0"/>
                  </a:lnTo>
                </a:path>
              </a:pathLst>
            </a:custGeom>
            <a:ln w="3175">
              <a:solidFill>
                <a:srgbClr val="000000"/>
              </a:solidFill>
            </a:ln>
          </p:spPr>
          <p:txBody>
            <a:bodyPr wrap="square" lIns="0" tIns="0" rIns="0" bIns="0" rtlCol="0"/>
            <a:lstStyle/>
            <a:p>
              <a:endParaRPr sz="1227"/>
            </a:p>
          </p:txBody>
        </p:sp>
        <p:sp>
          <p:nvSpPr>
            <p:cNvPr id="1070" name="object 1070"/>
            <p:cNvSpPr/>
            <p:nvPr/>
          </p:nvSpPr>
          <p:spPr>
            <a:xfrm>
              <a:off x="4474845" y="1638300"/>
              <a:ext cx="0" cy="114300"/>
            </a:xfrm>
            <a:custGeom>
              <a:avLst/>
              <a:gdLst/>
              <a:ahLst/>
              <a:cxnLst/>
              <a:rect l="l" t="t" r="r" b="b"/>
              <a:pathLst>
                <a:path h="114300">
                  <a:moveTo>
                    <a:pt x="0" y="113918"/>
                  </a:moveTo>
                  <a:lnTo>
                    <a:pt x="0" y="0"/>
                  </a:lnTo>
                </a:path>
              </a:pathLst>
            </a:custGeom>
            <a:ln w="3175">
              <a:solidFill>
                <a:srgbClr val="000000"/>
              </a:solidFill>
            </a:ln>
          </p:spPr>
          <p:txBody>
            <a:bodyPr wrap="square" lIns="0" tIns="0" rIns="0" bIns="0" rtlCol="0"/>
            <a:lstStyle/>
            <a:p>
              <a:endParaRPr sz="1227"/>
            </a:p>
          </p:txBody>
        </p:sp>
        <p:sp>
          <p:nvSpPr>
            <p:cNvPr id="1071" name="object 1071"/>
            <p:cNvSpPr/>
            <p:nvPr/>
          </p:nvSpPr>
          <p:spPr>
            <a:xfrm>
              <a:off x="4447032" y="1638300"/>
              <a:ext cx="0" cy="114300"/>
            </a:xfrm>
            <a:custGeom>
              <a:avLst/>
              <a:gdLst/>
              <a:ahLst/>
              <a:cxnLst/>
              <a:rect l="l" t="t" r="r" b="b"/>
              <a:pathLst>
                <a:path h="114300">
                  <a:moveTo>
                    <a:pt x="0" y="113918"/>
                  </a:moveTo>
                  <a:lnTo>
                    <a:pt x="0" y="0"/>
                  </a:lnTo>
                </a:path>
              </a:pathLst>
            </a:custGeom>
            <a:ln w="3175">
              <a:solidFill>
                <a:srgbClr val="000000"/>
              </a:solidFill>
            </a:ln>
          </p:spPr>
          <p:txBody>
            <a:bodyPr wrap="square" lIns="0" tIns="0" rIns="0" bIns="0" rtlCol="0"/>
            <a:lstStyle/>
            <a:p>
              <a:endParaRPr sz="1227"/>
            </a:p>
          </p:txBody>
        </p:sp>
        <p:sp>
          <p:nvSpPr>
            <p:cNvPr id="1072" name="object 1072"/>
            <p:cNvSpPr/>
            <p:nvPr/>
          </p:nvSpPr>
          <p:spPr>
            <a:xfrm>
              <a:off x="4444365" y="1638300"/>
              <a:ext cx="0" cy="114300"/>
            </a:xfrm>
            <a:custGeom>
              <a:avLst/>
              <a:gdLst/>
              <a:ahLst/>
              <a:cxnLst/>
              <a:rect l="l" t="t" r="r" b="b"/>
              <a:pathLst>
                <a:path h="114300">
                  <a:moveTo>
                    <a:pt x="0" y="113918"/>
                  </a:moveTo>
                  <a:lnTo>
                    <a:pt x="0" y="0"/>
                  </a:lnTo>
                </a:path>
              </a:pathLst>
            </a:custGeom>
            <a:ln w="3175">
              <a:solidFill>
                <a:srgbClr val="000000"/>
              </a:solidFill>
            </a:ln>
          </p:spPr>
          <p:txBody>
            <a:bodyPr wrap="square" lIns="0" tIns="0" rIns="0" bIns="0" rtlCol="0"/>
            <a:lstStyle/>
            <a:p>
              <a:endParaRPr sz="1227"/>
            </a:p>
          </p:txBody>
        </p:sp>
        <p:sp>
          <p:nvSpPr>
            <p:cNvPr id="1073" name="object 1073"/>
            <p:cNvSpPr/>
            <p:nvPr/>
          </p:nvSpPr>
          <p:spPr>
            <a:xfrm>
              <a:off x="4290440" y="1764411"/>
              <a:ext cx="361950" cy="0"/>
            </a:xfrm>
            <a:custGeom>
              <a:avLst/>
              <a:gdLst/>
              <a:ahLst/>
              <a:cxnLst/>
              <a:rect l="l" t="t" r="r" b="b"/>
              <a:pathLst>
                <a:path w="361950">
                  <a:moveTo>
                    <a:pt x="361568" y="0"/>
                  </a:moveTo>
                  <a:lnTo>
                    <a:pt x="0" y="0"/>
                  </a:lnTo>
                </a:path>
              </a:pathLst>
            </a:custGeom>
            <a:ln w="3175">
              <a:solidFill>
                <a:srgbClr val="000000"/>
              </a:solidFill>
            </a:ln>
          </p:spPr>
          <p:txBody>
            <a:bodyPr wrap="square" lIns="0" tIns="0" rIns="0" bIns="0" rtlCol="0"/>
            <a:lstStyle/>
            <a:p>
              <a:endParaRPr sz="1227"/>
            </a:p>
          </p:txBody>
        </p:sp>
        <p:sp>
          <p:nvSpPr>
            <p:cNvPr id="1074" name="object 1074"/>
            <p:cNvSpPr/>
            <p:nvPr/>
          </p:nvSpPr>
          <p:spPr>
            <a:xfrm>
              <a:off x="4286250" y="1760220"/>
              <a:ext cx="365760" cy="0"/>
            </a:xfrm>
            <a:custGeom>
              <a:avLst/>
              <a:gdLst/>
              <a:ahLst/>
              <a:cxnLst/>
              <a:rect l="l" t="t" r="r" b="b"/>
              <a:pathLst>
                <a:path w="365760">
                  <a:moveTo>
                    <a:pt x="365759" y="0"/>
                  </a:moveTo>
                  <a:lnTo>
                    <a:pt x="0" y="0"/>
                  </a:lnTo>
                </a:path>
              </a:pathLst>
            </a:custGeom>
            <a:ln w="3175">
              <a:solidFill>
                <a:srgbClr val="000000"/>
              </a:solidFill>
            </a:ln>
          </p:spPr>
          <p:txBody>
            <a:bodyPr wrap="square" lIns="0" tIns="0" rIns="0" bIns="0" rtlCol="0"/>
            <a:lstStyle/>
            <a:p>
              <a:endParaRPr sz="1227"/>
            </a:p>
          </p:txBody>
        </p:sp>
        <p:sp>
          <p:nvSpPr>
            <p:cNvPr id="1075" name="object 1075"/>
            <p:cNvSpPr/>
            <p:nvPr/>
          </p:nvSpPr>
          <p:spPr>
            <a:xfrm>
              <a:off x="4652009" y="1760220"/>
              <a:ext cx="0" cy="4445"/>
            </a:xfrm>
            <a:custGeom>
              <a:avLst/>
              <a:gdLst/>
              <a:ahLst/>
              <a:cxnLst/>
              <a:rect l="l" t="t" r="r" b="b"/>
              <a:pathLst>
                <a:path h="4444">
                  <a:moveTo>
                    <a:pt x="0" y="4190"/>
                  </a:moveTo>
                  <a:lnTo>
                    <a:pt x="0" y="0"/>
                  </a:lnTo>
                </a:path>
              </a:pathLst>
            </a:custGeom>
            <a:ln w="3175">
              <a:solidFill>
                <a:srgbClr val="000000"/>
              </a:solidFill>
            </a:ln>
          </p:spPr>
          <p:txBody>
            <a:bodyPr wrap="square" lIns="0" tIns="0" rIns="0" bIns="0" rtlCol="0"/>
            <a:lstStyle/>
            <a:p>
              <a:endParaRPr sz="1227"/>
            </a:p>
          </p:txBody>
        </p:sp>
        <p:sp>
          <p:nvSpPr>
            <p:cNvPr id="1076" name="object 1076"/>
            <p:cNvSpPr/>
            <p:nvPr/>
          </p:nvSpPr>
          <p:spPr>
            <a:xfrm>
              <a:off x="4294632" y="1768602"/>
              <a:ext cx="365760" cy="0"/>
            </a:xfrm>
            <a:custGeom>
              <a:avLst/>
              <a:gdLst/>
              <a:ahLst/>
              <a:cxnLst/>
              <a:rect l="l" t="t" r="r" b="b"/>
              <a:pathLst>
                <a:path w="365760">
                  <a:moveTo>
                    <a:pt x="365759" y="0"/>
                  </a:moveTo>
                  <a:lnTo>
                    <a:pt x="0" y="0"/>
                  </a:lnTo>
                </a:path>
              </a:pathLst>
            </a:custGeom>
            <a:ln w="3175">
              <a:solidFill>
                <a:srgbClr val="000000"/>
              </a:solidFill>
            </a:ln>
          </p:spPr>
          <p:txBody>
            <a:bodyPr wrap="square" lIns="0" tIns="0" rIns="0" bIns="0" rtlCol="0"/>
            <a:lstStyle/>
            <a:p>
              <a:endParaRPr sz="1227"/>
            </a:p>
          </p:txBody>
        </p:sp>
        <p:sp>
          <p:nvSpPr>
            <p:cNvPr id="1077" name="object 1077"/>
            <p:cNvSpPr/>
            <p:nvPr/>
          </p:nvSpPr>
          <p:spPr>
            <a:xfrm>
              <a:off x="4568952" y="1756029"/>
              <a:ext cx="0" cy="4445"/>
            </a:xfrm>
            <a:custGeom>
              <a:avLst/>
              <a:gdLst/>
              <a:ahLst/>
              <a:cxnLst/>
              <a:rect l="l" t="t" r="r" b="b"/>
              <a:pathLst>
                <a:path h="4444">
                  <a:moveTo>
                    <a:pt x="0" y="4190"/>
                  </a:moveTo>
                  <a:lnTo>
                    <a:pt x="0" y="0"/>
                  </a:lnTo>
                </a:path>
              </a:pathLst>
            </a:custGeom>
            <a:ln w="3175">
              <a:solidFill>
                <a:srgbClr val="000000"/>
              </a:solidFill>
            </a:ln>
          </p:spPr>
          <p:txBody>
            <a:bodyPr wrap="square" lIns="0" tIns="0" rIns="0" bIns="0" rtlCol="0"/>
            <a:lstStyle/>
            <a:p>
              <a:endParaRPr sz="1227"/>
            </a:p>
          </p:txBody>
        </p:sp>
        <p:sp>
          <p:nvSpPr>
            <p:cNvPr id="1078" name="object 1078"/>
            <p:cNvSpPr/>
            <p:nvPr/>
          </p:nvSpPr>
          <p:spPr>
            <a:xfrm>
              <a:off x="4566284" y="1756029"/>
              <a:ext cx="0" cy="4445"/>
            </a:xfrm>
            <a:custGeom>
              <a:avLst/>
              <a:gdLst/>
              <a:ahLst/>
              <a:cxnLst/>
              <a:rect l="l" t="t" r="r" b="b"/>
              <a:pathLst>
                <a:path h="4444">
                  <a:moveTo>
                    <a:pt x="0" y="4190"/>
                  </a:moveTo>
                  <a:lnTo>
                    <a:pt x="0" y="0"/>
                  </a:lnTo>
                </a:path>
              </a:pathLst>
            </a:custGeom>
            <a:ln w="3175">
              <a:solidFill>
                <a:srgbClr val="000000"/>
              </a:solidFill>
            </a:ln>
          </p:spPr>
          <p:txBody>
            <a:bodyPr wrap="square" lIns="0" tIns="0" rIns="0" bIns="0" rtlCol="0"/>
            <a:lstStyle/>
            <a:p>
              <a:endParaRPr sz="1227"/>
            </a:p>
          </p:txBody>
        </p:sp>
        <p:sp>
          <p:nvSpPr>
            <p:cNvPr id="1079" name="object 1079"/>
            <p:cNvSpPr/>
            <p:nvPr/>
          </p:nvSpPr>
          <p:spPr>
            <a:xfrm>
              <a:off x="4629911" y="1756029"/>
              <a:ext cx="0" cy="4445"/>
            </a:xfrm>
            <a:custGeom>
              <a:avLst/>
              <a:gdLst/>
              <a:ahLst/>
              <a:cxnLst/>
              <a:rect l="l" t="t" r="r" b="b"/>
              <a:pathLst>
                <a:path h="4444">
                  <a:moveTo>
                    <a:pt x="0" y="4190"/>
                  </a:moveTo>
                  <a:lnTo>
                    <a:pt x="0" y="0"/>
                  </a:lnTo>
                </a:path>
              </a:pathLst>
            </a:custGeom>
            <a:ln w="3175">
              <a:solidFill>
                <a:srgbClr val="000000"/>
              </a:solidFill>
            </a:ln>
          </p:spPr>
          <p:txBody>
            <a:bodyPr wrap="square" lIns="0" tIns="0" rIns="0" bIns="0" rtlCol="0"/>
            <a:lstStyle/>
            <a:p>
              <a:endParaRPr sz="1227"/>
            </a:p>
          </p:txBody>
        </p:sp>
        <p:sp>
          <p:nvSpPr>
            <p:cNvPr id="1080" name="object 1080"/>
            <p:cNvSpPr/>
            <p:nvPr/>
          </p:nvSpPr>
          <p:spPr>
            <a:xfrm>
              <a:off x="4627245" y="1756029"/>
              <a:ext cx="0" cy="4445"/>
            </a:xfrm>
            <a:custGeom>
              <a:avLst/>
              <a:gdLst/>
              <a:ahLst/>
              <a:cxnLst/>
              <a:rect l="l" t="t" r="r" b="b"/>
              <a:pathLst>
                <a:path h="4444">
                  <a:moveTo>
                    <a:pt x="0" y="4190"/>
                  </a:moveTo>
                  <a:lnTo>
                    <a:pt x="0" y="0"/>
                  </a:lnTo>
                </a:path>
              </a:pathLst>
            </a:custGeom>
            <a:ln w="3175">
              <a:solidFill>
                <a:srgbClr val="000000"/>
              </a:solidFill>
            </a:ln>
          </p:spPr>
          <p:txBody>
            <a:bodyPr wrap="square" lIns="0" tIns="0" rIns="0" bIns="0" rtlCol="0"/>
            <a:lstStyle/>
            <a:p>
              <a:endParaRPr sz="1227"/>
            </a:p>
          </p:txBody>
        </p:sp>
        <p:sp>
          <p:nvSpPr>
            <p:cNvPr id="1081" name="object 1081"/>
            <p:cNvSpPr/>
            <p:nvPr/>
          </p:nvSpPr>
          <p:spPr>
            <a:xfrm>
              <a:off x="4599432" y="1756029"/>
              <a:ext cx="0" cy="4445"/>
            </a:xfrm>
            <a:custGeom>
              <a:avLst/>
              <a:gdLst/>
              <a:ahLst/>
              <a:cxnLst/>
              <a:rect l="l" t="t" r="r" b="b"/>
              <a:pathLst>
                <a:path h="4444">
                  <a:moveTo>
                    <a:pt x="0" y="4190"/>
                  </a:moveTo>
                  <a:lnTo>
                    <a:pt x="0" y="0"/>
                  </a:lnTo>
                </a:path>
              </a:pathLst>
            </a:custGeom>
            <a:ln w="3175">
              <a:solidFill>
                <a:srgbClr val="000000"/>
              </a:solidFill>
            </a:ln>
          </p:spPr>
          <p:txBody>
            <a:bodyPr wrap="square" lIns="0" tIns="0" rIns="0" bIns="0" rtlCol="0"/>
            <a:lstStyle/>
            <a:p>
              <a:endParaRPr sz="1227"/>
            </a:p>
          </p:txBody>
        </p:sp>
        <p:sp>
          <p:nvSpPr>
            <p:cNvPr id="1082" name="object 1082"/>
            <p:cNvSpPr/>
            <p:nvPr/>
          </p:nvSpPr>
          <p:spPr>
            <a:xfrm>
              <a:off x="4596765" y="1756029"/>
              <a:ext cx="0" cy="4445"/>
            </a:xfrm>
            <a:custGeom>
              <a:avLst/>
              <a:gdLst/>
              <a:ahLst/>
              <a:cxnLst/>
              <a:rect l="l" t="t" r="r" b="b"/>
              <a:pathLst>
                <a:path h="4444">
                  <a:moveTo>
                    <a:pt x="0" y="4190"/>
                  </a:moveTo>
                  <a:lnTo>
                    <a:pt x="0" y="0"/>
                  </a:lnTo>
                </a:path>
              </a:pathLst>
            </a:custGeom>
            <a:ln w="3175">
              <a:solidFill>
                <a:srgbClr val="000000"/>
              </a:solidFill>
            </a:ln>
          </p:spPr>
          <p:txBody>
            <a:bodyPr wrap="square" lIns="0" tIns="0" rIns="0" bIns="0" rtlCol="0"/>
            <a:lstStyle/>
            <a:p>
              <a:endParaRPr sz="1227"/>
            </a:p>
          </p:txBody>
        </p:sp>
        <p:sp>
          <p:nvSpPr>
            <p:cNvPr id="1083" name="object 1083"/>
            <p:cNvSpPr/>
            <p:nvPr/>
          </p:nvSpPr>
          <p:spPr>
            <a:xfrm>
              <a:off x="4538471" y="1756029"/>
              <a:ext cx="0" cy="4445"/>
            </a:xfrm>
            <a:custGeom>
              <a:avLst/>
              <a:gdLst/>
              <a:ahLst/>
              <a:cxnLst/>
              <a:rect l="l" t="t" r="r" b="b"/>
              <a:pathLst>
                <a:path h="4444">
                  <a:moveTo>
                    <a:pt x="0" y="4190"/>
                  </a:moveTo>
                  <a:lnTo>
                    <a:pt x="0" y="0"/>
                  </a:lnTo>
                </a:path>
              </a:pathLst>
            </a:custGeom>
            <a:ln w="3175">
              <a:solidFill>
                <a:srgbClr val="000000"/>
              </a:solidFill>
            </a:ln>
          </p:spPr>
          <p:txBody>
            <a:bodyPr wrap="square" lIns="0" tIns="0" rIns="0" bIns="0" rtlCol="0"/>
            <a:lstStyle/>
            <a:p>
              <a:endParaRPr sz="1227"/>
            </a:p>
          </p:txBody>
        </p:sp>
        <p:sp>
          <p:nvSpPr>
            <p:cNvPr id="1084" name="object 1084"/>
            <p:cNvSpPr/>
            <p:nvPr/>
          </p:nvSpPr>
          <p:spPr>
            <a:xfrm>
              <a:off x="4535804" y="1756029"/>
              <a:ext cx="0" cy="4445"/>
            </a:xfrm>
            <a:custGeom>
              <a:avLst/>
              <a:gdLst/>
              <a:ahLst/>
              <a:cxnLst/>
              <a:rect l="l" t="t" r="r" b="b"/>
              <a:pathLst>
                <a:path h="4444">
                  <a:moveTo>
                    <a:pt x="0" y="4190"/>
                  </a:moveTo>
                  <a:lnTo>
                    <a:pt x="0" y="0"/>
                  </a:lnTo>
                </a:path>
              </a:pathLst>
            </a:custGeom>
            <a:ln w="3175">
              <a:solidFill>
                <a:srgbClr val="000000"/>
              </a:solidFill>
            </a:ln>
          </p:spPr>
          <p:txBody>
            <a:bodyPr wrap="square" lIns="0" tIns="0" rIns="0" bIns="0" rtlCol="0"/>
            <a:lstStyle/>
            <a:p>
              <a:endParaRPr sz="1227"/>
            </a:p>
          </p:txBody>
        </p:sp>
        <p:sp>
          <p:nvSpPr>
            <p:cNvPr id="1085" name="object 1085"/>
            <p:cNvSpPr/>
            <p:nvPr/>
          </p:nvSpPr>
          <p:spPr>
            <a:xfrm>
              <a:off x="4507991" y="1756029"/>
              <a:ext cx="0" cy="4445"/>
            </a:xfrm>
            <a:custGeom>
              <a:avLst/>
              <a:gdLst/>
              <a:ahLst/>
              <a:cxnLst/>
              <a:rect l="l" t="t" r="r" b="b"/>
              <a:pathLst>
                <a:path h="4444">
                  <a:moveTo>
                    <a:pt x="0" y="4190"/>
                  </a:moveTo>
                  <a:lnTo>
                    <a:pt x="0" y="0"/>
                  </a:lnTo>
                </a:path>
              </a:pathLst>
            </a:custGeom>
            <a:ln w="3175">
              <a:solidFill>
                <a:srgbClr val="000000"/>
              </a:solidFill>
            </a:ln>
          </p:spPr>
          <p:txBody>
            <a:bodyPr wrap="square" lIns="0" tIns="0" rIns="0" bIns="0" rtlCol="0"/>
            <a:lstStyle/>
            <a:p>
              <a:endParaRPr sz="1227"/>
            </a:p>
          </p:txBody>
        </p:sp>
        <p:sp>
          <p:nvSpPr>
            <p:cNvPr id="1086" name="object 1086"/>
            <p:cNvSpPr/>
            <p:nvPr/>
          </p:nvSpPr>
          <p:spPr>
            <a:xfrm>
              <a:off x="4505325" y="1756029"/>
              <a:ext cx="0" cy="4445"/>
            </a:xfrm>
            <a:custGeom>
              <a:avLst/>
              <a:gdLst/>
              <a:ahLst/>
              <a:cxnLst/>
              <a:rect l="l" t="t" r="r" b="b"/>
              <a:pathLst>
                <a:path h="4444">
                  <a:moveTo>
                    <a:pt x="0" y="4190"/>
                  </a:moveTo>
                  <a:lnTo>
                    <a:pt x="0" y="0"/>
                  </a:lnTo>
                </a:path>
              </a:pathLst>
            </a:custGeom>
            <a:ln w="3175">
              <a:solidFill>
                <a:srgbClr val="000000"/>
              </a:solidFill>
            </a:ln>
          </p:spPr>
          <p:txBody>
            <a:bodyPr wrap="square" lIns="0" tIns="0" rIns="0" bIns="0" rtlCol="0"/>
            <a:lstStyle/>
            <a:p>
              <a:endParaRPr sz="1227"/>
            </a:p>
          </p:txBody>
        </p:sp>
        <p:sp>
          <p:nvSpPr>
            <p:cNvPr id="1087" name="object 1087"/>
            <p:cNvSpPr/>
            <p:nvPr/>
          </p:nvSpPr>
          <p:spPr>
            <a:xfrm>
              <a:off x="4477511" y="1756029"/>
              <a:ext cx="0" cy="4445"/>
            </a:xfrm>
            <a:custGeom>
              <a:avLst/>
              <a:gdLst/>
              <a:ahLst/>
              <a:cxnLst/>
              <a:rect l="l" t="t" r="r" b="b"/>
              <a:pathLst>
                <a:path h="4444">
                  <a:moveTo>
                    <a:pt x="0" y="4190"/>
                  </a:moveTo>
                  <a:lnTo>
                    <a:pt x="0" y="0"/>
                  </a:lnTo>
                </a:path>
              </a:pathLst>
            </a:custGeom>
            <a:ln w="3175">
              <a:solidFill>
                <a:srgbClr val="000000"/>
              </a:solidFill>
            </a:ln>
          </p:spPr>
          <p:txBody>
            <a:bodyPr wrap="square" lIns="0" tIns="0" rIns="0" bIns="0" rtlCol="0"/>
            <a:lstStyle/>
            <a:p>
              <a:endParaRPr sz="1227"/>
            </a:p>
          </p:txBody>
        </p:sp>
        <p:sp>
          <p:nvSpPr>
            <p:cNvPr id="1088" name="object 1088"/>
            <p:cNvSpPr/>
            <p:nvPr/>
          </p:nvSpPr>
          <p:spPr>
            <a:xfrm>
              <a:off x="4474845" y="1756029"/>
              <a:ext cx="0" cy="4445"/>
            </a:xfrm>
            <a:custGeom>
              <a:avLst/>
              <a:gdLst/>
              <a:ahLst/>
              <a:cxnLst/>
              <a:rect l="l" t="t" r="r" b="b"/>
              <a:pathLst>
                <a:path h="4444">
                  <a:moveTo>
                    <a:pt x="0" y="4190"/>
                  </a:moveTo>
                  <a:lnTo>
                    <a:pt x="0" y="0"/>
                  </a:lnTo>
                </a:path>
              </a:pathLst>
            </a:custGeom>
            <a:ln w="3175">
              <a:solidFill>
                <a:srgbClr val="000000"/>
              </a:solidFill>
            </a:ln>
          </p:spPr>
          <p:txBody>
            <a:bodyPr wrap="square" lIns="0" tIns="0" rIns="0" bIns="0" rtlCol="0"/>
            <a:lstStyle/>
            <a:p>
              <a:endParaRPr sz="1227"/>
            </a:p>
          </p:txBody>
        </p:sp>
        <p:sp>
          <p:nvSpPr>
            <p:cNvPr id="1089" name="object 1089"/>
            <p:cNvSpPr/>
            <p:nvPr/>
          </p:nvSpPr>
          <p:spPr>
            <a:xfrm>
              <a:off x="4447032" y="1756029"/>
              <a:ext cx="0" cy="4445"/>
            </a:xfrm>
            <a:custGeom>
              <a:avLst/>
              <a:gdLst/>
              <a:ahLst/>
              <a:cxnLst/>
              <a:rect l="l" t="t" r="r" b="b"/>
              <a:pathLst>
                <a:path h="4444">
                  <a:moveTo>
                    <a:pt x="0" y="4190"/>
                  </a:moveTo>
                  <a:lnTo>
                    <a:pt x="0" y="0"/>
                  </a:lnTo>
                </a:path>
              </a:pathLst>
            </a:custGeom>
            <a:ln w="3175">
              <a:solidFill>
                <a:srgbClr val="000000"/>
              </a:solidFill>
            </a:ln>
          </p:spPr>
          <p:txBody>
            <a:bodyPr wrap="square" lIns="0" tIns="0" rIns="0" bIns="0" rtlCol="0"/>
            <a:lstStyle/>
            <a:p>
              <a:endParaRPr sz="1227"/>
            </a:p>
          </p:txBody>
        </p:sp>
        <p:sp>
          <p:nvSpPr>
            <p:cNvPr id="1090" name="object 1090"/>
            <p:cNvSpPr/>
            <p:nvPr/>
          </p:nvSpPr>
          <p:spPr>
            <a:xfrm>
              <a:off x="4444365" y="1756029"/>
              <a:ext cx="0" cy="4445"/>
            </a:xfrm>
            <a:custGeom>
              <a:avLst/>
              <a:gdLst/>
              <a:ahLst/>
              <a:cxnLst/>
              <a:rect l="l" t="t" r="r" b="b"/>
              <a:pathLst>
                <a:path h="4444">
                  <a:moveTo>
                    <a:pt x="0" y="4190"/>
                  </a:moveTo>
                  <a:lnTo>
                    <a:pt x="0" y="0"/>
                  </a:lnTo>
                </a:path>
              </a:pathLst>
            </a:custGeom>
            <a:ln w="3175">
              <a:solidFill>
                <a:srgbClr val="000000"/>
              </a:solidFill>
            </a:ln>
          </p:spPr>
          <p:txBody>
            <a:bodyPr wrap="square" lIns="0" tIns="0" rIns="0" bIns="0" rtlCol="0"/>
            <a:lstStyle/>
            <a:p>
              <a:endParaRPr sz="1227"/>
            </a:p>
          </p:txBody>
        </p:sp>
        <p:sp>
          <p:nvSpPr>
            <p:cNvPr id="1091" name="object 1091"/>
            <p:cNvSpPr/>
            <p:nvPr/>
          </p:nvSpPr>
          <p:spPr>
            <a:xfrm>
              <a:off x="4230623" y="1908810"/>
              <a:ext cx="123825" cy="0"/>
            </a:xfrm>
            <a:custGeom>
              <a:avLst/>
              <a:gdLst/>
              <a:ahLst/>
              <a:cxnLst/>
              <a:rect l="l" t="t" r="r" b="b"/>
              <a:pathLst>
                <a:path w="123825">
                  <a:moveTo>
                    <a:pt x="0" y="0"/>
                  </a:moveTo>
                  <a:lnTo>
                    <a:pt x="123824" y="0"/>
                  </a:lnTo>
                </a:path>
              </a:pathLst>
            </a:custGeom>
            <a:ln w="3175">
              <a:solidFill>
                <a:srgbClr val="000000"/>
              </a:solidFill>
            </a:ln>
          </p:spPr>
          <p:txBody>
            <a:bodyPr wrap="square" lIns="0" tIns="0" rIns="0" bIns="0" rtlCol="0"/>
            <a:lstStyle/>
            <a:p>
              <a:endParaRPr sz="1227"/>
            </a:p>
          </p:txBody>
        </p:sp>
        <p:sp>
          <p:nvSpPr>
            <p:cNvPr id="1092" name="object 1092"/>
            <p:cNvSpPr/>
            <p:nvPr/>
          </p:nvSpPr>
          <p:spPr>
            <a:xfrm>
              <a:off x="4230623" y="1904619"/>
              <a:ext cx="123189" cy="0"/>
            </a:xfrm>
            <a:custGeom>
              <a:avLst/>
              <a:gdLst/>
              <a:ahLst/>
              <a:cxnLst/>
              <a:rect l="l" t="t" r="r" b="b"/>
              <a:pathLst>
                <a:path w="123189">
                  <a:moveTo>
                    <a:pt x="0" y="0"/>
                  </a:moveTo>
                  <a:lnTo>
                    <a:pt x="123062" y="0"/>
                  </a:lnTo>
                </a:path>
              </a:pathLst>
            </a:custGeom>
            <a:ln w="3175">
              <a:solidFill>
                <a:srgbClr val="000000"/>
              </a:solidFill>
            </a:ln>
          </p:spPr>
          <p:txBody>
            <a:bodyPr wrap="square" lIns="0" tIns="0" rIns="0" bIns="0" rtlCol="0"/>
            <a:lstStyle/>
            <a:p>
              <a:endParaRPr sz="1227"/>
            </a:p>
          </p:txBody>
        </p:sp>
        <p:sp>
          <p:nvSpPr>
            <p:cNvPr id="1093" name="object 1093"/>
            <p:cNvSpPr/>
            <p:nvPr/>
          </p:nvSpPr>
          <p:spPr>
            <a:xfrm>
              <a:off x="4283964" y="1790700"/>
              <a:ext cx="51435" cy="0"/>
            </a:xfrm>
            <a:custGeom>
              <a:avLst/>
              <a:gdLst/>
              <a:ahLst/>
              <a:cxnLst/>
              <a:rect l="l" t="t" r="r" b="b"/>
              <a:pathLst>
                <a:path w="51435">
                  <a:moveTo>
                    <a:pt x="0" y="0"/>
                  </a:moveTo>
                  <a:lnTo>
                    <a:pt x="51434" y="0"/>
                  </a:lnTo>
                </a:path>
              </a:pathLst>
            </a:custGeom>
            <a:ln w="3175">
              <a:solidFill>
                <a:srgbClr val="000000"/>
              </a:solidFill>
            </a:ln>
          </p:spPr>
          <p:txBody>
            <a:bodyPr wrap="square" lIns="0" tIns="0" rIns="0" bIns="0" rtlCol="0"/>
            <a:lstStyle/>
            <a:p>
              <a:endParaRPr sz="1227"/>
            </a:p>
          </p:txBody>
        </p:sp>
        <p:sp>
          <p:nvSpPr>
            <p:cNvPr id="1094" name="object 1094"/>
            <p:cNvSpPr/>
            <p:nvPr/>
          </p:nvSpPr>
          <p:spPr>
            <a:xfrm>
              <a:off x="4283964" y="1786509"/>
              <a:ext cx="50800" cy="0"/>
            </a:xfrm>
            <a:custGeom>
              <a:avLst/>
              <a:gdLst/>
              <a:ahLst/>
              <a:cxnLst/>
              <a:rect l="l" t="t" r="r" b="b"/>
              <a:pathLst>
                <a:path w="50800">
                  <a:moveTo>
                    <a:pt x="0" y="0"/>
                  </a:moveTo>
                  <a:lnTo>
                    <a:pt x="50672" y="0"/>
                  </a:lnTo>
                </a:path>
              </a:pathLst>
            </a:custGeom>
            <a:ln w="3175">
              <a:solidFill>
                <a:srgbClr val="000000"/>
              </a:solidFill>
            </a:ln>
          </p:spPr>
          <p:txBody>
            <a:bodyPr wrap="square" lIns="0" tIns="0" rIns="0" bIns="0" rtlCol="0"/>
            <a:lstStyle/>
            <a:p>
              <a:endParaRPr sz="1227"/>
            </a:p>
          </p:txBody>
        </p:sp>
        <p:sp>
          <p:nvSpPr>
            <p:cNvPr id="1095" name="object 1095"/>
            <p:cNvSpPr/>
            <p:nvPr/>
          </p:nvSpPr>
          <p:spPr>
            <a:xfrm>
              <a:off x="4294632" y="1629918"/>
              <a:ext cx="0" cy="4445"/>
            </a:xfrm>
            <a:custGeom>
              <a:avLst/>
              <a:gdLst/>
              <a:ahLst/>
              <a:cxnLst/>
              <a:rect l="l" t="t" r="r" b="b"/>
              <a:pathLst>
                <a:path h="4444">
                  <a:moveTo>
                    <a:pt x="0" y="0"/>
                  </a:moveTo>
                  <a:lnTo>
                    <a:pt x="0" y="4190"/>
                  </a:lnTo>
                </a:path>
              </a:pathLst>
            </a:custGeom>
            <a:ln w="3175">
              <a:solidFill>
                <a:srgbClr val="000000"/>
              </a:solidFill>
            </a:ln>
          </p:spPr>
          <p:txBody>
            <a:bodyPr wrap="square" lIns="0" tIns="0" rIns="0" bIns="0" rtlCol="0"/>
            <a:lstStyle/>
            <a:p>
              <a:endParaRPr sz="1227"/>
            </a:p>
          </p:txBody>
        </p:sp>
        <p:sp>
          <p:nvSpPr>
            <p:cNvPr id="1096" name="object 1096"/>
            <p:cNvSpPr/>
            <p:nvPr/>
          </p:nvSpPr>
          <p:spPr>
            <a:xfrm>
              <a:off x="4291584" y="1638300"/>
              <a:ext cx="0" cy="113664"/>
            </a:xfrm>
            <a:custGeom>
              <a:avLst/>
              <a:gdLst/>
              <a:ahLst/>
              <a:cxnLst/>
              <a:rect l="l" t="t" r="r" b="b"/>
              <a:pathLst>
                <a:path h="113664">
                  <a:moveTo>
                    <a:pt x="0" y="0"/>
                  </a:moveTo>
                  <a:lnTo>
                    <a:pt x="0" y="113537"/>
                  </a:lnTo>
                </a:path>
              </a:pathLst>
            </a:custGeom>
            <a:ln w="3175">
              <a:solidFill>
                <a:srgbClr val="000000"/>
              </a:solidFill>
            </a:ln>
          </p:spPr>
          <p:txBody>
            <a:bodyPr wrap="square" lIns="0" tIns="0" rIns="0" bIns="0" rtlCol="0"/>
            <a:lstStyle/>
            <a:p>
              <a:endParaRPr sz="1227"/>
            </a:p>
          </p:txBody>
        </p:sp>
        <p:sp>
          <p:nvSpPr>
            <p:cNvPr id="1097" name="object 1097"/>
            <p:cNvSpPr/>
            <p:nvPr/>
          </p:nvSpPr>
          <p:spPr>
            <a:xfrm>
              <a:off x="4294632" y="1638300"/>
              <a:ext cx="0" cy="113664"/>
            </a:xfrm>
            <a:custGeom>
              <a:avLst/>
              <a:gdLst/>
              <a:ahLst/>
              <a:cxnLst/>
              <a:rect l="l" t="t" r="r" b="b"/>
              <a:pathLst>
                <a:path h="113664">
                  <a:moveTo>
                    <a:pt x="0" y="0"/>
                  </a:moveTo>
                  <a:lnTo>
                    <a:pt x="0" y="113537"/>
                  </a:lnTo>
                </a:path>
              </a:pathLst>
            </a:custGeom>
            <a:ln w="3175">
              <a:solidFill>
                <a:srgbClr val="000000"/>
              </a:solidFill>
            </a:ln>
          </p:spPr>
          <p:txBody>
            <a:bodyPr wrap="square" lIns="0" tIns="0" rIns="0" bIns="0" rtlCol="0"/>
            <a:lstStyle/>
            <a:p>
              <a:endParaRPr sz="1227"/>
            </a:p>
          </p:txBody>
        </p:sp>
        <p:sp>
          <p:nvSpPr>
            <p:cNvPr id="1098" name="object 1098"/>
            <p:cNvSpPr/>
            <p:nvPr/>
          </p:nvSpPr>
          <p:spPr>
            <a:xfrm>
              <a:off x="4291584" y="1756410"/>
              <a:ext cx="0" cy="3810"/>
            </a:xfrm>
            <a:custGeom>
              <a:avLst/>
              <a:gdLst/>
              <a:ahLst/>
              <a:cxnLst/>
              <a:rect l="l" t="t" r="r" b="b"/>
              <a:pathLst>
                <a:path h="3810">
                  <a:moveTo>
                    <a:pt x="0" y="0"/>
                  </a:moveTo>
                  <a:lnTo>
                    <a:pt x="0" y="3809"/>
                  </a:lnTo>
                </a:path>
              </a:pathLst>
            </a:custGeom>
            <a:ln w="3175">
              <a:solidFill>
                <a:srgbClr val="000000"/>
              </a:solidFill>
            </a:ln>
          </p:spPr>
          <p:txBody>
            <a:bodyPr wrap="square" lIns="0" tIns="0" rIns="0" bIns="0" rtlCol="0"/>
            <a:lstStyle/>
            <a:p>
              <a:endParaRPr sz="1227"/>
            </a:p>
          </p:txBody>
        </p:sp>
        <p:sp>
          <p:nvSpPr>
            <p:cNvPr id="1099" name="object 1099"/>
            <p:cNvSpPr/>
            <p:nvPr/>
          </p:nvSpPr>
          <p:spPr>
            <a:xfrm>
              <a:off x="4294632" y="1756029"/>
              <a:ext cx="0" cy="4445"/>
            </a:xfrm>
            <a:custGeom>
              <a:avLst/>
              <a:gdLst/>
              <a:ahLst/>
              <a:cxnLst/>
              <a:rect l="l" t="t" r="r" b="b"/>
              <a:pathLst>
                <a:path h="4444">
                  <a:moveTo>
                    <a:pt x="0" y="0"/>
                  </a:moveTo>
                  <a:lnTo>
                    <a:pt x="0" y="4190"/>
                  </a:lnTo>
                </a:path>
              </a:pathLst>
            </a:custGeom>
            <a:ln w="3175">
              <a:solidFill>
                <a:srgbClr val="000000"/>
              </a:solidFill>
            </a:ln>
          </p:spPr>
          <p:txBody>
            <a:bodyPr wrap="square" lIns="0" tIns="0" rIns="0" bIns="0" rtlCol="0"/>
            <a:lstStyle/>
            <a:p>
              <a:endParaRPr sz="1227"/>
            </a:p>
          </p:txBody>
        </p:sp>
        <p:sp>
          <p:nvSpPr>
            <p:cNvPr id="1100" name="object 1100"/>
            <p:cNvSpPr/>
            <p:nvPr/>
          </p:nvSpPr>
          <p:spPr>
            <a:xfrm>
              <a:off x="4291584" y="1629918"/>
              <a:ext cx="0" cy="4445"/>
            </a:xfrm>
            <a:custGeom>
              <a:avLst/>
              <a:gdLst/>
              <a:ahLst/>
              <a:cxnLst/>
              <a:rect l="l" t="t" r="r" b="b"/>
              <a:pathLst>
                <a:path h="4444">
                  <a:moveTo>
                    <a:pt x="0" y="0"/>
                  </a:moveTo>
                  <a:lnTo>
                    <a:pt x="0" y="4190"/>
                  </a:lnTo>
                </a:path>
              </a:pathLst>
            </a:custGeom>
            <a:ln w="3175">
              <a:solidFill>
                <a:srgbClr val="000000"/>
              </a:solidFill>
            </a:ln>
          </p:spPr>
          <p:txBody>
            <a:bodyPr wrap="square" lIns="0" tIns="0" rIns="0" bIns="0" rtlCol="0"/>
            <a:lstStyle/>
            <a:p>
              <a:endParaRPr sz="1227"/>
            </a:p>
          </p:txBody>
        </p:sp>
        <p:sp>
          <p:nvSpPr>
            <p:cNvPr id="1101" name="object 1101"/>
            <p:cNvSpPr/>
            <p:nvPr/>
          </p:nvSpPr>
          <p:spPr>
            <a:xfrm>
              <a:off x="4291584" y="1768602"/>
              <a:ext cx="3175" cy="10160"/>
            </a:xfrm>
            <a:custGeom>
              <a:avLst/>
              <a:gdLst/>
              <a:ahLst/>
              <a:cxnLst/>
              <a:rect l="l" t="t" r="r" b="b"/>
              <a:pathLst>
                <a:path w="3175" h="10160">
                  <a:moveTo>
                    <a:pt x="3047" y="0"/>
                  </a:moveTo>
                  <a:lnTo>
                    <a:pt x="3047" y="9905"/>
                  </a:lnTo>
                </a:path>
                <a:path w="3175" h="10160">
                  <a:moveTo>
                    <a:pt x="3047" y="0"/>
                  </a:moveTo>
                  <a:lnTo>
                    <a:pt x="0" y="0"/>
                  </a:lnTo>
                </a:path>
              </a:pathLst>
            </a:custGeom>
            <a:ln w="3175">
              <a:solidFill>
                <a:srgbClr val="000000"/>
              </a:solidFill>
            </a:ln>
          </p:spPr>
          <p:txBody>
            <a:bodyPr wrap="square" lIns="0" tIns="0" rIns="0" bIns="0" rtlCol="0"/>
            <a:lstStyle/>
            <a:p>
              <a:endParaRPr sz="1227"/>
            </a:p>
          </p:txBody>
        </p:sp>
        <p:sp>
          <p:nvSpPr>
            <p:cNvPr id="1102" name="object 1102"/>
            <p:cNvSpPr/>
            <p:nvPr/>
          </p:nvSpPr>
          <p:spPr>
            <a:xfrm>
              <a:off x="4264155" y="1634109"/>
              <a:ext cx="2540" cy="4445"/>
            </a:xfrm>
            <a:custGeom>
              <a:avLst/>
              <a:gdLst/>
              <a:ahLst/>
              <a:cxnLst/>
              <a:rect l="l" t="t" r="r" b="b"/>
              <a:pathLst>
                <a:path w="2539" h="4444">
                  <a:moveTo>
                    <a:pt x="2091" y="0"/>
                  </a:moveTo>
                  <a:lnTo>
                    <a:pt x="933" y="0"/>
                  </a:lnTo>
                  <a:lnTo>
                    <a:pt x="0" y="937"/>
                  </a:lnTo>
                  <a:lnTo>
                    <a:pt x="0" y="2091"/>
                  </a:lnTo>
                  <a:lnTo>
                    <a:pt x="0" y="3253"/>
                  </a:lnTo>
                  <a:lnTo>
                    <a:pt x="933" y="4190"/>
                  </a:lnTo>
                  <a:lnTo>
                    <a:pt x="2091" y="4190"/>
                  </a:lnTo>
                </a:path>
              </a:pathLst>
            </a:custGeom>
            <a:ln w="3175">
              <a:solidFill>
                <a:srgbClr val="000000"/>
              </a:solidFill>
            </a:ln>
          </p:spPr>
          <p:txBody>
            <a:bodyPr wrap="square" lIns="0" tIns="0" rIns="0" bIns="0" rtlCol="0"/>
            <a:lstStyle/>
            <a:p>
              <a:endParaRPr sz="1227"/>
            </a:p>
          </p:txBody>
        </p:sp>
        <p:sp>
          <p:nvSpPr>
            <p:cNvPr id="1103" name="object 1103"/>
            <p:cNvSpPr/>
            <p:nvPr/>
          </p:nvSpPr>
          <p:spPr>
            <a:xfrm>
              <a:off x="4294632" y="1764411"/>
              <a:ext cx="0" cy="4445"/>
            </a:xfrm>
            <a:custGeom>
              <a:avLst/>
              <a:gdLst/>
              <a:ahLst/>
              <a:cxnLst/>
              <a:rect l="l" t="t" r="r" b="b"/>
              <a:pathLst>
                <a:path h="4444">
                  <a:moveTo>
                    <a:pt x="0" y="0"/>
                  </a:moveTo>
                  <a:lnTo>
                    <a:pt x="0" y="4190"/>
                  </a:lnTo>
                </a:path>
              </a:pathLst>
            </a:custGeom>
            <a:ln w="3175">
              <a:solidFill>
                <a:srgbClr val="000000"/>
              </a:solidFill>
            </a:ln>
          </p:spPr>
          <p:txBody>
            <a:bodyPr wrap="square" lIns="0" tIns="0" rIns="0" bIns="0" rtlCol="0"/>
            <a:lstStyle/>
            <a:p>
              <a:endParaRPr sz="1227"/>
            </a:p>
          </p:txBody>
        </p:sp>
        <p:sp>
          <p:nvSpPr>
            <p:cNvPr id="1104" name="object 1104"/>
            <p:cNvSpPr/>
            <p:nvPr/>
          </p:nvSpPr>
          <p:spPr>
            <a:xfrm>
              <a:off x="4286250" y="1782699"/>
              <a:ext cx="48260" cy="0"/>
            </a:xfrm>
            <a:custGeom>
              <a:avLst/>
              <a:gdLst/>
              <a:ahLst/>
              <a:cxnLst/>
              <a:rect l="l" t="t" r="r" b="b"/>
              <a:pathLst>
                <a:path w="48260">
                  <a:moveTo>
                    <a:pt x="0" y="0"/>
                  </a:moveTo>
                  <a:lnTo>
                    <a:pt x="48005" y="0"/>
                  </a:lnTo>
                </a:path>
              </a:pathLst>
            </a:custGeom>
            <a:ln w="3175">
              <a:solidFill>
                <a:srgbClr val="000000"/>
              </a:solidFill>
            </a:ln>
          </p:spPr>
          <p:txBody>
            <a:bodyPr wrap="square" lIns="0" tIns="0" rIns="0" bIns="0" rtlCol="0"/>
            <a:lstStyle/>
            <a:p>
              <a:endParaRPr sz="1227"/>
            </a:p>
          </p:txBody>
        </p:sp>
        <p:sp>
          <p:nvSpPr>
            <p:cNvPr id="1105" name="object 1105"/>
            <p:cNvSpPr/>
            <p:nvPr/>
          </p:nvSpPr>
          <p:spPr>
            <a:xfrm>
              <a:off x="4290440" y="1778508"/>
              <a:ext cx="43180" cy="0"/>
            </a:xfrm>
            <a:custGeom>
              <a:avLst/>
              <a:gdLst/>
              <a:ahLst/>
              <a:cxnLst/>
              <a:rect l="l" t="t" r="r" b="b"/>
              <a:pathLst>
                <a:path w="43179">
                  <a:moveTo>
                    <a:pt x="0" y="0"/>
                  </a:moveTo>
                  <a:lnTo>
                    <a:pt x="43052" y="0"/>
                  </a:lnTo>
                </a:path>
              </a:pathLst>
            </a:custGeom>
            <a:ln w="3175">
              <a:solidFill>
                <a:srgbClr val="000000"/>
              </a:solidFill>
            </a:ln>
          </p:spPr>
          <p:txBody>
            <a:bodyPr wrap="square" lIns="0" tIns="0" rIns="0" bIns="0" rtlCol="0"/>
            <a:lstStyle/>
            <a:p>
              <a:endParaRPr sz="1227"/>
            </a:p>
          </p:txBody>
        </p:sp>
        <p:sp>
          <p:nvSpPr>
            <p:cNvPr id="1106" name="object 1106"/>
            <p:cNvSpPr/>
            <p:nvPr/>
          </p:nvSpPr>
          <p:spPr>
            <a:xfrm>
              <a:off x="4291584" y="1764411"/>
              <a:ext cx="0" cy="4445"/>
            </a:xfrm>
            <a:custGeom>
              <a:avLst/>
              <a:gdLst/>
              <a:ahLst/>
              <a:cxnLst/>
              <a:rect l="l" t="t" r="r" b="b"/>
              <a:pathLst>
                <a:path h="4444">
                  <a:moveTo>
                    <a:pt x="0" y="0"/>
                  </a:moveTo>
                  <a:lnTo>
                    <a:pt x="0" y="4190"/>
                  </a:lnTo>
                </a:path>
              </a:pathLst>
            </a:custGeom>
            <a:ln w="3175">
              <a:solidFill>
                <a:srgbClr val="000000"/>
              </a:solidFill>
            </a:ln>
          </p:spPr>
          <p:txBody>
            <a:bodyPr wrap="square" lIns="0" tIns="0" rIns="0" bIns="0" rtlCol="0"/>
            <a:lstStyle/>
            <a:p>
              <a:endParaRPr sz="1227"/>
            </a:p>
          </p:txBody>
        </p:sp>
        <p:sp>
          <p:nvSpPr>
            <p:cNvPr id="1107" name="object 1107"/>
            <p:cNvSpPr/>
            <p:nvPr/>
          </p:nvSpPr>
          <p:spPr>
            <a:xfrm>
              <a:off x="4161282" y="1632966"/>
              <a:ext cx="0" cy="135890"/>
            </a:xfrm>
            <a:custGeom>
              <a:avLst/>
              <a:gdLst/>
              <a:ahLst/>
              <a:cxnLst/>
              <a:rect l="l" t="t" r="r" b="b"/>
              <a:pathLst>
                <a:path h="135889">
                  <a:moveTo>
                    <a:pt x="0" y="135635"/>
                  </a:moveTo>
                  <a:lnTo>
                    <a:pt x="0" y="0"/>
                  </a:lnTo>
                </a:path>
              </a:pathLst>
            </a:custGeom>
            <a:ln w="3175">
              <a:solidFill>
                <a:srgbClr val="000000"/>
              </a:solidFill>
            </a:ln>
          </p:spPr>
          <p:txBody>
            <a:bodyPr wrap="square" lIns="0" tIns="0" rIns="0" bIns="0" rtlCol="0"/>
            <a:lstStyle/>
            <a:p>
              <a:endParaRPr sz="1227"/>
            </a:p>
          </p:txBody>
        </p:sp>
        <p:sp>
          <p:nvSpPr>
            <p:cNvPr id="1108" name="object 1108"/>
            <p:cNvSpPr/>
            <p:nvPr/>
          </p:nvSpPr>
          <p:spPr>
            <a:xfrm>
              <a:off x="4165472" y="1632966"/>
              <a:ext cx="0" cy="135890"/>
            </a:xfrm>
            <a:custGeom>
              <a:avLst/>
              <a:gdLst/>
              <a:ahLst/>
              <a:cxnLst/>
              <a:rect l="l" t="t" r="r" b="b"/>
              <a:pathLst>
                <a:path h="135889">
                  <a:moveTo>
                    <a:pt x="0" y="135635"/>
                  </a:moveTo>
                  <a:lnTo>
                    <a:pt x="0" y="0"/>
                  </a:lnTo>
                </a:path>
              </a:pathLst>
            </a:custGeom>
            <a:ln w="3175">
              <a:solidFill>
                <a:srgbClr val="000000"/>
              </a:solidFill>
            </a:ln>
          </p:spPr>
          <p:txBody>
            <a:bodyPr wrap="square" lIns="0" tIns="0" rIns="0" bIns="0" rtlCol="0"/>
            <a:lstStyle/>
            <a:p>
              <a:endParaRPr sz="1227"/>
            </a:p>
          </p:txBody>
        </p:sp>
        <p:sp>
          <p:nvSpPr>
            <p:cNvPr id="1109" name="object 1109"/>
            <p:cNvSpPr/>
            <p:nvPr/>
          </p:nvSpPr>
          <p:spPr>
            <a:xfrm>
              <a:off x="4161282" y="1632966"/>
              <a:ext cx="4445" cy="0"/>
            </a:xfrm>
            <a:custGeom>
              <a:avLst/>
              <a:gdLst/>
              <a:ahLst/>
              <a:cxnLst/>
              <a:rect l="l" t="t" r="r" b="b"/>
              <a:pathLst>
                <a:path w="4445">
                  <a:moveTo>
                    <a:pt x="4190" y="0"/>
                  </a:moveTo>
                  <a:lnTo>
                    <a:pt x="0" y="0"/>
                  </a:lnTo>
                </a:path>
              </a:pathLst>
            </a:custGeom>
            <a:ln w="3175">
              <a:solidFill>
                <a:srgbClr val="000000"/>
              </a:solidFill>
            </a:ln>
          </p:spPr>
          <p:txBody>
            <a:bodyPr wrap="square" lIns="0" tIns="0" rIns="0" bIns="0" rtlCol="0"/>
            <a:lstStyle/>
            <a:p>
              <a:endParaRPr sz="1227"/>
            </a:p>
          </p:txBody>
        </p:sp>
        <p:sp>
          <p:nvSpPr>
            <p:cNvPr id="1110" name="object 1110"/>
            <p:cNvSpPr/>
            <p:nvPr/>
          </p:nvSpPr>
          <p:spPr>
            <a:xfrm>
              <a:off x="4161282" y="1768602"/>
              <a:ext cx="4445" cy="0"/>
            </a:xfrm>
            <a:custGeom>
              <a:avLst/>
              <a:gdLst/>
              <a:ahLst/>
              <a:cxnLst/>
              <a:rect l="l" t="t" r="r" b="b"/>
              <a:pathLst>
                <a:path w="4445">
                  <a:moveTo>
                    <a:pt x="4190" y="0"/>
                  </a:moveTo>
                  <a:lnTo>
                    <a:pt x="0" y="0"/>
                  </a:lnTo>
                </a:path>
              </a:pathLst>
            </a:custGeom>
            <a:ln w="3175">
              <a:solidFill>
                <a:srgbClr val="000000"/>
              </a:solidFill>
            </a:ln>
          </p:spPr>
          <p:txBody>
            <a:bodyPr wrap="square" lIns="0" tIns="0" rIns="0" bIns="0" rtlCol="0"/>
            <a:lstStyle/>
            <a:p>
              <a:endParaRPr sz="1227"/>
            </a:p>
          </p:txBody>
        </p:sp>
        <p:sp>
          <p:nvSpPr>
            <p:cNvPr id="1111" name="object 1111"/>
            <p:cNvSpPr/>
            <p:nvPr/>
          </p:nvSpPr>
          <p:spPr>
            <a:xfrm>
              <a:off x="4322064" y="1629918"/>
              <a:ext cx="0" cy="4445"/>
            </a:xfrm>
            <a:custGeom>
              <a:avLst/>
              <a:gdLst/>
              <a:ahLst/>
              <a:cxnLst/>
              <a:rect l="l" t="t" r="r" b="b"/>
              <a:pathLst>
                <a:path h="4444">
                  <a:moveTo>
                    <a:pt x="0" y="0"/>
                  </a:moveTo>
                  <a:lnTo>
                    <a:pt x="0" y="4190"/>
                  </a:lnTo>
                </a:path>
              </a:pathLst>
            </a:custGeom>
            <a:ln w="3175">
              <a:solidFill>
                <a:srgbClr val="000000"/>
              </a:solidFill>
            </a:ln>
          </p:spPr>
          <p:txBody>
            <a:bodyPr wrap="square" lIns="0" tIns="0" rIns="0" bIns="0" rtlCol="0"/>
            <a:lstStyle/>
            <a:p>
              <a:endParaRPr sz="1227"/>
            </a:p>
          </p:txBody>
        </p:sp>
        <p:sp>
          <p:nvSpPr>
            <p:cNvPr id="1112" name="object 1112"/>
            <p:cNvSpPr/>
            <p:nvPr/>
          </p:nvSpPr>
          <p:spPr>
            <a:xfrm>
              <a:off x="4322064" y="1638300"/>
              <a:ext cx="0" cy="113664"/>
            </a:xfrm>
            <a:custGeom>
              <a:avLst/>
              <a:gdLst/>
              <a:ahLst/>
              <a:cxnLst/>
              <a:rect l="l" t="t" r="r" b="b"/>
              <a:pathLst>
                <a:path h="113664">
                  <a:moveTo>
                    <a:pt x="0" y="0"/>
                  </a:moveTo>
                  <a:lnTo>
                    <a:pt x="0" y="113537"/>
                  </a:lnTo>
                </a:path>
              </a:pathLst>
            </a:custGeom>
            <a:ln w="3175">
              <a:solidFill>
                <a:srgbClr val="000000"/>
              </a:solidFill>
            </a:ln>
          </p:spPr>
          <p:txBody>
            <a:bodyPr wrap="square" lIns="0" tIns="0" rIns="0" bIns="0" rtlCol="0"/>
            <a:lstStyle/>
            <a:p>
              <a:endParaRPr sz="1227"/>
            </a:p>
          </p:txBody>
        </p:sp>
        <p:sp>
          <p:nvSpPr>
            <p:cNvPr id="1113" name="object 1113"/>
            <p:cNvSpPr/>
            <p:nvPr/>
          </p:nvSpPr>
          <p:spPr>
            <a:xfrm>
              <a:off x="4325111" y="1638300"/>
              <a:ext cx="0" cy="113664"/>
            </a:xfrm>
            <a:custGeom>
              <a:avLst/>
              <a:gdLst/>
              <a:ahLst/>
              <a:cxnLst/>
              <a:rect l="l" t="t" r="r" b="b"/>
              <a:pathLst>
                <a:path h="113664">
                  <a:moveTo>
                    <a:pt x="0" y="0"/>
                  </a:moveTo>
                  <a:lnTo>
                    <a:pt x="0" y="113537"/>
                  </a:lnTo>
                </a:path>
              </a:pathLst>
            </a:custGeom>
            <a:ln w="3175">
              <a:solidFill>
                <a:srgbClr val="000000"/>
              </a:solidFill>
            </a:ln>
          </p:spPr>
          <p:txBody>
            <a:bodyPr wrap="square" lIns="0" tIns="0" rIns="0" bIns="0" rtlCol="0"/>
            <a:lstStyle/>
            <a:p>
              <a:endParaRPr sz="1227"/>
            </a:p>
          </p:txBody>
        </p:sp>
        <p:sp>
          <p:nvSpPr>
            <p:cNvPr id="1114" name="object 1114"/>
            <p:cNvSpPr/>
            <p:nvPr/>
          </p:nvSpPr>
          <p:spPr>
            <a:xfrm>
              <a:off x="4322064" y="1756029"/>
              <a:ext cx="0" cy="4445"/>
            </a:xfrm>
            <a:custGeom>
              <a:avLst/>
              <a:gdLst/>
              <a:ahLst/>
              <a:cxnLst/>
              <a:rect l="l" t="t" r="r" b="b"/>
              <a:pathLst>
                <a:path h="4444">
                  <a:moveTo>
                    <a:pt x="0" y="0"/>
                  </a:moveTo>
                  <a:lnTo>
                    <a:pt x="0" y="4190"/>
                  </a:lnTo>
                </a:path>
              </a:pathLst>
            </a:custGeom>
            <a:ln w="3175">
              <a:solidFill>
                <a:srgbClr val="000000"/>
              </a:solidFill>
            </a:ln>
          </p:spPr>
          <p:txBody>
            <a:bodyPr wrap="square" lIns="0" tIns="0" rIns="0" bIns="0" rtlCol="0"/>
            <a:lstStyle/>
            <a:p>
              <a:endParaRPr sz="1227"/>
            </a:p>
          </p:txBody>
        </p:sp>
        <p:sp>
          <p:nvSpPr>
            <p:cNvPr id="1115" name="object 1115"/>
            <p:cNvSpPr/>
            <p:nvPr/>
          </p:nvSpPr>
          <p:spPr>
            <a:xfrm>
              <a:off x="4325111" y="1756029"/>
              <a:ext cx="0" cy="4445"/>
            </a:xfrm>
            <a:custGeom>
              <a:avLst/>
              <a:gdLst/>
              <a:ahLst/>
              <a:cxnLst/>
              <a:rect l="l" t="t" r="r" b="b"/>
              <a:pathLst>
                <a:path h="4444">
                  <a:moveTo>
                    <a:pt x="0" y="0"/>
                  </a:moveTo>
                  <a:lnTo>
                    <a:pt x="0" y="4190"/>
                  </a:lnTo>
                </a:path>
              </a:pathLst>
            </a:custGeom>
            <a:ln w="3175">
              <a:solidFill>
                <a:srgbClr val="000000"/>
              </a:solidFill>
            </a:ln>
          </p:spPr>
          <p:txBody>
            <a:bodyPr wrap="square" lIns="0" tIns="0" rIns="0" bIns="0" rtlCol="0"/>
            <a:lstStyle/>
            <a:p>
              <a:endParaRPr sz="1227"/>
            </a:p>
          </p:txBody>
        </p:sp>
        <p:sp>
          <p:nvSpPr>
            <p:cNvPr id="1116" name="object 1116"/>
            <p:cNvSpPr/>
            <p:nvPr/>
          </p:nvSpPr>
          <p:spPr>
            <a:xfrm>
              <a:off x="4325111" y="1629918"/>
              <a:ext cx="0" cy="4445"/>
            </a:xfrm>
            <a:custGeom>
              <a:avLst/>
              <a:gdLst/>
              <a:ahLst/>
              <a:cxnLst/>
              <a:rect l="l" t="t" r="r" b="b"/>
              <a:pathLst>
                <a:path h="4444">
                  <a:moveTo>
                    <a:pt x="0" y="0"/>
                  </a:moveTo>
                  <a:lnTo>
                    <a:pt x="0" y="4190"/>
                  </a:lnTo>
                </a:path>
              </a:pathLst>
            </a:custGeom>
            <a:ln w="3175">
              <a:solidFill>
                <a:srgbClr val="000000"/>
              </a:solidFill>
            </a:ln>
          </p:spPr>
          <p:txBody>
            <a:bodyPr wrap="square" lIns="0" tIns="0" rIns="0" bIns="0" rtlCol="0"/>
            <a:lstStyle/>
            <a:p>
              <a:endParaRPr sz="1227"/>
            </a:p>
          </p:txBody>
        </p:sp>
        <p:sp>
          <p:nvSpPr>
            <p:cNvPr id="1117" name="object 1117"/>
            <p:cNvSpPr/>
            <p:nvPr/>
          </p:nvSpPr>
          <p:spPr>
            <a:xfrm>
              <a:off x="4322064" y="1782699"/>
              <a:ext cx="0" cy="3810"/>
            </a:xfrm>
            <a:custGeom>
              <a:avLst/>
              <a:gdLst/>
              <a:ahLst/>
              <a:cxnLst/>
              <a:rect l="l" t="t" r="r" b="b"/>
              <a:pathLst>
                <a:path h="3810">
                  <a:moveTo>
                    <a:pt x="0" y="3809"/>
                  </a:moveTo>
                  <a:lnTo>
                    <a:pt x="0" y="0"/>
                  </a:lnTo>
                </a:path>
              </a:pathLst>
            </a:custGeom>
            <a:ln w="3175">
              <a:solidFill>
                <a:srgbClr val="000000"/>
              </a:solidFill>
            </a:ln>
          </p:spPr>
          <p:txBody>
            <a:bodyPr wrap="square" lIns="0" tIns="0" rIns="0" bIns="0" rtlCol="0"/>
            <a:lstStyle/>
            <a:p>
              <a:endParaRPr sz="1227"/>
            </a:p>
          </p:txBody>
        </p:sp>
        <p:sp>
          <p:nvSpPr>
            <p:cNvPr id="1118" name="object 1118"/>
            <p:cNvSpPr/>
            <p:nvPr/>
          </p:nvSpPr>
          <p:spPr>
            <a:xfrm>
              <a:off x="4322064" y="1790700"/>
              <a:ext cx="0" cy="114300"/>
            </a:xfrm>
            <a:custGeom>
              <a:avLst/>
              <a:gdLst/>
              <a:ahLst/>
              <a:cxnLst/>
              <a:rect l="l" t="t" r="r" b="b"/>
              <a:pathLst>
                <a:path h="114300">
                  <a:moveTo>
                    <a:pt x="0" y="113918"/>
                  </a:moveTo>
                  <a:lnTo>
                    <a:pt x="0" y="0"/>
                  </a:lnTo>
                </a:path>
              </a:pathLst>
            </a:custGeom>
            <a:ln w="3175">
              <a:solidFill>
                <a:srgbClr val="000000"/>
              </a:solidFill>
            </a:ln>
          </p:spPr>
          <p:txBody>
            <a:bodyPr wrap="square" lIns="0" tIns="0" rIns="0" bIns="0" rtlCol="0"/>
            <a:lstStyle/>
            <a:p>
              <a:endParaRPr sz="1227"/>
            </a:p>
          </p:txBody>
        </p:sp>
        <p:sp>
          <p:nvSpPr>
            <p:cNvPr id="1119" name="object 1119"/>
            <p:cNvSpPr/>
            <p:nvPr/>
          </p:nvSpPr>
          <p:spPr>
            <a:xfrm>
              <a:off x="4322064" y="1908810"/>
              <a:ext cx="0" cy="3810"/>
            </a:xfrm>
            <a:custGeom>
              <a:avLst/>
              <a:gdLst/>
              <a:ahLst/>
              <a:cxnLst/>
              <a:rect l="l" t="t" r="r" b="b"/>
              <a:pathLst>
                <a:path h="3810">
                  <a:moveTo>
                    <a:pt x="0" y="0"/>
                  </a:moveTo>
                  <a:lnTo>
                    <a:pt x="0" y="3809"/>
                  </a:lnTo>
                </a:path>
              </a:pathLst>
            </a:custGeom>
            <a:ln w="3175">
              <a:solidFill>
                <a:srgbClr val="000000"/>
              </a:solidFill>
            </a:ln>
          </p:spPr>
          <p:txBody>
            <a:bodyPr wrap="square" lIns="0" tIns="0" rIns="0" bIns="0" rtlCol="0"/>
            <a:lstStyle/>
            <a:p>
              <a:endParaRPr sz="1227"/>
            </a:p>
          </p:txBody>
        </p:sp>
        <p:sp>
          <p:nvSpPr>
            <p:cNvPr id="1120" name="object 1120"/>
            <p:cNvSpPr/>
            <p:nvPr/>
          </p:nvSpPr>
          <p:spPr>
            <a:xfrm>
              <a:off x="4325111" y="1764411"/>
              <a:ext cx="0" cy="4445"/>
            </a:xfrm>
            <a:custGeom>
              <a:avLst/>
              <a:gdLst/>
              <a:ahLst/>
              <a:cxnLst/>
              <a:rect l="l" t="t" r="r" b="b"/>
              <a:pathLst>
                <a:path h="4444">
                  <a:moveTo>
                    <a:pt x="0" y="0"/>
                  </a:moveTo>
                  <a:lnTo>
                    <a:pt x="0" y="4190"/>
                  </a:lnTo>
                </a:path>
              </a:pathLst>
            </a:custGeom>
            <a:ln w="3175">
              <a:solidFill>
                <a:srgbClr val="000000"/>
              </a:solidFill>
            </a:ln>
          </p:spPr>
          <p:txBody>
            <a:bodyPr wrap="square" lIns="0" tIns="0" rIns="0" bIns="0" rtlCol="0"/>
            <a:lstStyle/>
            <a:p>
              <a:endParaRPr sz="1227"/>
            </a:p>
          </p:txBody>
        </p:sp>
        <p:sp>
          <p:nvSpPr>
            <p:cNvPr id="1121" name="object 1121"/>
            <p:cNvSpPr/>
            <p:nvPr/>
          </p:nvSpPr>
          <p:spPr>
            <a:xfrm>
              <a:off x="4322064" y="1764411"/>
              <a:ext cx="0" cy="4445"/>
            </a:xfrm>
            <a:custGeom>
              <a:avLst/>
              <a:gdLst/>
              <a:ahLst/>
              <a:cxnLst/>
              <a:rect l="l" t="t" r="r" b="b"/>
              <a:pathLst>
                <a:path h="4444">
                  <a:moveTo>
                    <a:pt x="0" y="0"/>
                  </a:moveTo>
                  <a:lnTo>
                    <a:pt x="0" y="4190"/>
                  </a:lnTo>
                </a:path>
              </a:pathLst>
            </a:custGeom>
            <a:ln w="3175">
              <a:solidFill>
                <a:srgbClr val="000000"/>
              </a:solidFill>
            </a:ln>
          </p:spPr>
          <p:txBody>
            <a:bodyPr wrap="square" lIns="0" tIns="0" rIns="0" bIns="0" rtlCol="0"/>
            <a:lstStyle/>
            <a:p>
              <a:endParaRPr sz="1227"/>
            </a:p>
          </p:txBody>
        </p:sp>
        <p:sp>
          <p:nvSpPr>
            <p:cNvPr id="1122" name="object 1122"/>
            <p:cNvSpPr/>
            <p:nvPr/>
          </p:nvSpPr>
          <p:spPr>
            <a:xfrm>
              <a:off x="4322064" y="1774317"/>
              <a:ext cx="0" cy="4445"/>
            </a:xfrm>
            <a:custGeom>
              <a:avLst/>
              <a:gdLst/>
              <a:ahLst/>
              <a:cxnLst/>
              <a:rect l="l" t="t" r="r" b="b"/>
              <a:pathLst>
                <a:path h="4444">
                  <a:moveTo>
                    <a:pt x="0" y="4190"/>
                  </a:moveTo>
                  <a:lnTo>
                    <a:pt x="0" y="0"/>
                  </a:lnTo>
                </a:path>
              </a:pathLst>
            </a:custGeom>
            <a:ln w="3175">
              <a:solidFill>
                <a:srgbClr val="000000"/>
              </a:solidFill>
            </a:ln>
          </p:spPr>
          <p:txBody>
            <a:bodyPr wrap="square" lIns="0" tIns="0" rIns="0" bIns="0" rtlCol="0"/>
            <a:lstStyle/>
            <a:p>
              <a:endParaRPr sz="1227"/>
            </a:p>
          </p:txBody>
        </p:sp>
        <p:sp>
          <p:nvSpPr>
            <p:cNvPr id="1123" name="object 1123"/>
            <p:cNvSpPr/>
            <p:nvPr/>
          </p:nvSpPr>
          <p:spPr>
            <a:xfrm>
              <a:off x="4282059" y="1758315"/>
              <a:ext cx="0" cy="26670"/>
            </a:xfrm>
            <a:custGeom>
              <a:avLst/>
              <a:gdLst/>
              <a:ahLst/>
              <a:cxnLst/>
              <a:rect l="l" t="t" r="r" b="b"/>
              <a:pathLst>
                <a:path h="26669">
                  <a:moveTo>
                    <a:pt x="0" y="26288"/>
                  </a:moveTo>
                  <a:lnTo>
                    <a:pt x="0" y="0"/>
                  </a:lnTo>
                </a:path>
              </a:pathLst>
            </a:custGeom>
            <a:ln w="3175">
              <a:solidFill>
                <a:srgbClr val="000000"/>
              </a:solidFill>
            </a:ln>
          </p:spPr>
          <p:txBody>
            <a:bodyPr wrap="square" lIns="0" tIns="0" rIns="0" bIns="0" rtlCol="0"/>
            <a:lstStyle/>
            <a:p>
              <a:endParaRPr sz="1227"/>
            </a:p>
          </p:txBody>
        </p:sp>
        <p:sp>
          <p:nvSpPr>
            <p:cNvPr id="1124" name="object 1124"/>
            <p:cNvSpPr/>
            <p:nvPr/>
          </p:nvSpPr>
          <p:spPr>
            <a:xfrm>
              <a:off x="4277867" y="1758315"/>
              <a:ext cx="0" cy="26670"/>
            </a:xfrm>
            <a:custGeom>
              <a:avLst/>
              <a:gdLst/>
              <a:ahLst/>
              <a:cxnLst/>
              <a:rect l="l" t="t" r="r" b="b"/>
              <a:pathLst>
                <a:path h="26669">
                  <a:moveTo>
                    <a:pt x="0" y="26288"/>
                  </a:moveTo>
                  <a:lnTo>
                    <a:pt x="0" y="0"/>
                  </a:lnTo>
                </a:path>
              </a:pathLst>
            </a:custGeom>
            <a:ln w="3175">
              <a:solidFill>
                <a:srgbClr val="000000"/>
              </a:solidFill>
            </a:ln>
          </p:spPr>
          <p:txBody>
            <a:bodyPr wrap="square" lIns="0" tIns="0" rIns="0" bIns="0" rtlCol="0"/>
            <a:lstStyle/>
            <a:p>
              <a:endParaRPr sz="1227"/>
            </a:p>
          </p:txBody>
        </p:sp>
        <p:sp>
          <p:nvSpPr>
            <p:cNvPr id="1125" name="object 1125"/>
            <p:cNvSpPr/>
            <p:nvPr/>
          </p:nvSpPr>
          <p:spPr>
            <a:xfrm>
              <a:off x="4282059" y="1784413"/>
              <a:ext cx="2540" cy="2540"/>
            </a:xfrm>
            <a:custGeom>
              <a:avLst/>
              <a:gdLst/>
              <a:ahLst/>
              <a:cxnLst/>
              <a:rect l="l" t="t" r="r" b="b"/>
              <a:pathLst>
                <a:path w="2539" h="2539">
                  <a:moveTo>
                    <a:pt x="0" y="0"/>
                  </a:moveTo>
                  <a:lnTo>
                    <a:pt x="0" y="1158"/>
                  </a:lnTo>
                  <a:lnTo>
                    <a:pt x="937" y="2091"/>
                  </a:lnTo>
                  <a:lnTo>
                    <a:pt x="2091" y="2091"/>
                  </a:lnTo>
                </a:path>
              </a:pathLst>
            </a:custGeom>
            <a:ln w="3175">
              <a:solidFill>
                <a:srgbClr val="000000"/>
              </a:solidFill>
            </a:ln>
          </p:spPr>
          <p:txBody>
            <a:bodyPr wrap="square" lIns="0" tIns="0" rIns="0" bIns="0" rtlCol="0"/>
            <a:lstStyle/>
            <a:p>
              <a:endParaRPr sz="1227"/>
            </a:p>
          </p:txBody>
        </p:sp>
        <p:sp>
          <p:nvSpPr>
            <p:cNvPr id="1126" name="object 1126"/>
            <p:cNvSpPr/>
            <p:nvPr/>
          </p:nvSpPr>
          <p:spPr>
            <a:xfrm>
              <a:off x="4282062" y="1756029"/>
              <a:ext cx="2540" cy="2540"/>
            </a:xfrm>
            <a:custGeom>
              <a:avLst/>
              <a:gdLst/>
              <a:ahLst/>
              <a:cxnLst/>
              <a:rect l="l" t="t" r="r" b="b"/>
              <a:pathLst>
                <a:path w="2539" h="2539">
                  <a:moveTo>
                    <a:pt x="2091" y="0"/>
                  </a:moveTo>
                  <a:lnTo>
                    <a:pt x="933" y="0"/>
                  </a:lnTo>
                  <a:lnTo>
                    <a:pt x="0" y="937"/>
                  </a:lnTo>
                  <a:lnTo>
                    <a:pt x="0" y="2091"/>
                  </a:lnTo>
                </a:path>
              </a:pathLst>
            </a:custGeom>
            <a:ln w="3175">
              <a:solidFill>
                <a:srgbClr val="000000"/>
              </a:solidFill>
            </a:ln>
          </p:spPr>
          <p:txBody>
            <a:bodyPr wrap="square" lIns="0" tIns="0" rIns="0" bIns="0" rtlCol="0"/>
            <a:lstStyle/>
            <a:p>
              <a:endParaRPr sz="1227"/>
            </a:p>
          </p:txBody>
        </p:sp>
        <p:sp>
          <p:nvSpPr>
            <p:cNvPr id="1127" name="object 1127"/>
            <p:cNvSpPr/>
            <p:nvPr/>
          </p:nvSpPr>
          <p:spPr>
            <a:xfrm>
              <a:off x="4277871" y="1751838"/>
              <a:ext cx="6350" cy="6350"/>
            </a:xfrm>
            <a:custGeom>
              <a:avLst/>
              <a:gdLst/>
              <a:ahLst/>
              <a:cxnLst/>
              <a:rect l="l" t="t" r="r" b="b"/>
              <a:pathLst>
                <a:path w="6350" h="6350">
                  <a:moveTo>
                    <a:pt x="6282" y="0"/>
                  </a:moveTo>
                  <a:lnTo>
                    <a:pt x="2811" y="0"/>
                  </a:lnTo>
                  <a:lnTo>
                    <a:pt x="0" y="2815"/>
                  </a:lnTo>
                  <a:lnTo>
                    <a:pt x="0" y="6282"/>
                  </a:lnTo>
                </a:path>
              </a:pathLst>
            </a:custGeom>
            <a:ln w="3175">
              <a:solidFill>
                <a:srgbClr val="000000"/>
              </a:solidFill>
            </a:ln>
          </p:spPr>
          <p:txBody>
            <a:bodyPr wrap="square" lIns="0" tIns="0" rIns="0" bIns="0" rtlCol="0"/>
            <a:lstStyle/>
            <a:p>
              <a:endParaRPr sz="1227"/>
            </a:p>
          </p:txBody>
        </p:sp>
        <p:sp>
          <p:nvSpPr>
            <p:cNvPr id="1128" name="object 1128"/>
            <p:cNvSpPr/>
            <p:nvPr/>
          </p:nvSpPr>
          <p:spPr>
            <a:xfrm>
              <a:off x="4277867" y="1784413"/>
              <a:ext cx="6350" cy="6350"/>
            </a:xfrm>
            <a:custGeom>
              <a:avLst/>
              <a:gdLst/>
              <a:ahLst/>
              <a:cxnLst/>
              <a:rect l="l" t="t" r="r" b="b"/>
              <a:pathLst>
                <a:path w="6350" h="6350">
                  <a:moveTo>
                    <a:pt x="0" y="0"/>
                  </a:moveTo>
                  <a:lnTo>
                    <a:pt x="0" y="3470"/>
                  </a:lnTo>
                  <a:lnTo>
                    <a:pt x="2815" y="6282"/>
                  </a:lnTo>
                  <a:lnTo>
                    <a:pt x="6282" y="6282"/>
                  </a:lnTo>
                </a:path>
              </a:pathLst>
            </a:custGeom>
            <a:ln w="3175">
              <a:solidFill>
                <a:srgbClr val="000000"/>
              </a:solidFill>
            </a:ln>
          </p:spPr>
          <p:txBody>
            <a:bodyPr wrap="square" lIns="0" tIns="0" rIns="0" bIns="0" rtlCol="0"/>
            <a:lstStyle/>
            <a:p>
              <a:endParaRPr sz="1227"/>
            </a:p>
          </p:txBody>
        </p:sp>
        <p:sp>
          <p:nvSpPr>
            <p:cNvPr id="1129" name="object 1129"/>
            <p:cNvSpPr/>
            <p:nvPr/>
          </p:nvSpPr>
          <p:spPr>
            <a:xfrm>
              <a:off x="4287015" y="1751838"/>
              <a:ext cx="2540" cy="4445"/>
            </a:xfrm>
            <a:custGeom>
              <a:avLst/>
              <a:gdLst/>
              <a:ahLst/>
              <a:cxnLst/>
              <a:rect l="l" t="t" r="r" b="b"/>
              <a:pathLst>
                <a:path w="2539" h="4444">
                  <a:moveTo>
                    <a:pt x="2091" y="0"/>
                  </a:moveTo>
                  <a:lnTo>
                    <a:pt x="933" y="0"/>
                  </a:lnTo>
                  <a:lnTo>
                    <a:pt x="0" y="937"/>
                  </a:lnTo>
                  <a:lnTo>
                    <a:pt x="0" y="2091"/>
                  </a:lnTo>
                  <a:lnTo>
                    <a:pt x="0" y="3253"/>
                  </a:lnTo>
                  <a:lnTo>
                    <a:pt x="933" y="4190"/>
                  </a:lnTo>
                  <a:lnTo>
                    <a:pt x="2091" y="4190"/>
                  </a:lnTo>
                </a:path>
              </a:pathLst>
            </a:custGeom>
            <a:ln w="3175">
              <a:solidFill>
                <a:srgbClr val="000000"/>
              </a:solidFill>
            </a:ln>
          </p:spPr>
          <p:txBody>
            <a:bodyPr wrap="square" lIns="0" tIns="0" rIns="0" bIns="0" rtlCol="0"/>
            <a:lstStyle/>
            <a:p>
              <a:endParaRPr sz="1227"/>
            </a:p>
          </p:txBody>
        </p:sp>
        <p:sp>
          <p:nvSpPr>
            <p:cNvPr id="1130" name="object 1130"/>
            <p:cNvSpPr/>
            <p:nvPr/>
          </p:nvSpPr>
          <p:spPr>
            <a:xfrm>
              <a:off x="4287015" y="1786509"/>
              <a:ext cx="2540" cy="4445"/>
            </a:xfrm>
            <a:custGeom>
              <a:avLst/>
              <a:gdLst/>
              <a:ahLst/>
              <a:cxnLst/>
              <a:rect l="l" t="t" r="r" b="b"/>
              <a:pathLst>
                <a:path w="2539" h="4444">
                  <a:moveTo>
                    <a:pt x="2091" y="0"/>
                  </a:moveTo>
                  <a:lnTo>
                    <a:pt x="933" y="0"/>
                  </a:lnTo>
                  <a:lnTo>
                    <a:pt x="0" y="937"/>
                  </a:lnTo>
                  <a:lnTo>
                    <a:pt x="0" y="2091"/>
                  </a:lnTo>
                  <a:lnTo>
                    <a:pt x="0" y="3253"/>
                  </a:lnTo>
                  <a:lnTo>
                    <a:pt x="933" y="4190"/>
                  </a:lnTo>
                  <a:lnTo>
                    <a:pt x="2091" y="4190"/>
                  </a:lnTo>
                </a:path>
              </a:pathLst>
            </a:custGeom>
            <a:ln w="3175">
              <a:solidFill>
                <a:srgbClr val="000000"/>
              </a:solidFill>
            </a:ln>
          </p:spPr>
          <p:txBody>
            <a:bodyPr wrap="square" lIns="0" tIns="0" rIns="0" bIns="0" rtlCol="0"/>
            <a:lstStyle/>
            <a:p>
              <a:endParaRPr sz="1227"/>
            </a:p>
          </p:txBody>
        </p:sp>
        <p:sp>
          <p:nvSpPr>
            <p:cNvPr id="1131" name="object 1131"/>
            <p:cNvSpPr/>
            <p:nvPr/>
          </p:nvSpPr>
          <p:spPr>
            <a:xfrm>
              <a:off x="4286250" y="1760220"/>
              <a:ext cx="0" cy="22860"/>
            </a:xfrm>
            <a:custGeom>
              <a:avLst/>
              <a:gdLst/>
              <a:ahLst/>
              <a:cxnLst/>
              <a:rect l="l" t="t" r="r" b="b"/>
              <a:pathLst>
                <a:path h="22860">
                  <a:moveTo>
                    <a:pt x="0" y="22478"/>
                  </a:moveTo>
                  <a:lnTo>
                    <a:pt x="0" y="0"/>
                  </a:lnTo>
                </a:path>
              </a:pathLst>
            </a:custGeom>
            <a:ln w="3175">
              <a:solidFill>
                <a:srgbClr val="000000"/>
              </a:solidFill>
            </a:ln>
          </p:spPr>
          <p:txBody>
            <a:bodyPr wrap="square" lIns="0" tIns="0" rIns="0" bIns="0" rtlCol="0"/>
            <a:lstStyle/>
            <a:p>
              <a:endParaRPr sz="1227"/>
            </a:p>
          </p:txBody>
        </p:sp>
        <p:sp>
          <p:nvSpPr>
            <p:cNvPr id="1132" name="object 1132"/>
            <p:cNvSpPr/>
            <p:nvPr/>
          </p:nvSpPr>
          <p:spPr>
            <a:xfrm>
              <a:off x="4290440" y="1764411"/>
              <a:ext cx="0" cy="14604"/>
            </a:xfrm>
            <a:custGeom>
              <a:avLst/>
              <a:gdLst/>
              <a:ahLst/>
              <a:cxnLst/>
              <a:rect l="l" t="t" r="r" b="b"/>
              <a:pathLst>
                <a:path h="14605">
                  <a:moveTo>
                    <a:pt x="0" y="14096"/>
                  </a:moveTo>
                  <a:lnTo>
                    <a:pt x="0" y="0"/>
                  </a:lnTo>
                </a:path>
              </a:pathLst>
            </a:custGeom>
            <a:ln w="3175">
              <a:solidFill>
                <a:srgbClr val="000000"/>
              </a:solidFill>
            </a:ln>
          </p:spPr>
          <p:txBody>
            <a:bodyPr wrap="square" lIns="0" tIns="0" rIns="0" bIns="0" rtlCol="0"/>
            <a:lstStyle/>
            <a:p>
              <a:endParaRPr sz="1227"/>
            </a:p>
          </p:txBody>
        </p:sp>
        <p:sp>
          <p:nvSpPr>
            <p:cNvPr id="1133" name="object 1133"/>
            <p:cNvSpPr/>
            <p:nvPr/>
          </p:nvSpPr>
          <p:spPr>
            <a:xfrm>
              <a:off x="4294632" y="1774317"/>
              <a:ext cx="38735" cy="0"/>
            </a:xfrm>
            <a:custGeom>
              <a:avLst/>
              <a:gdLst/>
              <a:ahLst/>
              <a:cxnLst/>
              <a:rect l="l" t="t" r="r" b="b"/>
              <a:pathLst>
                <a:path w="38735">
                  <a:moveTo>
                    <a:pt x="38480" y="0"/>
                  </a:moveTo>
                  <a:lnTo>
                    <a:pt x="0" y="0"/>
                  </a:lnTo>
                </a:path>
              </a:pathLst>
            </a:custGeom>
            <a:ln w="3175">
              <a:solidFill>
                <a:srgbClr val="000000"/>
              </a:solidFill>
            </a:ln>
          </p:spPr>
          <p:txBody>
            <a:bodyPr wrap="square" lIns="0" tIns="0" rIns="0" bIns="0" rtlCol="0"/>
            <a:lstStyle/>
            <a:p>
              <a:endParaRPr sz="1227"/>
            </a:p>
          </p:txBody>
        </p:sp>
        <p:sp>
          <p:nvSpPr>
            <p:cNvPr id="1134" name="object 1134"/>
            <p:cNvSpPr/>
            <p:nvPr/>
          </p:nvSpPr>
          <p:spPr>
            <a:xfrm>
              <a:off x="4297298" y="1790700"/>
              <a:ext cx="0" cy="114300"/>
            </a:xfrm>
            <a:custGeom>
              <a:avLst/>
              <a:gdLst/>
              <a:ahLst/>
              <a:cxnLst/>
              <a:rect l="l" t="t" r="r" b="b"/>
              <a:pathLst>
                <a:path h="114300">
                  <a:moveTo>
                    <a:pt x="0" y="113918"/>
                  </a:moveTo>
                  <a:lnTo>
                    <a:pt x="0" y="0"/>
                  </a:lnTo>
                </a:path>
              </a:pathLst>
            </a:custGeom>
            <a:ln w="3175">
              <a:solidFill>
                <a:srgbClr val="000000"/>
              </a:solidFill>
            </a:ln>
          </p:spPr>
          <p:txBody>
            <a:bodyPr wrap="square" lIns="0" tIns="0" rIns="0" bIns="0" rtlCol="0"/>
            <a:lstStyle/>
            <a:p>
              <a:endParaRPr sz="1227"/>
            </a:p>
          </p:txBody>
        </p:sp>
        <p:sp>
          <p:nvSpPr>
            <p:cNvPr id="1135" name="object 1135"/>
            <p:cNvSpPr/>
            <p:nvPr/>
          </p:nvSpPr>
          <p:spPr>
            <a:xfrm>
              <a:off x="4297298" y="1908810"/>
              <a:ext cx="0" cy="3810"/>
            </a:xfrm>
            <a:custGeom>
              <a:avLst/>
              <a:gdLst/>
              <a:ahLst/>
              <a:cxnLst/>
              <a:rect l="l" t="t" r="r" b="b"/>
              <a:pathLst>
                <a:path h="3810">
                  <a:moveTo>
                    <a:pt x="0" y="3809"/>
                  </a:moveTo>
                  <a:lnTo>
                    <a:pt x="0" y="0"/>
                  </a:lnTo>
                </a:path>
              </a:pathLst>
            </a:custGeom>
            <a:ln w="3175">
              <a:solidFill>
                <a:srgbClr val="000000"/>
              </a:solidFill>
            </a:ln>
          </p:spPr>
          <p:txBody>
            <a:bodyPr wrap="square" lIns="0" tIns="0" rIns="0" bIns="0" rtlCol="0"/>
            <a:lstStyle/>
            <a:p>
              <a:endParaRPr sz="1227"/>
            </a:p>
          </p:txBody>
        </p:sp>
        <p:sp>
          <p:nvSpPr>
            <p:cNvPr id="1136" name="object 1136"/>
            <p:cNvSpPr/>
            <p:nvPr/>
          </p:nvSpPr>
          <p:spPr>
            <a:xfrm>
              <a:off x="4297298" y="1782699"/>
              <a:ext cx="0" cy="3810"/>
            </a:xfrm>
            <a:custGeom>
              <a:avLst/>
              <a:gdLst/>
              <a:ahLst/>
              <a:cxnLst/>
              <a:rect l="l" t="t" r="r" b="b"/>
              <a:pathLst>
                <a:path h="3810">
                  <a:moveTo>
                    <a:pt x="0" y="3809"/>
                  </a:moveTo>
                  <a:lnTo>
                    <a:pt x="0" y="0"/>
                  </a:lnTo>
                </a:path>
              </a:pathLst>
            </a:custGeom>
            <a:ln w="3175">
              <a:solidFill>
                <a:srgbClr val="000000"/>
              </a:solidFill>
            </a:ln>
          </p:spPr>
          <p:txBody>
            <a:bodyPr wrap="square" lIns="0" tIns="0" rIns="0" bIns="0" rtlCol="0"/>
            <a:lstStyle/>
            <a:p>
              <a:endParaRPr sz="1227"/>
            </a:p>
          </p:txBody>
        </p:sp>
        <p:sp>
          <p:nvSpPr>
            <p:cNvPr id="1137" name="object 1137"/>
            <p:cNvSpPr/>
            <p:nvPr/>
          </p:nvSpPr>
          <p:spPr>
            <a:xfrm>
              <a:off x="4297298" y="1774317"/>
              <a:ext cx="0" cy="4445"/>
            </a:xfrm>
            <a:custGeom>
              <a:avLst/>
              <a:gdLst/>
              <a:ahLst/>
              <a:cxnLst/>
              <a:rect l="l" t="t" r="r" b="b"/>
              <a:pathLst>
                <a:path h="4444">
                  <a:moveTo>
                    <a:pt x="0" y="4190"/>
                  </a:moveTo>
                  <a:lnTo>
                    <a:pt x="0" y="0"/>
                  </a:lnTo>
                </a:path>
              </a:pathLst>
            </a:custGeom>
            <a:ln w="3175">
              <a:solidFill>
                <a:srgbClr val="000000"/>
              </a:solidFill>
            </a:ln>
          </p:spPr>
          <p:txBody>
            <a:bodyPr wrap="square" lIns="0" tIns="0" rIns="0" bIns="0" rtlCol="0"/>
            <a:lstStyle/>
            <a:p>
              <a:endParaRPr sz="1227"/>
            </a:p>
          </p:txBody>
        </p:sp>
        <p:sp>
          <p:nvSpPr>
            <p:cNvPr id="1138" name="object 1138"/>
            <p:cNvSpPr/>
            <p:nvPr/>
          </p:nvSpPr>
          <p:spPr>
            <a:xfrm>
              <a:off x="4325111" y="1790700"/>
              <a:ext cx="0" cy="114300"/>
            </a:xfrm>
            <a:custGeom>
              <a:avLst/>
              <a:gdLst/>
              <a:ahLst/>
              <a:cxnLst/>
              <a:rect l="l" t="t" r="r" b="b"/>
              <a:pathLst>
                <a:path h="114300">
                  <a:moveTo>
                    <a:pt x="0" y="113918"/>
                  </a:moveTo>
                  <a:lnTo>
                    <a:pt x="0" y="0"/>
                  </a:lnTo>
                </a:path>
              </a:pathLst>
            </a:custGeom>
            <a:ln w="3175">
              <a:solidFill>
                <a:srgbClr val="000000"/>
              </a:solidFill>
            </a:ln>
          </p:spPr>
          <p:txBody>
            <a:bodyPr wrap="square" lIns="0" tIns="0" rIns="0" bIns="0" rtlCol="0"/>
            <a:lstStyle/>
            <a:p>
              <a:endParaRPr sz="1227"/>
            </a:p>
          </p:txBody>
        </p:sp>
        <p:sp>
          <p:nvSpPr>
            <p:cNvPr id="1139" name="object 1139"/>
            <p:cNvSpPr/>
            <p:nvPr/>
          </p:nvSpPr>
          <p:spPr>
            <a:xfrm>
              <a:off x="4325111" y="1908810"/>
              <a:ext cx="0" cy="3810"/>
            </a:xfrm>
            <a:custGeom>
              <a:avLst/>
              <a:gdLst/>
              <a:ahLst/>
              <a:cxnLst/>
              <a:rect l="l" t="t" r="r" b="b"/>
              <a:pathLst>
                <a:path h="3810">
                  <a:moveTo>
                    <a:pt x="0" y="3809"/>
                  </a:moveTo>
                  <a:lnTo>
                    <a:pt x="0" y="0"/>
                  </a:lnTo>
                </a:path>
              </a:pathLst>
            </a:custGeom>
            <a:ln w="3175">
              <a:solidFill>
                <a:srgbClr val="000000"/>
              </a:solidFill>
            </a:ln>
          </p:spPr>
          <p:txBody>
            <a:bodyPr wrap="square" lIns="0" tIns="0" rIns="0" bIns="0" rtlCol="0"/>
            <a:lstStyle/>
            <a:p>
              <a:endParaRPr sz="1227"/>
            </a:p>
          </p:txBody>
        </p:sp>
        <p:sp>
          <p:nvSpPr>
            <p:cNvPr id="1140" name="object 1140"/>
            <p:cNvSpPr/>
            <p:nvPr/>
          </p:nvSpPr>
          <p:spPr>
            <a:xfrm>
              <a:off x="4325111" y="1782699"/>
              <a:ext cx="0" cy="3810"/>
            </a:xfrm>
            <a:custGeom>
              <a:avLst/>
              <a:gdLst/>
              <a:ahLst/>
              <a:cxnLst/>
              <a:rect l="l" t="t" r="r" b="b"/>
              <a:pathLst>
                <a:path h="3810">
                  <a:moveTo>
                    <a:pt x="0" y="3809"/>
                  </a:moveTo>
                  <a:lnTo>
                    <a:pt x="0" y="0"/>
                  </a:lnTo>
                </a:path>
              </a:pathLst>
            </a:custGeom>
            <a:ln w="3175">
              <a:solidFill>
                <a:srgbClr val="000000"/>
              </a:solidFill>
            </a:ln>
          </p:spPr>
          <p:txBody>
            <a:bodyPr wrap="square" lIns="0" tIns="0" rIns="0" bIns="0" rtlCol="0"/>
            <a:lstStyle/>
            <a:p>
              <a:endParaRPr sz="1227"/>
            </a:p>
          </p:txBody>
        </p:sp>
        <p:sp>
          <p:nvSpPr>
            <p:cNvPr id="1141" name="object 1141"/>
            <p:cNvSpPr/>
            <p:nvPr/>
          </p:nvSpPr>
          <p:spPr>
            <a:xfrm>
              <a:off x="4325111" y="1774317"/>
              <a:ext cx="0" cy="4445"/>
            </a:xfrm>
            <a:custGeom>
              <a:avLst/>
              <a:gdLst/>
              <a:ahLst/>
              <a:cxnLst/>
              <a:rect l="l" t="t" r="r" b="b"/>
              <a:pathLst>
                <a:path h="4444">
                  <a:moveTo>
                    <a:pt x="0" y="4190"/>
                  </a:moveTo>
                  <a:lnTo>
                    <a:pt x="0" y="0"/>
                  </a:lnTo>
                </a:path>
              </a:pathLst>
            </a:custGeom>
            <a:ln w="3175">
              <a:solidFill>
                <a:srgbClr val="000000"/>
              </a:solidFill>
            </a:ln>
          </p:spPr>
          <p:txBody>
            <a:bodyPr wrap="square" lIns="0" tIns="0" rIns="0" bIns="0" rtlCol="0"/>
            <a:lstStyle/>
            <a:p>
              <a:endParaRPr sz="1227"/>
            </a:p>
          </p:txBody>
        </p:sp>
        <p:sp>
          <p:nvSpPr>
            <p:cNvPr id="1142" name="object 1142"/>
            <p:cNvSpPr/>
            <p:nvPr/>
          </p:nvSpPr>
          <p:spPr>
            <a:xfrm>
              <a:off x="4294632" y="1790700"/>
              <a:ext cx="0" cy="114300"/>
            </a:xfrm>
            <a:custGeom>
              <a:avLst/>
              <a:gdLst/>
              <a:ahLst/>
              <a:cxnLst/>
              <a:rect l="l" t="t" r="r" b="b"/>
              <a:pathLst>
                <a:path h="114300">
                  <a:moveTo>
                    <a:pt x="0" y="0"/>
                  </a:moveTo>
                  <a:lnTo>
                    <a:pt x="0" y="113918"/>
                  </a:lnTo>
                </a:path>
              </a:pathLst>
            </a:custGeom>
            <a:ln w="3175">
              <a:solidFill>
                <a:srgbClr val="000000"/>
              </a:solidFill>
            </a:ln>
          </p:spPr>
          <p:txBody>
            <a:bodyPr wrap="square" lIns="0" tIns="0" rIns="0" bIns="0" rtlCol="0"/>
            <a:lstStyle/>
            <a:p>
              <a:endParaRPr sz="1227"/>
            </a:p>
          </p:txBody>
        </p:sp>
        <p:sp>
          <p:nvSpPr>
            <p:cNvPr id="1143" name="object 1143"/>
            <p:cNvSpPr/>
            <p:nvPr/>
          </p:nvSpPr>
          <p:spPr>
            <a:xfrm>
              <a:off x="4294632" y="1782699"/>
              <a:ext cx="0" cy="3810"/>
            </a:xfrm>
            <a:custGeom>
              <a:avLst/>
              <a:gdLst/>
              <a:ahLst/>
              <a:cxnLst/>
              <a:rect l="l" t="t" r="r" b="b"/>
              <a:pathLst>
                <a:path h="3810">
                  <a:moveTo>
                    <a:pt x="0" y="0"/>
                  </a:moveTo>
                  <a:lnTo>
                    <a:pt x="0" y="3809"/>
                  </a:lnTo>
                </a:path>
              </a:pathLst>
            </a:custGeom>
            <a:ln w="3175">
              <a:solidFill>
                <a:srgbClr val="000000"/>
              </a:solidFill>
            </a:ln>
          </p:spPr>
          <p:txBody>
            <a:bodyPr wrap="square" lIns="0" tIns="0" rIns="0" bIns="0" rtlCol="0"/>
            <a:lstStyle/>
            <a:p>
              <a:endParaRPr sz="1227"/>
            </a:p>
          </p:txBody>
        </p:sp>
        <p:sp>
          <p:nvSpPr>
            <p:cNvPr id="1144" name="object 1144"/>
            <p:cNvSpPr/>
            <p:nvPr/>
          </p:nvSpPr>
          <p:spPr>
            <a:xfrm>
              <a:off x="4294632" y="1908810"/>
              <a:ext cx="0" cy="3810"/>
            </a:xfrm>
            <a:custGeom>
              <a:avLst/>
              <a:gdLst/>
              <a:ahLst/>
              <a:cxnLst/>
              <a:rect l="l" t="t" r="r" b="b"/>
              <a:pathLst>
                <a:path h="3810">
                  <a:moveTo>
                    <a:pt x="0" y="0"/>
                  </a:moveTo>
                  <a:lnTo>
                    <a:pt x="0" y="3809"/>
                  </a:lnTo>
                </a:path>
              </a:pathLst>
            </a:custGeom>
            <a:ln w="3175">
              <a:solidFill>
                <a:srgbClr val="000000"/>
              </a:solidFill>
            </a:ln>
          </p:spPr>
          <p:txBody>
            <a:bodyPr wrap="square" lIns="0" tIns="0" rIns="0" bIns="0" rtlCol="0"/>
            <a:lstStyle/>
            <a:p>
              <a:endParaRPr sz="1227"/>
            </a:p>
          </p:txBody>
        </p:sp>
        <p:sp>
          <p:nvSpPr>
            <p:cNvPr id="1145" name="object 1145"/>
            <p:cNvSpPr/>
            <p:nvPr/>
          </p:nvSpPr>
          <p:spPr>
            <a:xfrm>
              <a:off x="4262250" y="1904238"/>
              <a:ext cx="2540" cy="4445"/>
            </a:xfrm>
            <a:custGeom>
              <a:avLst/>
              <a:gdLst/>
              <a:ahLst/>
              <a:cxnLst/>
              <a:rect l="l" t="t" r="r" b="b"/>
              <a:pathLst>
                <a:path w="2539" h="4444">
                  <a:moveTo>
                    <a:pt x="2091" y="0"/>
                  </a:moveTo>
                  <a:lnTo>
                    <a:pt x="933" y="0"/>
                  </a:lnTo>
                  <a:lnTo>
                    <a:pt x="0" y="937"/>
                  </a:lnTo>
                  <a:lnTo>
                    <a:pt x="0" y="2091"/>
                  </a:lnTo>
                  <a:lnTo>
                    <a:pt x="0" y="3253"/>
                  </a:lnTo>
                  <a:lnTo>
                    <a:pt x="933" y="4190"/>
                  </a:lnTo>
                  <a:lnTo>
                    <a:pt x="2091" y="4190"/>
                  </a:lnTo>
                </a:path>
              </a:pathLst>
            </a:custGeom>
            <a:ln w="3175">
              <a:solidFill>
                <a:srgbClr val="000000"/>
              </a:solidFill>
            </a:ln>
          </p:spPr>
          <p:txBody>
            <a:bodyPr wrap="square" lIns="0" tIns="0" rIns="0" bIns="0" rtlCol="0"/>
            <a:lstStyle/>
            <a:p>
              <a:endParaRPr sz="1227"/>
            </a:p>
          </p:txBody>
        </p:sp>
        <p:sp>
          <p:nvSpPr>
            <p:cNvPr id="1146" name="object 1146"/>
            <p:cNvSpPr/>
            <p:nvPr/>
          </p:nvSpPr>
          <p:spPr>
            <a:xfrm>
              <a:off x="4228722" y="1904238"/>
              <a:ext cx="2540" cy="4445"/>
            </a:xfrm>
            <a:custGeom>
              <a:avLst/>
              <a:gdLst/>
              <a:ahLst/>
              <a:cxnLst/>
              <a:rect l="l" t="t" r="r" b="b"/>
              <a:pathLst>
                <a:path w="2539" h="4444">
                  <a:moveTo>
                    <a:pt x="2091" y="0"/>
                  </a:moveTo>
                  <a:lnTo>
                    <a:pt x="933" y="0"/>
                  </a:lnTo>
                  <a:lnTo>
                    <a:pt x="0" y="937"/>
                  </a:lnTo>
                  <a:lnTo>
                    <a:pt x="0" y="2091"/>
                  </a:lnTo>
                  <a:lnTo>
                    <a:pt x="0" y="3253"/>
                  </a:lnTo>
                  <a:lnTo>
                    <a:pt x="933" y="4190"/>
                  </a:lnTo>
                  <a:lnTo>
                    <a:pt x="2091" y="4190"/>
                  </a:lnTo>
                </a:path>
              </a:pathLst>
            </a:custGeom>
            <a:ln w="3175">
              <a:solidFill>
                <a:srgbClr val="000000"/>
              </a:solidFill>
            </a:ln>
          </p:spPr>
          <p:txBody>
            <a:bodyPr wrap="square" lIns="0" tIns="0" rIns="0" bIns="0" rtlCol="0"/>
            <a:lstStyle/>
            <a:p>
              <a:endParaRPr sz="1227"/>
            </a:p>
          </p:txBody>
        </p:sp>
        <p:sp>
          <p:nvSpPr>
            <p:cNvPr id="1147" name="object 1147"/>
            <p:cNvSpPr/>
            <p:nvPr/>
          </p:nvSpPr>
          <p:spPr>
            <a:xfrm>
              <a:off x="4352925" y="1638300"/>
              <a:ext cx="0" cy="113664"/>
            </a:xfrm>
            <a:custGeom>
              <a:avLst/>
              <a:gdLst/>
              <a:ahLst/>
              <a:cxnLst/>
              <a:rect l="l" t="t" r="r" b="b"/>
              <a:pathLst>
                <a:path h="113664">
                  <a:moveTo>
                    <a:pt x="0" y="0"/>
                  </a:moveTo>
                  <a:lnTo>
                    <a:pt x="0" y="113537"/>
                  </a:lnTo>
                </a:path>
              </a:pathLst>
            </a:custGeom>
            <a:ln w="3175">
              <a:solidFill>
                <a:srgbClr val="000000"/>
              </a:solidFill>
            </a:ln>
          </p:spPr>
          <p:txBody>
            <a:bodyPr wrap="square" lIns="0" tIns="0" rIns="0" bIns="0" rtlCol="0"/>
            <a:lstStyle/>
            <a:p>
              <a:endParaRPr sz="1227"/>
            </a:p>
          </p:txBody>
        </p:sp>
        <p:sp>
          <p:nvSpPr>
            <p:cNvPr id="1148" name="object 1148"/>
            <p:cNvSpPr/>
            <p:nvPr/>
          </p:nvSpPr>
          <p:spPr>
            <a:xfrm>
              <a:off x="4355591" y="1638300"/>
              <a:ext cx="0" cy="113664"/>
            </a:xfrm>
            <a:custGeom>
              <a:avLst/>
              <a:gdLst/>
              <a:ahLst/>
              <a:cxnLst/>
              <a:rect l="l" t="t" r="r" b="b"/>
              <a:pathLst>
                <a:path h="113664">
                  <a:moveTo>
                    <a:pt x="0" y="0"/>
                  </a:moveTo>
                  <a:lnTo>
                    <a:pt x="0" y="113537"/>
                  </a:lnTo>
                </a:path>
              </a:pathLst>
            </a:custGeom>
            <a:ln w="3175">
              <a:solidFill>
                <a:srgbClr val="000000"/>
              </a:solidFill>
            </a:ln>
          </p:spPr>
          <p:txBody>
            <a:bodyPr wrap="square" lIns="0" tIns="0" rIns="0" bIns="0" rtlCol="0"/>
            <a:lstStyle/>
            <a:p>
              <a:endParaRPr sz="1227"/>
            </a:p>
          </p:txBody>
        </p:sp>
        <p:sp>
          <p:nvSpPr>
            <p:cNvPr id="1149" name="object 1149"/>
            <p:cNvSpPr/>
            <p:nvPr/>
          </p:nvSpPr>
          <p:spPr>
            <a:xfrm>
              <a:off x="4352925" y="1756029"/>
              <a:ext cx="0" cy="4445"/>
            </a:xfrm>
            <a:custGeom>
              <a:avLst/>
              <a:gdLst/>
              <a:ahLst/>
              <a:cxnLst/>
              <a:rect l="l" t="t" r="r" b="b"/>
              <a:pathLst>
                <a:path h="4444">
                  <a:moveTo>
                    <a:pt x="0" y="0"/>
                  </a:moveTo>
                  <a:lnTo>
                    <a:pt x="0" y="4190"/>
                  </a:lnTo>
                </a:path>
              </a:pathLst>
            </a:custGeom>
            <a:ln w="3175">
              <a:solidFill>
                <a:srgbClr val="000000"/>
              </a:solidFill>
            </a:ln>
          </p:spPr>
          <p:txBody>
            <a:bodyPr wrap="square" lIns="0" tIns="0" rIns="0" bIns="0" rtlCol="0"/>
            <a:lstStyle/>
            <a:p>
              <a:endParaRPr sz="1227"/>
            </a:p>
          </p:txBody>
        </p:sp>
        <p:sp>
          <p:nvSpPr>
            <p:cNvPr id="1150" name="object 1150"/>
            <p:cNvSpPr/>
            <p:nvPr/>
          </p:nvSpPr>
          <p:spPr>
            <a:xfrm>
              <a:off x="4355591" y="1756029"/>
              <a:ext cx="0" cy="4445"/>
            </a:xfrm>
            <a:custGeom>
              <a:avLst/>
              <a:gdLst/>
              <a:ahLst/>
              <a:cxnLst/>
              <a:rect l="l" t="t" r="r" b="b"/>
              <a:pathLst>
                <a:path h="4444">
                  <a:moveTo>
                    <a:pt x="0" y="0"/>
                  </a:moveTo>
                  <a:lnTo>
                    <a:pt x="0" y="4190"/>
                  </a:lnTo>
                </a:path>
              </a:pathLst>
            </a:custGeom>
            <a:ln w="3175">
              <a:solidFill>
                <a:srgbClr val="000000"/>
              </a:solidFill>
            </a:ln>
          </p:spPr>
          <p:txBody>
            <a:bodyPr wrap="square" lIns="0" tIns="0" rIns="0" bIns="0" rtlCol="0"/>
            <a:lstStyle/>
            <a:p>
              <a:endParaRPr sz="1227"/>
            </a:p>
          </p:txBody>
        </p:sp>
        <p:sp>
          <p:nvSpPr>
            <p:cNvPr id="1151" name="object 1151"/>
            <p:cNvSpPr/>
            <p:nvPr/>
          </p:nvSpPr>
          <p:spPr>
            <a:xfrm>
              <a:off x="4352925" y="1629918"/>
              <a:ext cx="0" cy="4445"/>
            </a:xfrm>
            <a:custGeom>
              <a:avLst/>
              <a:gdLst/>
              <a:ahLst/>
              <a:cxnLst/>
              <a:rect l="l" t="t" r="r" b="b"/>
              <a:pathLst>
                <a:path h="4444">
                  <a:moveTo>
                    <a:pt x="0" y="0"/>
                  </a:moveTo>
                  <a:lnTo>
                    <a:pt x="0" y="4190"/>
                  </a:lnTo>
                </a:path>
              </a:pathLst>
            </a:custGeom>
            <a:ln w="3175">
              <a:solidFill>
                <a:srgbClr val="000000"/>
              </a:solidFill>
            </a:ln>
          </p:spPr>
          <p:txBody>
            <a:bodyPr wrap="square" lIns="0" tIns="0" rIns="0" bIns="0" rtlCol="0"/>
            <a:lstStyle/>
            <a:p>
              <a:endParaRPr sz="1227"/>
            </a:p>
          </p:txBody>
        </p:sp>
        <p:sp>
          <p:nvSpPr>
            <p:cNvPr id="1152" name="object 1152"/>
            <p:cNvSpPr/>
            <p:nvPr/>
          </p:nvSpPr>
          <p:spPr>
            <a:xfrm>
              <a:off x="4355591" y="1629918"/>
              <a:ext cx="0" cy="4445"/>
            </a:xfrm>
            <a:custGeom>
              <a:avLst/>
              <a:gdLst/>
              <a:ahLst/>
              <a:cxnLst/>
              <a:rect l="l" t="t" r="r" b="b"/>
              <a:pathLst>
                <a:path h="4444">
                  <a:moveTo>
                    <a:pt x="0" y="0"/>
                  </a:moveTo>
                  <a:lnTo>
                    <a:pt x="0" y="4190"/>
                  </a:lnTo>
                </a:path>
              </a:pathLst>
            </a:custGeom>
            <a:ln w="3175">
              <a:solidFill>
                <a:srgbClr val="000000"/>
              </a:solidFill>
            </a:ln>
          </p:spPr>
          <p:txBody>
            <a:bodyPr wrap="square" lIns="0" tIns="0" rIns="0" bIns="0" rtlCol="0"/>
            <a:lstStyle/>
            <a:p>
              <a:endParaRPr sz="1227"/>
            </a:p>
          </p:txBody>
        </p:sp>
        <p:sp>
          <p:nvSpPr>
            <p:cNvPr id="1153" name="object 1153"/>
            <p:cNvSpPr/>
            <p:nvPr/>
          </p:nvSpPr>
          <p:spPr>
            <a:xfrm>
              <a:off x="4355591" y="1764411"/>
              <a:ext cx="0" cy="4445"/>
            </a:xfrm>
            <a:custGeom>
              <a:avLst/>
              <a:gdLst/>
              <a:ahLst/>
              <a:cxnLst/>
              <a:rect l="l" t="t" r="r" b="b"/>
              <a:pathLst>
                <a:path h="4444">
                  <a:moveTo>
                    <a:pt x="0" y="0"/>
                  </a:moveTo>
                  <a:lnTo>
                    <a:pt x="0" y="4190"/>
                  </a:lnTo>
                </a:path>
              </a:pathLst>
            </a:custGeom>
            <a:ln w="3175">
              <a:solidFill>
                <a:srgbClr val="000000"/>
              </a:solidFill>
            </a:ln>
          </p:spPr>
          <p:txBody>
            <a:bodyPr wrap="square" lIns="0" tIns="0" rIns="0" bIns="0" rtlCol="0"/>
            <a:lstStyle/>
            <a:p>
              <a:endParaRPr sz="1227"/>
            </a:p>
          </p:txBody>
        </p:sp>
        <p:sp>
          <p:nvSpPr>
            <p:cNvPr id="1154" name="object 1154"/>
            <p:cNvSpPr/>
            <p:nvPr/>
          </p:nvSpPr>
          <p:spPr>
            <a:xfrm>
              <a:off x="4352925" y="1764411"/>
              <a:ext cx="0" cy="4445"/>
            </a:xfrm>
            <a:custGeom>
              <a:avLst/>
              <a:gdLst/>
              <a:ahLst/>
              <a:cxnLst/>
              <a:rect l="l" t="t" r="r" b="b"/>
              <a:pathLst>
                <a:path h="4444">
                  <a:moveTo>
                    <a:pt x="0" y="0"/>
                  </a:moveTo>
                  <a:lnTo>
                    <a:pt x="0" y="4190"/>
                  </a:lnTo>
                </a:path>
              </a:pathLst>
            </a:custGeom>
            <a:ln w="3175">
              <a:solidFill>
                <a:srgbClr val="000000"/>
              </a:solidFill>
            </a:ln>
          </p:spPr>
          <p:txBody>
            <a:bodyPr wrap="square" lIns="0" tIns="0" rIns="0" bIns="0" rtlCol="0"/>
            <a:lstStyle/>
            <a:p>
              <a:endParaRPr sz="1227"/>
            </a:p>
          </p:txBody>
        </p:sp>
        <p:sp>
          <p:nvSpPr>
            <p:cNvPr id="1155" name="object 1155"/>
            <p:cNvSpPr/>
            <p:nvPr/>
          </p:nvSpPr>
          <p:spPr>
            <a:xfrm>
              <a:off x="4383404" y="1629918"/>
              <a:ext cx="0" cy="4445"/>
            </a:xfrm>
            <a:custGeom>
              <a:avLst/>
              <a:gdLst/>
              <a:ahLst/>
              <a:cxnLst/>
              <a:rect l="l" t="t" r="r" b="b"/>
              <a:pathLst>
                <a:path h="4444">
                  <a:moveTo>
                    <a:pt x="0" y="0"/>
                  </a:moveTo>
                  <a:lnTo>
                    <a:pt x="0" y="4190"/>
                  </a:lnTo>
                </a:path>
              </a:pathLst>
            </a:custGeom>
            <a:ln w="3175">
              <a:solidFill>
                <a:srgbClr val="000000"/>
              </a:solidFill>
            </a:ln>
          </p:spPr>
          <p:txBody>
            <a:bodyPr wrap="square" lIns="0" tIns="0" rIns="0" bIns="0" rtlCol="0"/>
            <a:lstStyle/>
            <a:p>
              <a:endParaRPr sz="1227"/>
            </a:p>
          </p:txBody>
        </p:sp>
        <p:sp>
          <p:nvSpPr>
            <p:cNvPr id="1156" name="object 1156"/>
            <p:cNvSpPr/>
            <p:nvPr/>
          </p:nvSpPr>
          <p:spPr>
            <a:xfrm>
              <a:off x="4386071" y="1629918"/>
              <a:ext cx="0" cy="4445"/>
            </a:xfrm>
            <a:custGeom>
              <a:avLst/>
              <a:gdLst/>
              <a:ahLst/>
              <a:cxnLst/>
              <a:rect l="l" t="t" r="r" b="b"/>
              <a:pathLst>
                <a:path h="4444">
                  <a:moveTo>
                    <a:pt x="0" y="0"/>
                  </a:moveTo>
                  <a:lnTo>
                    <a:pt x="0" y="4190"/>
                  </a:lnTo>
                </a:path>
              </a:pathLst>
            </a:custGeom>
            <a:ln w="3175">
              <a:solidFill>
                <a:srgbClr val="000000"/>
              </a:solidFill>
            </a:ln>
          </p:spPr>
          <p:txBody>
            <a:bodyPr wrap="square" lIns="0" tIns="0" rIns="0" bIns="0" rtlCol="0"/>
            <a:lstStyle/>
            <a:p>
              <a:endParaRPr sz="1227"/>
            </a:p>
          </p:txBody>
        </p:sp>
        <p:sp>
          <p:nvSpPr>
            <p:cNvPr id="1157" name="object 1157"/>
            <p:cNvSpPr/>
            <p:nvPr/>
          </p:nvSpPr>
          <p:spPr>
            <a:xfrm>
              <a:off x="4383404" y="1638300"/>
              <a:ext cx="0" cy="113664"/>
            </a:xfrm>
            <a:custGeom>
              <a:avLst/>
              <a:gdLst/>
              <a:ahLst/>
              <a:cxnLst/>
              <a:rect l="l" t="t" r="r" b="b"/>
              <a:pathLst>
                <a:path h="113664">
                  <a:moveTo>
                    <a:pt x="0" y="0"/>
                  </a:moveTo>
                  <a:lnTo>
                    <a:pt x="0" y="113537"/>
                  </a:lnTo>
                </a:path>
              </a:pathLst>
            </a:custGeom>
            <a:ln w="3175">
              <a:solidFill>
                <a:srgbClr val="000000"/>
              </a:solidFill>
            </a:ln>
          </p:spPr>
          <p:txBody>
            <a:bodyPr wrap="square" lIns="0" tIns="0" rIns="0" bIns="0" rtlCol="0"/>
            <a:lstStyle/>
            <a:p>
              <a:endParaRPr sz="1227"/>
            </a:p>
          </p:txBody>
        </p:sp>
        <p:sp>
          <p:nvSpPr>
            <p:cNvPr id="1158" name="object 1158"/>
            <p:cNvSpPr/>
            <p:nvPr/>
          </p:nvSpPr>
          <p:spPr>
            <a:xfrm>
              <a:off x="4386071" y="1638300"/>
              <a:ext cx="0" cy="113664"/>
            </a:xfrm>
            <a:custGeom>
              <a:avLst/>
              <a:gdLst/>
              <a:ahLst/>
              <a:cxnLst/>
              <a:rect l="l" t="t" r="r" b="b"/>
              <a:pathLst>
                <a:path h="113664">
                  <a:moveTo>
                    <a:pt x="0" y="0"/>
                  </a:moveTo>
                  <a:lnTo>
                    <a:pt x="0" y="113537"/>
                  </a:lnTo>
                </a:path>
              </a:pathLst>
            </a:custGeom>
            <a:ln w="3175">
              <a:solidFill>
                <a:srgbClr val="000000"/>
              </a:solidFill>
            </a:ln>
          </p:spPr>
          <p:txBody>
            <a:bodyPr wrap="square" lIns="0" tIns="0" rIns="0" bIns="0" rtlCol="0"/>
            <a:lstStyle/>
            <a:p>
              <a:endParaRPr sz="1227"/>
            </a:p>
          </p:txBody>
        </p:sp>
        <p:sp>
          <p:nvSpPr>
            <p:cNvPr id="1159" name="object 1159"/>
            <p:cNvSpPr/>
            <p:nvPr/>
          </p:nvSpPr>
          <p:spPr>
            <a:xfrm>
              <a:off x="4383404" y="1756029"/>
              <a:ext cx="0" cy="4445"/>
            </a:xfrm>
            <a:custGeom>
              <a:avLst/>
              <a:gdLst/>
              <a:ahLst/>
              <a:cxnLst/>
              <a:rect l="l" t="t" r="r" b="b"/>
              <a:pathLst>
                <a:path h="4444">
                  <a:moveTo>
                    <a:pt x="0" y="0"/>
                  </a:moveTo>
                  <a:lnTo>
                    <a:pt x="0" y="4190"/>
                  </a:lnTo>
                </a:path>
              </a:pathLst>
            </a:custGeom>
            <a:ln w="3175">
              <a:solidFill>
                <a:srgbClr val="000000"/>
              </a:solidFill>
            </a:ln>
          </p:spPr>
          <p:txBody>
            <a:bodyPr wrap="square" lIns="0" tIns="0" rIns="0" bIns="0" rtlCol="0"/>
            <a:lstStyle/>
            <a:p>
              <a:endParaRPr sz="1227"/>
            </a:p>
          </p:txBody>
        </p:sp>
        <p:sp>
          <p:nvSpPr>
            <p:cNvPr id="1160" name="object 1160"/>
            <p:cNvSpPr/>
            <p:nvPr/>
          </p:nvSpPr>
          <p:spPr>
            <a:xfrm>
              <a:off x="4386071" y="1756029"/>
              <a:ext cx="0" cy="4445"/>
            </a:xfrm>
            <a:custGeom>
              <a:avLst/>
              <a:gdLst/>
              <a:ahLst/>
              <a:cxnLst/>
              <a:rect l="l" t="t" r="r" b="b"/>
              <a:pathLst>
                <a:path h="4444">
                  <a:moveTo>
                    <a:pt x="0" y="0"/>
                  </a:moveTo>
                  <a:lnTo>
                    <a:pt x="0" y="4190"/>
                  </a:lnTo>
                </a:path>
              </a:pathLst>
            </a:custGeom>
            <a:ln w="3175">
              <a:solidFill>
                <a:srgbClr val="000000"/>
              </a:solidFill>
            </a:ln>
          </p:spPr>
          <p:txBody>
            <a:bodyPr wrap="square" lIns="0" tIns="0" rIns="0" bIns="0" rtlCol="0"/>
            <a:lstStyle/>
            <a:p>
              <a:endParaRPr sz="1227"/>
            </a:p>
          </p:txBody>
        </p:sp>
        <p:sp>
          <p:nvSpPr>
            <p:cNvPr id="1161" name="object 1161"/>
            <p:cNvSpPr/>
            <p:nvPr/>
          </p:nvSpPr>
          <p:spPr>
            <a:xfrm>
              <a:off x="4386071" y="1764411"/>
              <a:ext cx="0" cy="4445"/>
            </a:xfrm>
            <a:custGeom>
              <a:avLst/>
              <a:gdLst/>
              <a:ahLst/>
              <a:cxnLst/>
              <a:rect l="l" t="t" r="r" b="b"/>
              <a:pathLst>
                <a:path h="4444">
                  <a:moveTo>
                    <a:pt x="0" y="0"/>
                  </a:moveTo>
                  <a:lnTo>
                    <a:pt x="0" y="4190"/>
                  </a:lnTo>
                </a:path>
              </a:pathLst>
            </a:custGeom>
            <a:ln w="3175">
              <a:solidFill>
                <a:srgbClr val="000000"/>
              </a:solidFill>
            </a:ln>
          </p:spPr>
          <p:txBody>
            <a:bodyPr wrap="square" lIns="0" tIns="0" rIns="0" bIns="0" rtlCol="0"/>
            <a:lstStyle/>
            <a:p>
              <a:endParaRPr sz="1227"/>
            </a:p>
          </p:txBody>
        </p:sp>
        <p:sp>
          <p:nvSpPr>
            <p:cNvPr id="1162" name="object 1162"/>
            <p:cNvSpPr/>
            <p:nvPr/>
          </p:nvSpPr>
          <p:spPr>
            <a:xfrm>
              <a:off x="4383404" y="1764411"/>
              <a:ext cx="0" cy="4445"/>
            </a:xfrm>
            <a:custGeom>
              <a:avLst/>
              <a:gdLst/>
              <a:ahLst/>
              <a:cxnLst/>
              <a:rect l="l" t="t" r="r" b="b"/>
              <a:pathLst>
                <a:path h="4444">
                  <a:moveTo>
                    <a:pt x="0" y="0"/>
                  </a:moveTo>
                  <a:lnTo>
                    <a:pt x="0" y="4190"/>
                  </a:lnTo>
                </a:path>
              </a:pathLst>
            </a:custGeom>
            <a:ln w="3175">
              <a:solidFill>
                <a:srgbClr val="000000"/>
              </a:solidFill>
            </a:ln>
          </p:spPr>
          <p:txBody>
            <a:bodyPr wrap="square" lIns="0" tIns="0" rIns="0" bIns="0" rtlCol="0"/>
            <a:lstStyle/>
            <a:p>
              <a:endParaRPr sz="1227"/>
            </a:p>
          </p:txBody>
        </p:sp>
        <p:sp>
          <p:nvSpPr>
            <p:cNvPr id="1163" name="object 1163"/>
            <p:cNvSpPr/>
            <p:nvPr/>
          </p:nvSpPr>
          <p:spPr>
            <a:xfrm>
              <a:off x="4413884" y="1629918"/>
              <a:ext cx="0" cy="4445"/>
            </a:xfrm>
            <a:custGeom>
              <a:avLst/>
              <a:gdLst/>
              <a:ahLst/>
              <a:cxnLst/>
              <a:rect l="l" t="t" r="r" b="b"/>
              <a:pathLst>
                <a:path h="4444">
                  <a:moveTo>
                    <a:pt x="0" y="0"/>
                  </a:moveTo>
                  <a:lnTo>
                    <a:pt x="0" y="4190"/>
                  </a:lnTo>
                </a:path>
              </a:pathLst>
            </a:custGeom>
            <a:ln w="3175">
              <a:solidFill>
                <a:srgbClr val="000000"/>
              </a:solidFill>
            </a:ln>
          </p:spPr>
          <p:txBody>
            <a:bodyPr wrap="square" lIns="0" tIns="0" rIns="0" bIns="0" rtlCol="0"/>
            <a:lstStyle/>
            <a:p>
              <a:endParaRPr sz="1227"/>
            </a:p>
          </p:txBody>
        </p:sp>
        <p:sp>
          <p:nvSpPr>
            <p:cNvPr id="1164" name="object 1164"/>
            <p:cNvSpPr/>
            <p:nvPr/>
          </p:nvSpPr>
          <p:spPr>
            <a:xfrm>
              <a:off x="4416552" y="1629918"/>
              <a:ext cx="0" cy="4445"/>
            </a:xfrm>
            <a:custGeom>
              <a:avLst/>
              <a:gdLst/>
              <a:ahLst/>
              <a:cxnLst/>
              <a:rect l="l" t="t" r="r" b="b"/>
              <a:pathLst>
                <a:path h="4444">
                  <a:moveTo>
                    <a:pt x="0" y="0"/>
                  </a:moveTo>
                  <a:lnTo>
                    <a:pt x="0" y="4190"/>
                  </a:lnTo>
                </a:path>
              </a:pathLst>
            </a:custGeom>
            <a:ln w="3175">
              <a:solidFill>
                <a:srgbClr val="000000"/>
              </a:solidFill>
            </a:ln>
          </p:spPr>
          <p:txBody>
            <a:bodyPr wrap="square" lIns="0" tIns="0" rIns="0" bIns="0" rtlCol="0"/>
            <a:lstStyle/>
            <a:p>
              <a:endParaRPr sz="1227"/>
            </a:p>
          </p:txBody>
        </p:sp>
        <p:sp>
          <p:nvSpPr>
            <p:cNvPr id="1165" name="object 1165"/>
            <p:cNvSpPr/>
            <p:nvPr/>
          </p:nvSpPr>
          <p:spPr>
            <a:xfrm>
              <a:off x="4413884" y="1638300"/>
              <a:ext cx="0" cy="113664"/>
            </a:xfrm>
            <a:custGeom>
              <a:avLst/>
              <a:gdLst/>
              <a:ahLst/>
              <a:cxnLst/>
              <a:rect l="l" t="t" r="r" b="b"/>
              <a:pathLst>
                <a:path h="113664">
                  <a:moveTo>
                    <a:pt x="0" y="0"/>
                  </a:moveTo>
                  <a:lnTo>
                    <a:pt x="0" y="113537"/>
                  </a:lnTo>
                </a:path>
              </a:pathLst>
            </a:custGeom>
            <a:ln w="3175">
              <a:solidFill>
                <a:srgbClr val="000000"/>
              </a:solidFill>
            </a:ln>
          </p:spPr>
          <p:txBody>
            <a:bodyPr wrap="square" lIns="0" tIns="0" rIns="0" bIns="0" rtlCol="0"/>
            <a:lstStyle/>
            <a:p>
              <a:endParaRPr sz="1227"/>
            </a:p>
          </p:txBody>
        </p:sp>
        <p:sp>
          <p:nvSpPr>
            <p:cNvPr id="1166" name="object 1166"/>
            <p:cNvSpPr/>
            <p:nvPr/>
          </p:nvSpPr>
          <p:spPr>
            <a:xfrm>
              <a:off x="4416552" y="1638300"/>
              <a:ext cx="0" cy="113664"/>
            </a:xfrm>
            <a:custGeom>
              <a:avLst/>
              <a:gdLst/>
              <a:ahLst/>
              <a:cxnLst/>
              <a:rect l="l" t="t" r="r" b="b"/>
              <a:pathLst>
                <a:path h="113664">
                  <a:moveTo>
                    <a:pt x="0" y="0"/>
                  </a:moveTo>
                  <a:lnTo>
                    <a:pt x="0" y="113537"/>
                  </a:lnTo>
                </a:path>
              </a:pathLst>
            </a:custGeom>
            <a:ln w="3175">
              <a:solidFill>
                <a:srgbClr val="000000"/>
              </a:solidFill>
            </a:ln>
          </p:spPr>
          <p:txBody>
            <a:bodyPr wrap="square" lIns="0" tIns="0" rIns="0" bIns="0" rtlCol="0"/>
            <a:lstStyle/>
            <a:p>
              <a:endParaRPr sz="1227"/>
            </a:p>
          </p:txBody>
        </p:sp>
        <p:sp>
          <p:nvSpPr>
            <p:cNvPr id="1167" name="object 1167"/>
            <p:cNvSpPr/>
            <p:nvPr/>
          </p:nvSpPr>
          <p:spPr>
            <a:xfrm>
              <a:off x="4413884" y="1756029"/>
              <a:ext cx="0" cy="4445"/>
            </a:xfrm>
            <a:custGeom>
              <a:avLst/>
              <a:gdLst/>
              <a:ahLst/>
              <a:cxnLst/>
              <a:rect l="l" t="t" r="r" b="b"/>
              <a:pathLst>
                <a:path h="4444">
                  <a:moveTo>
                    <a:pt x="0" y="0"/>
                  </a:moveTo>
                  <a:lnTo>
                    <a:pt x="0" y="4190"/>
                  </a:lnTo>
                </a:path>
              </a:pathLst>
            </a:custGeom>
            <a:ln w="3175">
              <a:solidFill>
                <a:srgbClr val="000000"/>
              </a:solidFill>
            </a:ln>
          </p:spPr>
          <p:txBody>
            <a:bodyPr wrap="square" lIns="0" tIns="0" rIns="0" bIns="0" rtlCol="0"/>
            <a:lstStyle/>
            <a:p>
              <a:endParaRPr sz="1227"/>
            </a:p>
          </p:txBody>
        </p:sp>
        <p:sp>
          <p:nvSpPr>
            <p:cNvPr id="1168" name="object 1168"/>
            <p:cNvSpPr/>
            <p:nvPr/>
          </p:nvSpPr>
          <p:spPr>
            <a:xfrm>
              <a:off x="4416552" y="1756029"/>
              <a:ext cx="0" cy="4445"/>
            </a:xfrm>
            <a:custGeom>
              <a:avLst/>
              <a:gdLst/>
              <a:ahLst/>
              <a:cxnLst/>
              <a:rect l="l" t="t" r="r" b="b"/>
              <a:pathLst>
                <a:path h="4444">
                  <a:moveTo>
                    <a:pt x="0" y="0"/>
                  </a:moveTo>
                  <a:lnTo>
                    <a:pt x="0" y="4190"/>
                  </a:lnTo>
                </a:path>
              </a:pathLst>
            </a:custGeom>
            <a:ln w="3175">
              <a:solidFill>
                <a:srgbClr val="000000"/>
              </a:solidFill>
            </a:ln>
          </p:spPr>
          <p:txBody>
            <a:bodyPr wrap="square" lIns="0" tIns="0" rIns="0" bIns="0" rtlCol="0"/>
            <a:lstStyle/>
            <a:p>
              <a:endParaRPr sz="1227"/>
            </a:p>
          </p:txBody>
        </p:sp>
        <p:sp>
          <p:nvSpPr>
            <p:cNvPr id="1169" name="object 1169"/>
            <p:cNvSpPr/>
            <p:nvPr/>
          </p:nvSpPr>
          <p:spPr>
            <a:xfrm>
              <a:off x="4416552" y="1764411"/>
              <a:ext cx="0" cy="4445"/>
            </a:xfrm>
            <a:custGeom>
              <a:avLst/>
              <a:gdLst/>
              <a:ahLst/>
              <a:cxnLst/>
              <a:rect l="l" t="t" r="r" b="b"/>
              <a:pathLst>
                <a:path h="4444">
                  <a:moveTo>
                    <a:pt x="0" y="0"/>
                  </a:moveTo>
                  <a:lnTo>
                    <a:pt x="0" y="4190"/>
                  </a:lnTo>
                </a:path>
              </a:pathLst>
            </a:custGeom>
            <a:ln w="3175">
              <a:solidFill>
                <a:srgbClr val="000000"/>
              </a:solidFill>
            </a:ln>
          </p:spPr>
          <p:txBody>
            <a:bodyPr wrap="square" lIns="0" tIns="0" rIns="0" bIns="0" rtlCol="0"/>
            <a:lstStyle/>
            <a:p>
              <a:endParaRPr sz="1227"/>
            </a:p>
          </p:txBody>
        </p:sp>
        <p:sp>
          <p:nvSpPr>
            <p:cNvPr id="1170" name="object 1170"/>
            <p:cNvSpPr/>
            <p:nvPr/>
          </p:nvSpPr>
          <p:spPr>
            <a:xfrm>
              <a:off x="4413884" y="1764411"/>
              <a:ext cx="0" cy="4445"/>
            </a:xfrm>
            <a:custGeom>
              <a:avLst/>
              <a:gdLst/>
              <a:ahLst/>
              <a:cxnLst/>
              <a:rect l="l" t="t" r="r" b="b"/>
              <a:pathLst>
                <a:path h="4444">
                  <a:moveTo>
                    <a:pt x="0" y="0"/>
                  </a:moveTo>
                  <a:lnTo>
                    <a:pt x="0" y="4190"/>
                  </a:lnTo>
                </a:path>
              </a:pathLst>
            </a:custGeom>
            <a:ln w="3175">
              <a:solidFill>
                <a:srgbClr val="000000"/>
              </a:solidFill>
            </a:ln>
          </p:spPr>
          <p:txBody>
            <a:bodyPr wrap="square" lIns="0" tIns="0" rIns="0" bIns="0" rtlCol="0"/>
            <a:lstStyle/>
            <a:p>
              <a:endParaRPr sz="1227"/>
            </a:p>
          </p:txBody>
        </p:sp>
        <p:sp>
          <p:nvSpPr>
            <p:cNvPr id="1171" name="object 1171"/>
            <p:cNvSpPr/>
            <p:nvPr/>
          </p:nvSpPr>
          <p:spPr>
            <a:xfrm>
              <a:off x="12423267" y="8289797"/>
              <a:ext cx="37465" cy="0"/>
            </a:xfrm>
            <a:custGeom>
              <a:avLst/>
              <a:gdLst/>
              <a:ahLst/>
              <a:cxnLst/>
              <a:rect l="l" t="t" r="r" b="b"/>
              <a:pathLst>
                <a:path w="37465">
                  <a:moveTo>
                    <a:pt x="36956" y="0"/>
                  </a:moveTo>
                  <a:lnTo>
                    <a:pt x="0" y="0"/>
                  </a:lnTo>
                </a:path>
              </a:pathLst>
            </a:custGeom>
            <a:ln w="3175">
              <a:solidFill>
                <a:srgbClr val="000000"/>
              </a:solidFill>
            </a:ln>
          </p:spPr>
          <p:txBody>
            <a:bodyPr wrap="square" lIns="0" tIns="0" rIns="0" bIns="0" rtlCol="0"/>
            <a:lstStyle/>
            <a:p>
              <a:endParaRPr sz="1227"/>
            </a:p>
          </p:txBody>
        </p:sp>
        <p:sp>
          <p:nvSpPr>
            <p:cNvPr id="1172" name="object 1172"/>
            <p:cNvSpPr/>
            <p:nvPr/>
          </p:nvSpPr>
          <p:spPr>
            <a:xfrm>
              <a:off x="12460223" y="8400669"/>
              <a:ext cx="0" cy="1114425"/>
            </a:xfrm>
            <a:custGeom>
              <a:avLst/>
              <a:gdLst/>
              <a:ahLst/>
              <a:cxnLst/>
              <a:rect l="l" t="t" r="r" b="b"/>
              <a:pathLst>
                <a:path h="1114425">
                  <a:moveTo>
                    <a:pt x="0" y="1114424"/>
                  </a:moveTo>
                  <a:lnTo>
                    <a:pt x="0" y="0"/>
                  </a:lnTo>
                </a:path>
              </a:pathLst>
            </a:custGeom>
            <a:ln w="3175">
              <a:solidFill>
                <a:srgbClr val="000000"/>
              </a:solidFill>
            </a:ln>
          </p:spPr>
          <p:txBody>
            <a:bodyPr wrap="square" lIns="0" tIns="0" rIns="0" bIns="0" rtlCol="0"/>
            <a:lstStyle/>
            <a:p>
              <a:endParaRPr sz="1227"/>
            </a:p>
          </p:txBody>
        </p:sp>
        <p:sp>
          <p:nvSpPr>
            <p:cNvPr id="1173" name="object 1173"/>
            <p:cNvSpPr/>
            <p:nvPr/>
          </p:nvSpPr>
          <p:spPr>
            <a:xfrm>
              <a:off x="12423267" y="8400669"/>
              <a:ext cx="37465" cy="0"/>
            </a:xfrm>
            <a:custGeom>
              <a:avLst/>
              <a:gdLst/>
              <a:ahLst/>
              <a:cxnLst/>
              <a:rect l="l" t="t" r="r" b="b"/>
              <a:pathLst>
                <a:path w="37465">
                  <a:moveTo>
                    <a:pt x="36956" y="0"/>
                  </a:moveTo>
                  <a:lnTo>
                    <a:pt x="0" y="0"/>
                  </a:lnTo>
                </a:path>
              </a:pathLst>
            </a:custGeom>
            <a:ln w="3175">
              <a:solidFill>
                <a:srgbClr val="000000"/>
              </a:solidFill>
            </a:ln>
          </p:spPr>
          <p:txBody>
            <a:bodyPr wrap="square" lIns="0" tIns="0" rIns="0" bIns="0" rtlCol="0"/>
            <a:lstStyle/>
            <a:p>
              <a:endParaRPr sz="1227"/>
            </a:p>
          </p:txBody>
        </p:sp>
        <p:sp>
          <p:nvSpPr>
            <p:cNvPr id="1174" name="object 1174"/>
            <p:cNvSpPr/>
            <p:nvPr/>
          </p:nvSpPr>
          <p:spPr>
            <a:xfrm>
              <a:off x="12423267" y="8400669"/>
              <a:ext cx="0" cy="1114425"/>
            </a:xfrm>
            <a:custGeom>
              <a:avLst/>
              <a:gdLst/>
              <a:ahLst/>
              <a:cxnLst/>
              <a:rect l="l" t="t" r="r" b="b"/>
              <a:pathLst>
                <a:path h="1114425">
                  <a:moveTo>
                    <a:pt x="0" y="0"/>
                  </a:moveTo>
                  <a:lnTo>
                    <a:pt x="0" y="1114424"/>
                  </a:lnTo>
                </a:path>
              </a:pathLst>
            </a:custGeom>
            <a:ln w="3175">
              <a:solidFill>
                <a:srgbClr val="000000"/>
              </a:solidFill>
            </a:ln>
          </p:spPr>
          <p:txBody>
            <a:bodyPr wrap="square" lIns="0" tIns="0" rIns="0" bIns="0" rtlCol="0"/>
            <a:lstStyle/>
            <a:p>
              <a:endParaRPr sz="1227"/>
            </a:p>
          </p:txBody>
        </p:sp>
        <p:sp>
          <p:nvSpPr>
            <p:cNvPr id="1175" name="object 1175"/>
            <p:cNvSpPr/>
            <p:nvPr/>
          </p:nvSpPr>
          <p:spPr>
            <a:xfrm>
              <a:off x="6154673" y="9506711"/>
              <a:ext cx="0" cy="75565"/>
            </a:xfrm>
            <a:custGeom>
              <a:avLst/>
              <a:gdLst/>
              <a:ahLst/>
              <a:cxnLst/>
              <a:rect l="l" t="t" r="r" b="b"/>
              <a:pathLst>
                <a:path h="75565">
                  <a:moveTo>
                    <a:pt x="0" y="0"/>
                  </a:moveTo>
                  <a:lnTo>
                    <a:pt x="0" y="75056"/>
                  </a:lnTo>
                </a:path>
              </a:pathLst>
            </a:custGeom>
            <a:ln w="3175">
              <a:solidFill>
                <a:srgbClr val="000000"/>
              </a:solidFill>
            </a:ln>
          </p:spPr>
          <p:txBody>
            <a:bodyPr wrap="square" lIns="0" tIns="0" rIns="0" bIns="0" rtlCol="0"/>
            <a:lstStyle/>
            <a:p>
              <a:endParaRPr sz="1227"/>
            </a:p>
          </p:txBody>
        </p:sp>
        <p:sp>
          <p:nvSpPr>
            <p:cNvPr id="1176" name="object 1176"/>
            <p:cNvSpPr/>
            <p:nvPr/>
          </p:nvSpPr>
          <p:spPr>
            <a:xfrm>
              <a:off x="6154673" y="9595484"/>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1177" name="object 1177"/>
            <p:cNvSpPr/>
            <p:nvPr/>
          </p:nvSpPr>
          <p:spPr>
            <a:xfrm>
              <a:off x="6154673" y="9623297"/>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1178" name="object 1178"/>
            <p:cNvSpPr/>
            <p:nvPr/>
          </p:nvSpPr>
          <p:spPr>
            <a:xfrm>
              <a:off x="501777" y="2440305"/>
              <a:ext cx="34290" cy="0"/>
            </a:xfrm>
            <a:custGeom>
              <a:avLst/>
              <a:gdLst/>
              <a:ahLst/>
              <a:cxnLst/>
              <a:rect l="l" t="t" r="r" b="b"/>
              <a:pathLst>
                <a:path w="34290">
                  <a:moveTo>
                    <a:pt x="34289" y="0"/>
                  </a:moveTo>
                  <a:lnTo>
                    <a:pt x="0" y="0"/>
                  </a:lnTo>
                </a:path>
              </a:pathLst>
            </a:custGeom>
            <a:ln w="3175">
              <a:solidFill>
                <a:srgbClr val="000000"/>
              </a:solidFill>
            </a:ln>
          </p:spPr>
          <p:txBody>
            <a:bodyPr wrap="square" lIns="0" tIns="0" rIns="0" bIns="0" rtlCol="0"/>
            <a:lstStyle/>
            <a:p>
              <a:endParaRPr sz="1227"/>
            </a:p>
          </p:txBody>
        </p:sp>
        <p:sp>
          <p:nvSpPr>
            <p:cNvPr id="1179" name="object 1179"/>
            <p:cNvSpPr/>
            <p:nvPr/>
          </p:nvSpPr>
          <p:spPr>
            <a:xfrm>
              <a:off x="501777" y="2420112"/>
              <a:ext cx="34290" cy="0"/>
            </a:xfrm>
            <a:custGeom>
              <a:avLst/>
              <a:gdLst/>
              <a:ahLst/>
              <a:cxnLst/>
              <a:rect l="l" t="t" r="r" b="b"/>
              <a:pathLst>
                <a:path w="34290">
                  <a:moveTo>
                    <a:pt x="34289" y="0"/>
                  </a:moveTo>
                  <a:lnTo>
                    <a:pt x="0" y="0"/>
                  </a:lnTo>
                </a:path>
              </a:pathLst>
            </a:custGeom>
            <a:ln w="3175">
              <a:solidFill>
                <a:srgbClr val="000000"/>
              </a:solidFill>
            </a:ln>
          </p:spPr>
          <p:txBody>
            <a:bodyPr wrap="square" lIns="0" tIns="0" rIns="0" bIns="0" rtlCol="0"/>
            <a:lstStyle/>
            <a:p>
              <a:endParaRPr sz="1227"/>
            </a:p>
          </p:txBody>
        </p:sp>
        <p:sp>
          <p:nvSpPr>
            <p:cNvPr id="1180" name="object 1180"/>
            <p:cNvSpPr/>
            <p:nvPr/>
          </p:nvSpPr>
          <p:spPr>
            <a:xfrm>
              <a:off x="746759" y="2440305"/>
              <a:ext cx="34290" cy="0"/>
            </a:xfrm>
            <a:custGeom>
              <a:avLst/>
              <a:gdLst/>
              <a:ahLst/>
              <a:cxnLst/>
              <a:rect l="l" t="t" r="r" b="b"/>
              <a:pathLst>
                <a:path w="34290">
                  <a:moveTo>
                    <a:pt x="0" y="0"/>
                  </a:moveTo>
                  <a:lnTo>
                    <a:pt x="34289" y="0"/>
                  </a:lnTo>
                </a:path>
              </a:pathLst>
            </a:custGeom>
            <a:ln w="3175">
              <a:solidFill>
                <a:srgbClr val="000000"/>
              </a:solidFill>
            </a:ln>
          </p:spPr>
          <p:txBody>
            <a:bodyPr wrap="square" lIns="0" tIns="0" rIns="0" bIns="0" rtlCol="0"/>
            <a:lstStyle/>
            <a:p>
              <a:endParaRPr sz="1227"/>
            </a:p>
          </p:txBody>
        </p:sp>
        <p:sp>
          <p:nvSpPr>
            <p:cNvPr id="1181" name="object 1181"/>
            <p:cNvSpPr/>
            <p:nvPr/>
          </p:nvSpPr>
          <p:spPr>
            <a:xfrm>
              <a:off x="746759" y="2420112"/>
              <a:ext cx="34290" cy="0"/>
            </a:xfrm>
            <a:custGeom>
              <a:avLst/>
              <a:gdLst/>
              <a:ahLst/>
              <a:cxnLst/>
              <a:rect l="l" t="t" r="r" b="b"/>
              <a:pathLst>
                <a:path w="34290">
                  <a:moveTo>
                    <a:pt x="0" y="0"/>
                  </a:moveTo>
                  <a:lnTo>
                    <a:pt x="34289" y="0"/>
                  </a:lnTo>
                </a:path>
              </a:pathLst>
            </a:custGeom>
            <a:ln w="3175">
              <a:solidFill>
                <a:srgbClr val="000000"/>
              </a:solidFill>
            </a:ln>
          </p:spPr>
          <p:txBody>
            <a:bodyPr wrap="square" lIns="0" tIns="0" rIns="0" bIns="0" rtlCol="0"/>
            <a:lstStyle/>
            <a:p>
              <a:endParaRPr sz="1227"/>
            </a:p>
          </p:txBody>
        </p:sp>
        <p:sp>
          <p:nvSpPr>
            <p:cNvPr id="1182" name="object 1182"/>
            <p:cNvSpPr/>
            <p:nvPr/>
          </p:nvSpPr>
          <p:spPr>
            <a:xfrm>
              <a:off x="4344542" y="7956423"/>
              <a:ext cx="0" cy="20320"/>
            </a:xfrm>
            <a:custGeom>
              <a:avLst/>
              <a:gdLst/>
              <a:ahLst/>
              <a:cxnLst/>
              <a:rect l="l" t="t" r="r" b="b"/>
              <a:pathLst>
                <a:path h="20320">
                  <a:moveTo>
                    <a:pt x="0" y="0"/>
                  </a:moveTo>
                  <a:lnTo>
                    <a:pt x="0" y="19811"/>
                  </a:lnTo>
                </a:path>
              </a:pathLst>
            </a:custGeom>
            <a:ln w="3175">
              <a:solidFill>
                <a:srgbClr val="000000"/>
              </a:solidFill>
            </a:ln>
          </p:spPr>
          <p:txBody>
            <a:bodyPr wrap="square" lIns="0" tIns="0" rIns="0" bIns="0" rtlCol="0"/>
            <a:lstStyle/>
            <a:p>
              <a:endParaRPr sz="1227"/>
            </a:p>
          </p:txBody>
        </p:sp>
        <p:sp>
          <p:nvSpPr>
            <p:cNvPr id="1183" name="object 1183"/>
            <p:cNvSpPr/>
            <p:nvPr/>
          </p:nvSpPr>
          <p:spPr>
            <a:xfrm>
              <a:off x="4555235" y="7956423"/>
              <a:ext cx="0" cy="20320"/>
            </a:xfrm>
            <a:custGeom>
              <a:avLst/>
              <a:gdLst/>
              <a:ahLst/>
              <a:cxnLst/>
              <a:rect l="l" t="t" r="r" b="b"/>
              <a:pathLst>
                <a:path h="20320">
                  <a:moveTo>
                    <a:pt x="0" y="19811"/>
                  </a:moveTo>
                  <a:lnTo>
                    <a:pt x="0" y="0"/>
                  </a:lnTo>
                </a:path>
              </a:pathLst>
            </a:custGeom>
            <a:ln w="3175">
              <a:solidFill>
                <a:srgbClr val="000000"/>
              </a:solidFill>
            </a:ln>
          </p:spPr>
          <p:txBody>
            <a:bodyPr wrap="square" lIns="0" tIns="0" rIns="0" bIns="0" rtlCol="0"/>
            <a:lstStyle/>
            <a:p>
              <a:endParaRPr sz="1227"/>
            </a:p>
          </p:txBody>
        </p:sp>
        <p:sp>
          <p:nvSpPr>
            <p:cNvPr id="1184" name="object 1184"/>
            <p:cNvSpPr/>
            <p:nvPr/>
          </p:nvSpPr>
          <p:spPr>
            <a:xfrm>
              <a:off x="10729341" y="9632822"/>
              <a:ext cx="83820" cy="0"/>
            </a:xfrm>
            <a:custGeom>
              <a:avLst/>
              <a:gdLst/>
              <a:ahLst/>
              <a:cxnLst/>
              <a:rect l="l" t="t" r="r" b="b"/>
              <a:pathLst>
                <a:path w="83820">
                  <a:moveTo>
                    <a:pt x="0" y="0"/>
                  </a:moveTo>
                  <a:lnTo>
                    <a:pt x="83438" y="0"/>
                  </a:lnTo>
                </a:path>
              </a:pathLst>
            </a:custGeom>
            <a:ln w="3175">
              <a:solidFill>
                <a:srgbClr val="000000"/>
              </a:solidFill>
            </a:ln>
          </p:spPr>
          <p:txBody>
            <a:bodyPr wrap="square" lIns="0" tIns="0" rIns="0" bIns="0" rtlCol="0"/>
            <a:lstStyle/>
            <a:p>
              <a:endParaRPr sz="1227"/>
            </a:p>
          </p:txBody>
        </p:sp>
        <p:sp>
          <p:nvSpPr>
            <p:cNvPr id="1185" name="object 1185"/>
            <p:cNvSpPr/>
            <p:nvPr/>
          </p:nvSpPr>
          <p:spPr>
            <a:xfrm>
              <a:off x="7480172" y="9459848"/>
              <a:ext cx="593725" cy="0"/>
            </a:xfrm>
            <a:custGeom>
              <a:avLst/>
              <a:gdLst/>
              <a:ahLst/>
              <a:cxnLst/>
              <a:rect l="l" t="t" r="r" b="b"/>
              <a:pathLst>
                <a:path w="593725">
                  <a:moveTo>
                    <a:pt x="593216" y="0"/>
                  </a:moveTo>
                  <a:lnTo>
                    <a:pt x="0" y="0"/>
                  </a:lnTo>
                </a:path>
              </a:pathLst>
            </a:custGeom>
            <a:ln w="3175">
              <a:solidFill>
                <a:srgbClr val="000000"/>
              </a:solidFill>
            </a:ln>
          </p:spPr>
          <p:txBody>
            <a:bodyPr wrap="square" lIns="0" tIns="0" rIns="0" bIns="0" rtlCol="0"/>
            <a:lstStyle/>
            <a:p>
              <a:endParaRPr sz="1227"/>
            </a:p>
          </p:txBody>
        </p:sp>
        <p:sp>
          <p:nvSpPr>
            <p:cNvPr id="1186" name="object 1186"/>
            <p:cNvSpPr/>
            <p:nvPr/>
          </p:nvSpPr>
          <p:spPr>
            <a:xfrm>
              <a:off x="6820281" y="9459848"/>
              <a:ext cx="0" cy="55244"/>
            </a:xfrm>
            <a:custGeom>
              <a:avLst/>
              <a:gdLst/>
              <a:ahLst/>
              <a:cxnLst/>
              <a:rect l="l" t="t" r="r" b="b"/>
              <a:pathLst>
                <a:path h="55245">
                  <a:moveTo>
                    <a:pt x="0" y="55244"/>
                  </a:moveTo>
                  <a:lnTo>
                    <a:pt x="0" y="0"/>
                  </a:lnTo>
                </a:path>
              </a:pathLst>
            </a:custGeom>
            <a:ln w="3175">
              <a:solidFill>
                <a:srgbClr val="000000"/>
              </a:solidFill>
            </a:ln>
          </p:spPr>
          <p:txBody>
            <a:bodyPr wrap="square" lIns="0" tIns="0" rIns="0" bIns="0" rtlCol="0"/>
            <a:lstStyle/>
            <a:p>
              <a:endParaRPr sz="1227"/>
            </a:p>
          </p:txBody>
        </p:sp>
        <p:sp>
          <p:nvSpPr>
            <p:cNvPr id="1187" name="object 1187"/>
            <p:cNvSpPr/>
            <p:nvPr/>
          </p:nvSpPr>
          <p:spPr>
            <a:xfrm>
              <a:off x="7402448" y="9459848"/>
              <a:ext cx="0" cy="55244"/>
            </a:xfrm>
            <a:custGeom>
              <a:avLst/>
              <a:gdLst/>
              <a:ahLst/>
              <a:cxnLst/>
              <a:rect l="l" t="t" r="r" b="b"/>
              <a:pathLst>
                <a:path h="55245">
                  <a:moveTo>
                    <a:pt x="0" y="55244"/>
                  </a:moveTo>
                  <a:lnTo>
                    <a:pt x="0" y="0"/>
                  </a:lnTo>
                </a:path>
              </a:pathLst>
            </a:custGeom>
            <a:ln w="3175">
              <a:solidFill>
                <a:srgbClr val="000000"/>
              </a:solidFill>
            </a:ln>
          </p:spPr>
          <p:txBody>
            <a:bodyPr wrap="square" lIns="0" tIns="0" rIns="0" bIns="0" rtlCol="0"/>
            <a:lstStyle/>
            <a:p>
              <a:endParaRPr sz="1227"/>
            </a:p>
          </p:txBody>
        </p:sp>
        <p:sp>
          <p:nvSpPr>
            <p:cNvPr id="1188" name="object 1188"/>
            <p:cNvSpPr/>
            <p:nvPr/>
          </p:nvSpPr>
          <p:spPr>
            <a:xfrm>
              <a:off x="7114031" y="9479280"/>
              <a:ext cx="194310" cy="0"/>
            </a:xfrm>
            <a:custGeom>
              <a:avLst/>
              <a:gdLst/>
              <a:ahLst/>
              <a:cxnLst/>
              <a:rect l="l" t="t" r="r" b="b"/>
              <a:pathLst>
                <a:path w="194309">
                  <a:moveTo>
                    <a:pt x="194309" y="0"/>
                  </a:moveTo>
                  <a:lnTo>
                    <a:pt x="0" y="0"/>
                  </a:lnTo>
                </a:path>
              </a:pathLst>
            </a:custGeom>
            <a:ln w="3175">
              <a:solidFill>
                <a:srgbClr val="000000"/>
              </a:solidFill>
            </a:ln>
          </p:spPr>
          <p:txBody>
            <a:bodyPr wrap="square" lIns="0" tIns="0" rIns="0" bIns="0" rtlCol="0"/>
            <a:lstStyle/>
            <a:p>
              <a:endParaRPr sz="1227"/>
            </a:p>
          </p:txBody>
        </p:sp>
        <p:sp>
          <p:nvSpPr>
            <p:cNvPr id="1189" name="object 1189"/>
            <p:cNvSpPr/>
            <p:nvPr/>
          </p:nvSpPr>
          <p:spPr>
            <a:xfrm>
              <a:off x="6914388" y="9479280"/>
              <a:ext cx="194310" cy="0"/>
            </a:xfrm>
            <a:custGeom>
              <a:avLst/>
              <a:gdLst/>
              <a:ahLst/>
              <a:cxnLst/>
              <a:rect l="l" t="t" r="r" b="b"/>
              <a:pathLst>
                <a:path w="194309">
                  <a:moveTo>
                    <a:pt x="0" y="0"/>
                  </a:moveTo>
                  <a:lnTo>
                    <a:pt x="194309" y="0"/>
                  </a:lnTo>
                </a:path>
              </a:pathLst>
            </a:custGeom>
            <a:ln w="3175">
              <a:solidFill>
                <a:srgbClr val="000000"/>
              </a:solidFill>
            </a:ln>
          </p:spPr>
          <p:txBody>
            <a:bodyPr wrap="square" lIns="0" tIns="0" rIns="0" bIns="0" rtlCol="0"/>
            <a:lstStyle/>
            <a:p>
              <a:endParaRPr sz="1227"/>
            </a:p>
          </p:txBody>
        </p:sp>
        <p:sp>
          <p:nvSpPr>
            <p:cNvPr id="1190" name="object 1190"/>
            <p:cNvSpPr/>
            <p:nvPr/>
          </p:nvSpPr>
          <p:spPr>
            <a:xfrm>
              <a:off x="6825615" y="9479280"/>
              <a:ext cx="17145" cy="0"/>
            </a:xfrm>
            <a:custGeom>
              <a:avLst/>
              <a:gdLst/>
              <a:ahLst/>
              <a:cxnLst/>
              <a:rect l="l" t="t" r="r" b="b"/>
              <a:pathLst>
                <a:path w="17145">
                  <a:moveTo>
                    <a:pt x="0" y="0"/>
                  </a:moveTo>
                  <a:lnTo>
                    <a:pt x="16763" y="0"/>
                  </a:lnTo>
                </a:path>
              </a:pathLst>
            </a:custGeom>
            <a:ln w="3175">
              <a:solidFill>
                <a:srgbClr val="000000"/>
              </a:solidFill>
            </a:ln>
          </p:spPr>
          <p:txBody>
            <a:bodyPr wrap="square" lIns="0" tIns="0" rIns="0" bIns="0" rtlCol="0"/>
            <a:lstStyle/>
            <a:p>
              <a:endParaRPr sz="1227"/>
            </a:p>
          </p:txBody>
        </p:sp>
        <p:sp>
          <p:nvSpPr>
            <p:cNvPr id="1191" name="object 1191"/>
            <p:cNvSpPr/>
            <p:nvPr/>
          </p:nvSpPr>
          <p:spPr>
            <a:xfrm>
              <a:off x="7380351" y="9479280"/>
              <a:ext cx="17145" cy="0"/>
            </a:xfrm>
            <a:custGeom>
              <a:avLst/>
              <a:gdLst/>
              <a:ahLst/>
              <a:cxnLst/>
              <a:rect l="l" t="t" r="r" b="b"/>
              <a:pathLst>
                <a:path w="17145">
                  <a:moveTo>
                    <a:pt x="16763" y="0"/>
                  </a:moveTo>
                  <a:lnTo>
                    <a:pt x="0" y="0"/>
                  </a:lnTo>
                </a:path>
              </a:pathLst>
            </a:custGeom>
            <a:ln w="3175">
              <a:solidFill>
                <a:srgbClr val="000000"/>
              </a:solidFill>
            </a:ln>
          </p:spPr>
          <p:txBody>
            <a:bodyPr wrap="square" lIns="0" tIns="0" rIns="0" bIns="0" rtlCol="0"/>
            <a:lstStyle/>
            <a:p>
              <a:endParaRPr sz="1227"/>
            </a:p>
          </p:txBody>
        </p:sp>
        <p:sp>
          <p:nvSpPr>
            <p:cNvPr id="1192" name="object 1192"/>
            <p:cNvSpPr/>
            <p:nvPr/>
          </p:nvSpPr>
          <p:spPr>
            <a:xfrm>
              <a:off x="6814566" y="9459848"/>
              <a:ext cx="593725" cy="0"/>
            </a:xfrm>
            <a:custGeom>
              <a:avLst/>
              <a:gdLst/>
              <a:ahLst/>
              <a:cxnLst/>
              <a:rect l="l" t="t" r="r" b="b"/>
              <a:pathLst>
                <a:path w="593725">
                  <a:moveTo>
                    <a:pt x="593597" y="0"/>
                  </a:moveTo>
                  <a:lnTo>
                    <a:pt x="0" y="0"/>
                  </a:lnTo>
                </a:path>
              </a:pathLst>
            </a:custGeom>
            <a:ln w="3175">
              <a:solidFill>
                <a:srgbClr val="000000"/>
              </a:solidFill>
            </a:ln>
          </p:spPr>
          <p:txBody>
            <a:bodyPr wrap="square" lIns="0" tIns="0" rIns="0" bIns="0" rtlCol="0"/>
            <a:lstStyle/>
            <a:p>
              <a:endParaRPr sz="1227"/>
            </a:p>
          </p:txBody>
        </p:sp>
        <p:sp>
          <p:nvSpPr>
            <p:cNvPr id="1193" name="object 1193"/>
            <p:cNvSpPr/>
            <p:nvPr/>
          </p:nvSpPr>
          <p:spPr>
            <a:xfrm>
              <a:off x="4253103" y="1915668"/>
              <a:ext cx="194310" cy="0"/>
            </a:xfrm>
            <a:custGeom>
              <a:avLst/>
              <a:gdLst/>
              <a:ahLst/>
              <a:cxnLst/>
              <a:rect l="l" t="t" r="r" b="b"/>
              <a:pathLst>
                <a:path w="194310">
                  <a:moveTo>
                    <a:pt x="0" y="0"/>
                  </a:moveTo>
                  <a:lnTo>
                    <a:pt x="193928" y="0"/>
                  </a:lnTo>
                </a:path>
              </a:pathLst>
            </a:custGeom>
            <a:ln w="3175">
              <a:solidFill>
                <a:srgbClr val="000000"/>
              </a:solidFill>
            </a:ln>
          </p:spPr>
          <p:txBody>
            <a:bodyPr wrap="square" lIns="0" tIns="0" rIns="0" bIns="0" rtlCol="0"/>
            <a:lstStyle/>
            <a:p>
              <a:endParaRPr sz="1227"/>
            </a:p>
          </p:txBody>
        </p:sp>
        <p:sp>
          <p:nvSpPr>
            <p:cNvPr id="1194" name="object 1194"/>
            <p:cNvSpPr/>
            <p:nvPr/>
          </p:nvSpPr>
          <p:spPr>
            <a:xfrm>
              <a:off x="4164329" y="1915668"/>
              <a:ext cx="16510" cy="0"/>
            </a:xfrm>
            <a:custGeom>
              <a:avLst/>
              <a:gdLst/>
              <a:ahLst/>
              <a:cxnLst/>
              <a:rect l="l" t="t" r="r" b="b"/>
              <a:pathLst>
                <a:path w="16510">
                  <a:moveTo>
                    <a:pt x="0" y="0"/>
                  </a:moveTo>
                  <a:lnTo>
                    <a:pt x="16382" y="0"/>
                  </a:lnTo>
                </a:path>
              </a:pathLst>
            </a:custGeom>
            <a:ln w="3175">
              <a:solidFill>
                <a:srgbClr val="000000"/>
              </a:solidFill>
            </a:ln>
          </p:spPr>
          <p:txBody>
            <a:bodyPr wrap="square" lIns="0" tIns="0" rIns="0" bIns="0" rtlCol="0"/>
            <a:lstStyle/>
            <a:p>
              <a:endParaRPr sz="1227"/>
            </a:p>
          </p:txBody>
        </p:sp>
        <p:sp>
          <p:nvSpPr>
            <p:cNvPr id="1195" name="object 1195"/>
            <p:cNvSpPr/>
            <p:nvPr/>
          </p:nvSpPr>
          <p:spPr>
            <a:xfrm>
              <a:off x="4718684" y="1915668"/>
              <a:ext cx="17145" cy="0"/>
            </a:xfrm>
            <a:custGeom>
              <a:avLst/>
              <a:gdLst/>
              <a:ahLst/>
              <a:cxnLst/>
              <a:rect l="l" t="t" r="r" b="b"/>
              <a:pathLst>
                <a:path w="17145">
                  <a:moveTo>
                    <a:pt x="16763" y="0"/>
                  </a:moveTo>
                  <a:lnTo>
                    <a:pt x="0" y="0"/>
                  </a:lnTo>
                </a:path>
              </a:pathLst>
            </a:custGeom>
            <a:ln w="3175">
              <a:solidFill>
                <a:srgbClr val="000000"/>
              </a:solidFill>
            </a:ln>
          </p:spPr>
          <p:txBody>
            <a:bodyPr wrap="square" lIns="0" tIns="0" rIns="0" bIns="0" rtlCol="0"/>
            <a:lstStyle/>
            <a:p>
              <a:endParaRPr sz="1227"/>
            </a:p>
          </p:txBody>
        </p:sp>
        <p:sp>
          <p:nvSpPr>
            <p:cNvPr id="1196" name="object 1196"/>
            <p:cNvSpPr/>
            <p:nvPr/>
          </p:nvSpPr>
          <p:spPr>
            <a:xfrm>
              <a:off x="4452365" y="1915668"/>
              <a:ext cx="194310" cy="0"/>
            </a:xfrm>
            <a:custGeom>
              <a:avLst/>
              <a:gdLst/>
              <a:ahLst/>
              <a:cxnLst/>
              <a:rect l="l" t="t" r="r" b="b"/>
              <a:pathLst>
                <a:path w="194310">
                  <a:moveTo>
                    <a:pt x="194309" y="0"/>
                  </a:moveTo>
                  <a:lnTo>
                    <a:pt x="0" y="0"/>
                  </a:lnTo>
                </a:path>
              </a:pathLst>
            </a:custGeom>
            <a:ln w="3175">
              <a:solidFill>
                <a:srgbClr val="000000"/>
              </a:solidFill>
            </a:ln>
          </p:spPr>
          <p:txBody>
            <a:bodyPr wrap="square" lIns="0" tIns="0" rIns="0" bIns="0" rtlCol="0"/>
            <a:lstStyle/>
            <a:p>
              <a:endParaRPr sz="1227"/>
            </a:p>
          </p:txBody>
        </p:sp>
        <p:sp>
          <p:nvSpPr>
            <p:cNvPr id="1197" name="object 1197"/>
            <p:cNvSpPr/>
            <p:nvPr/>
          </p:nvSpPr>
          <p:spPr>
            <a:xfrm>
              <a:off x="4153280" y="1935099"/>
              <a:ext cx="593725" cy="0"/>
            </a:xfrm>
            <a:custGeom>
              <a:avLst/>
              <a:gdLst/>
              <a:ahLst/>
              <a:cxnLst/>
              <a:rect l="l" t="t" r="r" b="b"/>
              <a:pathLst>
                <a:path w="593725">
                  <a:moveTo>
                    <a:pt x="593216" y="0"/>
                  </a:moveTo>
                  <a:lnTo>
                    <a:pt x="0" y="0"/>
                  </a:lnTo>
                </a:path>
              </a:pathLst>
            </a:custGeom>
            <a:ln w="3175">
              <a:solidFill>
                <a:srgbClr val="000000"/>
              </a:solidFill>
            </a:ln>
          </p:spPr>
          <p:txBody>
            <a:bodyPr wrap="square" lIns="0" tIns="0" rIns="0" bIns="0" rtlCol="0"/>
            <a:lstStyle/>
            <a:p>
              <a:endParaRPr sz="1227"/>
            </a:p>
          </p:txBody>
        </p:sp>
        <p:sp>
          <p:nvSpPr>
            <p:cNvPr id="1198" name="object 1198"/>
            <p:cNvSpPr/>
            <p:nvPr/>
          </p:nvSpPr>
          <p:spPr>
            <a:xfrm>
              <a:off x="961262" y="3102102"/>
              <a:ext cx="45085" cy="0"/>
            </a:xfrm>
            <a:custGeom>
              <a:avLst/>
              <a:gdLst/>
              <a:ahLst/>
              <a:cxnLst/>
              <a:rect l="l" t="t" r="r" b="b"/>
              <a:pathLst>
                <a:path w="45084">
                  <a:moveTo>
                    <a:pt x="44957" y="0"/>
                  </a:moveTo>
                  <a:lnTo>
                    <a:pt x="0" y="0"/>
                  </a:lnTo>
                </a:path>
              </a:pathLst>
            </a:custGeom>
            <a:ln w="3175">
              <a:solidFill>
                <a:srgbClr val="000000"/>
              </a:solidFill>
            </a:ln>
          </p:spPr>
          <p:txBody>
            <a:bodyPr wrap="square" lIns="0" tIns="0" rIns="0" bIns="0" rtlCol="0"/>
            <a:lstStyle/>
            <a:p>
              <a:endParaRPr sz="1227"/>
            </a:p>
          </p:txBody>
        </p:sp>
        <p:sp>
          <p:nvSpPr>
            <p:cNvPr id="1199" name="object 1199"/>
            <p:cNvSpPr/>
            <p:nvPr/>
          </p:nvSpPr>
          <p:spPr>
            <a:xfrm>
              <a:off x="981455" y="3082290"/>
              <a:ext cx="24765" cy="0"/>
            </a:xfrm>
            <a:custGeom>
              <a:avLst/>
              <a:gdLst/>
              <a:ahLst/>
              <a:cxnLst/>
              <a:rect l="l" t="t" r="r" b="b"/>
              <a:pathLst>
                <a:path w="24765">
                  <a:moveTo>
                    <a:pt x="24764" y="0"/>
                  </a:moveTo>
                  <a:lnTo>
                    <a:pt x="0" y="0"/>
                  </a:lnTo>
                </a:path>
              </a:pathLst>
            </a:custGeom>
            <a:ln w="3175">
              <a:solidFill>
                <a:srgbClr val="000000"/>
              </a:solidFill>
            </a:ln>
          </p:spPr>
          <p:txBody>
            <a:bodyPr wrap="square" lIns="0" tIns="0" rIns="0" bIns="0" rtlCol="0"/>
            <a:lstStyle/>
            <a:p>
              <a:endParaRPr sz="1227"/>
            </a:p>
          </p:txBody>
        </p:sp>
        <p:sp>
          <p:nvSpPr>
            <p:cNvPr id="1200" name="object 1200"/>
            <p:cNvSpPr/>
            <p:nvPr/>
          </p:nvSpPr>
          <p:spPr>
            <a:xfrm>
              <a:off x="1216913" y="3102102"/>
              <a:ext cx="45720" cy="0"/>
            </a:xfrm>
            <a:custGeom>
              <a:avLst/>
              <a:gdLst/>
              <a:ahLst/>
              <a:cxnLst/>
              <a:rect l="l" t="t" r="r" b="b"/>
              <a:pathLst>
                <a:path w="45719">
                  <a:moveTo>
                    <a:pt x="0" y="0"/>
                  </a:moveTo>
                  <a:lnTo>
                    <a:pt x="45338" y="0"/>
                  </a:lnTo>
                </a:path>
              </a:pathLst>
            </a:custGeom>
            <a:ln w="3175">
              <a:solidFill>
                <a:srgbClr val="000000"/>
              </a:solidFill>
            </a:ln>
          </p:spPr>
          <p:txBody>
            <a:bodyPr wrap="square" lIns="0" tIns="0" rIns="0" bIns="0" rtlCol="0"/>
            <a:lstStyle/>
            <a:p>
              <a:endParaRPr sz="1227"/>
            </a:p>
          </p:txBody>
        </p:sp>
        <p:sp>
          <p:nvSpPr>
            <p:cNvPr id="1201" name="object 1201"/>
            <p:cNvSpPr/>
            <p:nvPr/>
          </p:nvSpPr>
          <p:spPr>
            <a:xfrm>
              <a:off x="1216913" y="3082290"/>
              <a:ext cx="25400" cy="0"/>
            </a:xfrm>
            <a:custGeom>
              <a:avLst/>
              <a:gdLst/>
              <a:ahLst/>
              <a:cxnLst/>
              <a:rect l="l" t="t" r="r" b="b"/>
              <a:pathLst>
                <a:path w="25400">
                  <a:moveTo>
                    <a:pt x="0" y="0"/>
                  </a:moveTo>
                  <a:lnTo>
                    <a:pt x="25145" y="0"/>
                  </a:lnTo>
                </a:path>
              </a:pathLst>
            </a:custGeom>
            <a:ln w="3175">
              <a:solidFill>
                <a:srgbClr val="000000"/>
              </a:solidFill>
            </a:ln>
          </p:spPr>
          <p:txBody>
            <a:bodyPr wrap="square" lIns="0" tIns="0" rIns="0" bIns="0" rtlCol="0"/>
            <a:lstStyle/>
            <a:p>
              <a:endParaRPr sz="1227"/>
            </a:p>
          </p:txBody>
        </p:sp>
        <p:sp>
          <p:nvSpPr>
            <p:cNvPr id="1202" name="object 1202"/>
            <p:cNvSpPr/>
            <p:nvPr/>
          </p:nvSpPr>
          <p:spPr>
            <a:xfrm>
              <a:off x="981455" y="2590038"/>
              <a:ext cx="0" cy="492759"/>
            </a:xfrm>
            <a:custGeom>
              <a:avLst/>
              <a:gdLst/>
              <a:ahLst/>
              <a:cxnLst/>
              <a:rect l="l" t="t" r="r" b="b"/>
              <a:pathLst>
                <a:path h="492760">
                  <a:moveTo>
                    <a:pt x="0" y="492251"/>
                  </a:moveTo>
                  <a:lnTo>
                    <a:pt x="0" y="0"/>
                  </a:lnTo>
                </a:path>
              </a:pathLst>
            </a:custGeom>
            <a:ln w="3175">
              <a:solidFill>
                <a:srgbClr val="000000"/>
              </a:solidFill>
            </a:ln>
          </p:spPr>
          <p:txBody>
            <a:bodyPr wrap="square" lIns="0" tIns="0" rIns="0" bIns="0" rtlCol="0"/>
            <a:lstStyle/>
            <a:p>
              <a:endParaRPr sz="1227"/>
            </a:p>
          </p:txBody>
        </p:sp>
        <p:sp>
          <p:nvSpPr>
            <p:cNvPr id="1203" name="object 1203"/>
            <p:cNvSpPr/>
            <p:nvPr/>
          </p:nvSpPr>
          <p:spPr>
            <a:xfrm>
              <a:off x="1242060" y="2590038"/>
              <a:ext cx="0" cy="492759"/>
            </a:xfrm>
            <a:custGeom>
              <a:avLst/>
              <a:gdLst/>
              <a:ahLst/>
              <a:cxnLst/>
              <a:rect l="l" t="t" r="r" b="b"/>
              <a:pathLst>
                <a:path h="492760">
                  <a:moveTo>
                    <a:pt x="0" y="492251"/>
                  </a:moveTo>
                  <a:lnTo>
                    <a:pt x="0" y="0"/>
                  </a:lnTo>
                </a:path>
              </a:pathLst>
            </a:custGeom>
            <a:ln w="3175">
              <a:solidFill>
                <a:srgbClr val="000000"/>
              </a:solidFill>
            </a:ln>
          </p:spPr>
          <p:txBody>
            <a:bodyPr wrap="square" lIns="0" tIns="0" rIns="0" bIns="0" rtlCol="0"/>
            <a:lstStyle/>
            <a:p>
              <a:endParaRPr sz="1227"/>
            </a:p>
          </p:txBody>
        </p:sp>
        <p:pic>
          <p:nvPicPr>
            <p:cNvPr id="1204" name="object 1204"/>
            <p:cNvPicPr/>
            <p:nvPr/>
          </p:nvPicPr>
          <p:blipFill>
            <a:blip r:embed="rId5" cstate="print"/>
            <a:stretch>
              <a:fillRect/>
            </a:stretch>
          </p:blipFill>
          <p:spPr>
            <a:xfrm>
              <a:off x="6645596" y="3083813"/>
              <a:ext cx="266315" cy="133159"/>
            </a:xfrm>
            <a:prstGeom prst="rect">
              <a:avLst/>
            </a:prstGeom>
          </p:spPr>
        </p:pic>
        <p:sp>
          <p:nvSpPr>
            <p:cNvPr id="1205" name="object 1205"/>
            <p:cNvSpPr/>
            <p:nvPr/>
          </p:nvSpPr>
          <p:spPr>
            <a:xfrm>
              <a:off x="1181100" y="7956423"/>
              <a:ext cx="74930" cy="0"/>
            </a:xfrm>
            <a:custGeom>
              <a:avLst/>
              <a:gdLst/>
              <a:ahLst/>
              <a:cxnLst/>
              <a:rect l="l" t="t" r="r" b="b"/>
              <a:pathLst>
                <a:path w="74930">
                  <a:moveTo>
                    <a:pt x="74675" y="0"/>
                  </a:moveTo>
                  <a:lnTo>
                    <a:pt x="0" y="0"/>
                  </a:lnTo>
                </a:path>
              </a:pathLst>
            </a:custGeom>
            <a:ln w="3175">
              <a:solidFill>
                <a:srgbClr val="000000"/>
              </a:solidFill>
            </a:ln>
          </p:spPr>
          <p:txBody>
            <a:bodyPr wrap="square" lIns="0" tIns="0" rIns="0" bIns="0" rtlCol="0"/>
            <a:lstStyle/>
            <a:p>
              <a:endParaRPr sz="1227"/>
            </a:p>
          </p:txBody>
        </p:sp>
        <p:sp>
          <p:nvSpPr>
            <p:cNvPr id="1206" name="object 1206"/>
            <p:cNvSpPr/>
            <p:nvPr/>
          </p:nvSpPr>
          <p:spPr>
            <a:xfrm>
              <a:off x="1235963" y="7976235"/>
              <a:ext cx="0" cy="249554"/>
            </a:xfrm>
            <a:custGeom>
              <a:avLst/>
              <a:gdLst/>
              <a:ahLst/>
              <a:cxnLst/>
              <a:rect l="l" t="t" r="r" b="b"/>
              <a:pathLst>
                <a:path h="249554">
                  <a:moveTo>
                    <a:pt x="0" y="0"/>
                  </a:moveTo>
                  <a:lnTo>
                    <a:pt x="0" y="249554"/>
                  </a:lnTo>
                </a:path>
              </a:pathLst>
            </a:custGeom>
            <a:ln w="3175">
              <a:solidFill>
                <a:srgbClr val="000000"/>
              </a:solidFill>
            </a:ln>
          </p:spPr>
          <p:txBody>
            <a:bodyPr wrap="square" lIns="0" tIns="0" rIns="0" bIns="0" rtlCol="0"/>
            <a:lstStyle/>
            <a:p>
              <a:endParaRPr sz="1227"/>
            </a:p>
          </p:txBody>
        </p:sp>
        <p:sp>
          <p:nvSpPr>
            <p:cNvPr id="1207" name="object 1207"/>
            <p:cNvSpPr/>
            <p:nvPr/>
          </p:nvSpPr>
          <p:spPr>
            <a:xfrm>
              <a:off x="1255775" y="7956423"/>
              <a:ext cx="0" cy="253365"/>
            </a:xfrm>
            <a:custGeom>
              <a:avLst/>
              <a:gdLst/>
              <a:ahLst/>
              <a:cxnLst/>
              <a:rect l="l" t="t" r="r" b="b"/>
              <a:pathLst>
                <a:path h="253365">
                  <a:moveTo>
                    <a:pt x="0" y="0"/>
                  </a:moveTo>
                  <a:lnTo>
                    <a:pt x="0" y="252983"/>
                  </a:lnTo>
                </a:path>
              </a:pathLst>
            </a:custGeom>
            <a:ln w="3175">
              <a:solidFill>
                <a:srgbClr val="000000"/>
              </a:solidFill>
            </a:ln>
          </p:spPr>
          <p:txBody>
            <a:bodyPr wrap="square" lIns="0" tIns="0" rIns="0" bIns="0" rtlCol="0"/>
            <a:lstStyle/>
            <a:p>
              <a:endParaRPr sz="1227"/>
            </a:p>
          </p:txBody>
        </p:sp>
        <p:sp>
          <p:nvSpPr>
            <p:cNvPr id="1208" name="object 1208"/>
            <p:cNvSpPr/>
            <p:nvPr/>
          </p:nvSpPr>
          <p:spPr>
            <a:xfrm>
              <a:off x="802766" y="7976235"/>
              <a:ext cx="62230" cy="0"/>
            </a:xfrm>
            <a:custGeom>
              <a:avLst/>
              <a:gdLst/>
              <a:ahLst/>
              <a:cxnLst/>
              <a:rect l="l" t="t" r="r" b="b"/>
              <a:pathLst>
                <a:path w="62230">
                  <a:moveTo>
                    <a:pt x="62102" y="0"/>
                  </a:moveTo>
                  <a:lnTo>
                    <a:pt x="0" y="0"/>
                  </a:lnTo>
                </a:path>
              </a:pathLst>
            </a:custGeom>
            <a:ln w="3175">
              <a:solidFill>
                <a:srgbClr val="000000"/>
              </a:solidFill>
            </a:ln>
          </p:spPr>
          <p:txBody>
            <a:bodyPr wrap="square" lIns="0" tIns="0" rIns="0" bIns="0" rtlCol="0"/>
            <a:lstStyle/>
            <a:p>
              <a:endParaRPr sz="1227"/>
            </a:p>
          </p:txBody>
        </p:sp>
        <p:sp>
          <p:nvSpPr>
            <p:cNvPr id="1209" name="object 1209"/>
            <p:cNvSpPr/>
            <p:nvPr/>
          </p:nvSpPr>
          <p:spPr>
            <a:xfrm>
              <a:off x="802766" y="7956423"/>
              <a:ext cx="62230" cy="0"/>
            </a:xfrm>
            <a:custGeom>
              <a:avLst/>
              <a:gdLst/>
              <a:ahLst/>
              <a:cxnLst/>
              <a:rect l="l" t="t" r="r" b="b"/>
              <a:pathLst>
                <a:path w="62230">
                  <a:moveTo>
                    <a:pt x="0" y="0"/>
                  </a:moveTo>
                  <a:lnTo>
                    <a:pt x="62102" y="0"/>
                  </a:lnTo>
                </a:path>
              </a:pathLst>
            </a:custGeom>
            <a:ln w="3175">
              <a:solidFill>
                <a:srgbClr val="000000"/>
              </a:solidFill>
            </a:ln>
          </p:spPr>
          <p:txBody>
            <a:bodyPr wrap="square" lIns="0" tIns="0" rIns="0" bIns="0" rtlCol="0"/>
            <a:lstStyle/>
            <a:p>
              <a:endParaRPr sz="1227"/>
            </a:p>
          </p:txBody>
        </p:sp>
        <p:sp>
          <p:nvSpPr>
            <p:cNvPr id="1210" name="object 1210"/>
            <p:cNvSpPr/>
            <p:nvPr/>
          </p:nvSpPr>
          <p:spPr>
            <a:xfrm>
              <a:off x="1181100" y="7976235"/>
              <a:ext cx="55244" cy="0"/>
            </a:xfrm>
            <a:custGeom>
              <a:avLst/>
              <a:gdLst/>
              <a:ahLst/>
              <a:cxnLst/>
              <a:rect l="l" t="t" r="r" b="b"/>
              <a:pathLst>
                <a:path w="55244">
                  <a:moveTo>
                    <a:pt x="54863" y="0"/>
                  </a:moveTo>
                  <a:lnTo>
                    <a:pt x="0" y="0"/>
                  </a:lnTo>
                </a:path>
              </a:pathLst>
            </a:custGeom>
            <a:ln w="3175">
              <a:solidFill>
                <a:srgbClr val="000000"/>
              </a:solidFill>
            </a:ln>
          </p:spPr>
          <p:txBody>
            <a:bodyPr wrap="square" lIns="0" tIns="0" rIns="0" bIns="0" rtlCol="0"/>
            <a:lstStyle/>
            <a:p>
              <a:endParaRPr sz="1227"/>
            </a:p>
          </p:txBody>
        </p:sp>
        <p:sp>
          <p:nvSpPr>
            <p:cNvPr id="1211" name="object 1211"/>
            <p:cNvSpPr/>
            <p:nvPr/>
          </p:nvSpPr>
          <p:spPr>
            <a:xfrm>
              <a:off x="11500104" y="8245983"/>
              <a:ext cx="0" cy="202565"/>
            </a:xfrm>
            <a:custGeom>
              <a:avLst/>
              <a:gdLst/>
              <a:ahLst/>
              <a:cxnLst/>
              <a:rect l="l" t="t" r="r" b="b"/>
              <a:pathLst>
                <a:path h="202565">
                  <a:moveTo>
                    <a:pt x="0" y="0"/>
                  </a:moveTo>
                  <a:lnTo>
                    <a:pt x="0" y="202310"/>
                  </a:lnTo>
                </a:path>
              </a:pathLst>
            </a:custGeom>
            <a:ln w="3175">
              <a:solidFill>
                <a:srgbClr val="000000"/>
              </a:solidFill>
            </a:ln>
          </p:spPr>
          <p:txBody>
            <a:bodyPr wrap="square" lIns="0" tIns="0" rIns="0" bIns="0" rtlCol="0"/>
            <a:lstStyle/>
            <a:p>
              <a:endParaRPr sz="1227"/>
            </a:p>
          </p:txBody>
        </p:sp>
        <p:sp>
          <p:nvSpPr>
            <p:cNvPr id="1212" name="object 1212"/>
            <p:cNvSpPr/>
            <p:nvPr/>
          </p:nvSpPr>
          <p:spPr>
            <a:xfrm>
              <a:off x="1413891" y="9764648"/>
              <a:ext cx="0" cy="50165"/>
            </a:xfrm>
            <a:custGeom>
              <a:avLst/>
              <a:gdLst/>
              <a:ahLst/>
              <a:cxnLst/>
              <a:rect l="l" t="t" r="r" b="b"/>
              <a:pathLst>
                <a:path h="50165">
                  <a:moveTo>
                    <a:pt x="0" y="49910"/>
                  </a:moveTo>
                  <a:lnTo>
                    <a:pt x="0" y="0"/>
                  </a:lnTo>
                </a:path>
              </a:pathLst>
            </a:custGeom>
            <a:ln w="3175">
              <a:solidFill>
                <a:srgbClr val="000000"/>
              </a:solidFill>
            </a:ln>
          </p:spPr>
          <p:txBody>
            <a:bodyPr wrap="square" lIns="0" tIns="0" rIns="0" bIns="0" rtlCol="0"/>
            <a:lstStyle/>
            <a:p>
              <a:endParaRPr sz="1227"/>
            </a:p>
          </p:txBody>
        </p:sp>
        <p:sp>
          <p:nvSpPr>
            <p:cNvPr id="1213" name="object 1213"/>
            <p:cNvSpPr/>
            <p:nvPr/>
          </p:nvSpPr>
          <p:spPr>
            <a:xfrm>
              <a:off x="831723" y="9764648"/>
              <a:ext cx="0" cy="50165"/>
            </a:xfrm>
            <a:custGeom>
              <a:avLst/>
              <a:gdLst/>
              <a:ahLst/>
              <a:cxnLst/>
              <a:rect l="l" t="t" r="r" b="b"/>
              <a:pathLst>
                <a:path h="50165">
                  <a:moveTo>
                    <a:pt x="0" y="49910"/>
                  </a:moveTo>
                  <a:lnTo>
                    <a:pt x="0" y="0"/>
                  </a:lnTo>
                </a:path>
              </a:pathLst>
            </a:custGeom>
            <a:ln w="3175">
              <a:solidFill>
                <a:srgbClr val="000000"/>
              </a:solidFill>
            </a:ln>
          </p:spPr>
          <p:txBody>
            <a:bodyPr wrap="square" lIns="0" tIns="0" rIns="0" bIns="0" rtlCol="0"/>
            <a:lstStyle/>
            <a:p>
              <a:endParaRPr sz="1227"/>
            </a:p>
          </p:txBody>
        </p:sp>
        <p:sp>
          <p:nvSpPr>
            <p:cNvPr id="1214" name="object 1214"/>
            <p:cNvSpPr/>
            <p:nvPr/>
          </p:nvSpPr>
          <p:spPr>
            <a:xfrm>
              <a:off x="1413891" y="9814559"/>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1215" name="object 1215"/>
            <p:cNvSpPr/>
            <p:nvPr/>
          </p:nvSpPr>
          <p:spPr>
            <a:xfrm>
              <a:off x="1418082" y="9810369"/>
              <a:ext cx="74930" cy="0"/>
            </a:xfrm>
            <a:custGeom>
              <a:avLst/>
              <a:gdLst/>
              <a:ahLst/>
              <a:cxnLst/>
              <a:rect l="l" t="t" r="r" b="b"/>
              <a:pathLst>
                <a:path w="74930">
                  <a:moveTo>
                    <a:pt x="0" y="0"/>
                  </a:moveTo>
                  <a:lnTo>
                    <a:pt x="74675" y="0"/>
                  </a:lnTo>
                </a:path>
              </a:pathLst>
            </a:custGeom>
            <a:ln w="3175">
              <a:solidFill>
                <a:srgbClr val="000000"/>
              </a:solidFill>
            </a:ln>
          </p:spPr>
          <p:txBody>
            <a:bodyPr wrap="square" lIns="0" tIns="0" rIns="0" bIns="0" rtlCol="0"/>
            <a:lstStyle/>
            <a:p>
              <a:endParaRPr sz="1227"/>
            </a:p>
          </p:txBody>
        </p:sp>
        <p:sp>
          <p:nvSpPr>
            <p:cNvPr id="1216" name="object 1216"/>
            <p:cNvSpPr/>
            <p:nvPr/>
          </p:nvSpPr>
          <p:spPr>
            <a:xfrm>
              <a:off x="1419986" y="9808845"/>
              <a:ext cx="71755" cy="0"/>
            </a:xfrm>
            <a:custGeom>
              <a:avLst/>
              <a:gdLst/>
              <a:ahLst/>
              <a:cxnLst/>
              <a:rect l="l" t="t" r="r" b="b"/>
              <a:pathLst>
                <a:path w="71755">
                  <a:moveTo>
                    <a:pt x="0" y="0"/>
                  </a:moveTo>
                  <a:lnTo>
                    <a:pt x="71246" y="0"/>
                  </a:lnTo>
                </a:path>
              </a:pathLst>
            </a:custGeom>
            <a:ln w="3175">
              <a:solidFill>
                <a:srgbClr val="000000"/>
              </a:solidFill>
            </a:ln>
          </p:spPr>
          <p:txBody>
            <a:bodyPr wrap="square" lIns="0" tIns="0" rIns="0" bIns="0" rtlCol="0"/>
            <a:lstStyle/>
            <a:p>
              <a:endParaRPr sz="1227"/>
            </a:p>
          </p:txBody>
        </p:sp>
        <p:sp>
          <p:nvSpPr>
            <p:cNvPr id="1217" name="object 1217"/>
            <p:cNvSpPr/>
            <p:nvPr/>
          </p:nvSpPr>
          <p:spPr>
            <a:xfrm>
              <a:off x="1418082" y="9768839"/>
              <a:ext cx="0" cy="41910"/>
            </a:xfrm>
            <a:custGeom>
              <a:avLst/>
              <a:gdLst/>
              <a:ahLst/>
              <a:cxnLst/>
              <a:rect l="l" t="t" r="r" b="b"/>
              <a:pathLst>
                <a:path h="41909">
                  <a:moveTo>
                    <a:pt x="0" y="41528"/>
                  </a:moveTo>
                  <a:lnTo>
                    <a:pt x="0" y="0"/>
                  </a:lnTo>
                </a:path>
              </a:pathLst>
            </a:custGeom>
            <a:ln w="3175">
              <a:solidFill>
                <a:srgbClr val="000000"/>
              </a:solidFill>
            </a:ln>
          </p:spPr>
          <p:txBody>
            <a:bodyPr wrap="square" lIns="0" tIns="0" rIns="0" bIns="0" rtlCol="0"/>
            <a:lstStyle/>
            <a:p>
              <a:endParaRPr sz="1227"/>
            </a:p>
          </p:txBody>
        </p:sp>
        <p:sp>
          <p:nvSpPr>
            <p:cNvPr id="1218" name="object 1218"/>
            <p:cNvSpPr/>
            <p:nvPr/>
          </p:nvSpPr>
          <p:spPr>
            <a:xfrm>
              <a:off x="1419986" y="9770745"/>
              <a:ext cx="0" cy="38100"/>
            </a:xfrm>
            <a:custGeom>
              <a:avLst/>
              <a:gdLst/>
              <a:ahLst/>
              <a:cxnLst/>
              <a:rect l="l" t="t" r="r" b="b"/>
              <a:pathLst>
                <a:path h="38100">
                  <a:moveTo>
                    <a:pt x="0" y="38099"/>
                  </a:moveTo>
                  <a:lnTo>
                    <a:pt x="0" y="0"/>
                  </a:lnTo>
                </a:path>
              </a:pathLst>
            </a:custGeom>
            <a:ln w="3175">
              <a:solidFill>
                <a:srgbClr val="000000"/>
              </a:solidFill>
            </a:ln>
          </p:spPr>
          <p:txBody>
            <a:bodyPr wrap="square" lIns="0" tIns="0" rIns="0" bIns="0" rtlCol="0"/>
            <a:lstStyle/>
            <a:p>
              <a:endParaRPr sz="1227"/>
            </a:p>
          </p:txBody>
        </p:sp>
        <p:sp>
          <p:nvSpPr>
            <p:cNvPr id="1219" name="object 1219"/>
            <p:cNvSpPr/>
            <p:nvPr/>
          </p:nvSpPr>
          <p:spPr>
            <a:xfrm>
              <a:off x="827531" y="9768839"/>
              <a:ext cx="0" cy="41910"/>
            </a:xfrm>
            <a:custGeom>
              <a:avLst/>
              <a:gdLst/>
              <a:ahLst/>
              <a:cxnLst/>
              <a:rect l="l" t="t" r="r" b="b"/>
              <a:pathLst>
                <a:path h="41909">
                  <a:moveTo>
                    <a:pt x="0" y="41528"/>
                  </a:moveTo>
                  <a:lnTo>
                    <a:pt x="0" y="0"/>
                  </a:lnTo>
                </a:path>
              </a:pathLst>
            </a:custGeom>
            <a:ln w="3175">
              <a:solidFill>
                <a:srgbClr val="000000"/>
              </a:solidFill>
            </a:ln>
          </p:spPr>
          <p:txBody>
            <a:bodyPr wrap="square" lIns="0" tIns="0" rIns="0" bIns="0" rtlCol="0"/>
            <a:lstStyle/>
            <a:p>
              <a:endParaRPr sz="1227"/>
            </a:p>
          </p:txBody>
        </p:sp>
        <p:sp>
          <p:nvSpPr>
            <p:cNvPr id="1220" name="object 1220"/>
            <p:cNvSpPr/>
            <p:nvPr/>
          </p:nvSpPr>
          <p:spPr>
            <a:xfrm>
              <a:off x="825626" y="9770745"/>
              <a:ext cx="0" cy="38100"/>
            </a:xfrm>
            <a:custGeom>
              <a:avLst/>
              <a:gdLst/>
              <a:ahLst/>
              <a:cxnLst/>
              <a:rect l="l" t="t" r="r" b="b"/>
              <a:pathLst>
                <a:path h="38100">
                  <a:moveTo>
                    <a:pt x="0" y="38099"/>
                  </a:moveTo>
                  <a:lnTo>
                    <a:pt x="0" y="0"/>
                  </a:lnTo>
                </a:path>
              </a:pathLst>
            </a:custGeom>
            <a:ln w="3175">
              <a:solidFill>
                <a:srgbClr val="000000"/>
              </a:solidFill>
            </a:ln>
          </p:spPr>
          <p:txBody>
            <a:bodyPr wrap="square" lIns="0" tIns="0" rIns="0" bIns="0" rtlCol="0"/>
            <a:lstStyle/>
            <a:p>
              <a:endParaRPr sz="1227"/>
            </a:p>
          </p:txBody>
        </p:sp>
        <p:sp>
          <p:nvSpPr>
            <p:cNvPr id="1221" name="object 1221"/>
            <p:cNvSpPr/>
            <p:nvPr/>
          </p:nvSpPr>
          <p:spPr>
            <a:xfrm>
              <a:off x="3493389" y="9764648"/>
              <a:ext cx="0" cy="50165"/>
            </a:xfrm>
            <a:custGeom>
              <a:avLst/>
              <a:gdLst/>
              <a:ahLst/>
              <a:cxnLst/>
              <a:rect l="l" t="t" r="r" b="b"/>
              <a:pathLst>
                <a:path h="50165">
                  <a:moveTo>
                    <a:pt x="0" y="49910"/>
                  </a:moveTo>
                  <a:lnTo>
                    <a:pt x="0" y="0"/>
                  </a:lnTo>
                </a:path>
              </a:pathLst>
            </a:custGeom>
            <a:ln w="3175">
              <a:solidFill>
                <a:srgbClr val="000000"/>
              </a:solidFill>
            </a:ln>
          </p:spPr>
          <p:txBody>
            <a:bodyPr wrap="square" lIns="0" tIns="0" rIns="0" bIns="0" rtlCol="0"/>
            <a:lstStyle/>
            <a:p>
              <a:endParaRPr sz="1227"/>
            </a:p>
          </p:txBody>
        </p:sp>
        <p:sp>
          <p:nvSpPr>
            <p:cNvPr id="1222" name="object 1222"/>
            <p:cNvSpPr/>
            <p:nvPr/>
          </p:nvSpPr>
          <p:spPr>
            <a:xfrm>
              <a:off x="4075557" y="9764648"/>
              <a:ext cx="0" cy="50165"/>
            </a:xfrm>
            <a:custGeom>
              <a:avLst/>
              <a:gdLst/>
              <a:ahLst/>
              <a:cxnLst/>
              <a:rect l="l" t="t" r="r" b="b"/>
              <a:pathLst>
                <a:path h="50165">
                  <a:moveTo>
                    <a:pt x="0" y="49910"/>
                  </a:moveTo>
                  <a:lnTo>
                    <a:pt x="0" y="0"/>
                  </a:lnTo>
                </a:path>
              </a:pathLst>
            </a:custGeom>
            <a:ln w="3175">
              <a:solidFill>
                <a:srgbClr val="000000"/>
              </a:solidFill>
            </a:ln>
          </p:spPr>
          <p:txBody>
            <a:bodyPr wrap="square" lIns="0" tIns="0" rIns="0" bIns="0" rtlCol="0"/>
            <a:lstStyle/>
            <a:p>
              <a:endParaRPr sz="1227"/>
            </a:p>
          </p:txBody>
        </p:sp>
        <p:sp>
          <p:nvSpPr>
            <p:cNvPr id="1223" name="object 1223"/>
            <p:cNvSpPr/>
            <p:nvPr/>
          </p:nvSpPr>
          <p:spPr>
            <a:xfrm>
              <a:off x="4158615" y="9764648"/>
              <a:ext cx="0" cy="50165"/>
            </a:xfrm>
            <a:custGeom>
              <a:avLst/>
              <a:gdLst/>
              <a:ahLst/>
              <a:cxnLst/>
              <a:rect l="l" t="t" r="r" b="b"/>
              <a:pathLst>
                <a:path h="50165">
                  <a:moveTo>
                    <a:pt x="0" y="49910"/>
                  </a:moveTo>
                  <a:lnTo>
                    <a:pt x="0" y="0"/>
                  </a:lnTo>
                </a:path>
              </a:pathLst>
            </a:custGeom>
            <a:ln w="3175">
              <a:solidFill>
                <a:srgbClr val="000000"/>
              </a:solidFill>
            </a:ln>
          </p:spPr>
          <p:txBody>
            <a:bodyPr wrap="square" lIns="0" tIns="0" rIns="0" bIns="0" rtlCol="0"/>
            <a:lstStyle/>
            <a:p>
              <a:endParaRPr sz="1227"/>
            </a:p>
          </p:txBody>
        </p:sp>
        <p:sp>
          <p:nvSpPr>
            <p:cNvPr id="1224" name="object 1224"/>
            <p:cNvSpPr/>
            <p:nvPr/>
          </p:nvSpPr>
          <p:spPr>
            <a:xfrm>
              <a:off x="4740783" y="9764648"/>
              <a:ext cx="0" cy="50165"/>
            </a:xfrm>
            <a:custGeom>
              <a:avLst/>
              <a:gdLst/>
              <a:ahLst/>
              <a:cxnLst/>
              <a:rect l="l" t="t" r="r" b="b"/>
              <a:pathLst>
                <a:path h="50165">
                  <a:moveTo>
                    <a:pt x="0" y="49910"/>
                  </a:moveTo>
                  <a:lnTo>
                    <a:pt x="0" y="0"/>
                  </a:lnTo>
                </a:path>
              </a:pathLst>
            </a:custGeom>
            <a:ln w="3175">
              <a:solidFill>
                <a:srgbClr val="000000"/>
              </a:solidFill>
            </a:ln>
          </p:spPr>
          <p:txBody>
            <a:bodyPr wrap="square" lIns="0" tIns="0" rIns="0" bIns="0" rtlCol="0"/>
            <a:lstStyle/>
            <a:p>
              <a:endParaRPr sz="1227"/>
            </a:p>
          </p:txBody>
        </p:sp>
        <p:sp>
          <p:nvSpPr>
            <p:cNvPr id="1225" name="object 1225"/>
            <p:cNvSpPr/>
            <p:nvPr/>
          </p:nvSpPr>
          <p:spPr>
            <a:xfrm>
              <a:off x="4824221" y="9764648"/>
              <a:ext cx="0" cy="50165"/>
            </a:xfrm>
            <a:custGeom>
              <a:avLst/>
              <a:gdLst/>
              <a:ahLst/>
              <a:cxnLst/>
              <a:rect l="l" t="t" r="r" b="b"/>
              <a:pathLst>
                <a:path h="50165">
                  <a:moveTo>
                    <a:pt x="0" y="49910"/>
                  </a:moveTo>
                  <a:lnTo>
                    <a:pt x="0" y="0"/>
                  </a:lnTo>
                </a:path>
              </a:pathLst>
            </a:custGeom>
            <a:ln w="3175">
              <a:solidFill>
                <a:srgbClr val="000000"/>
              </a:solidFill>
            </a:ln>
          </p:spPr>
          <p:txBody>
            <a:bodyPr wrap="square" lIns="0" tIns="0" rIns="0" bIns="0" rtlCol="0"/>
            <a:lstStyle/>
            <a:p>
              <a:endParaRPr sz="1227"/>
            </a:p>
          </p:txBody>
        </p:sp>
        <p:sp>
          <p:nvSpPr>
            <p:cNvPr id="1226" name="object 1226"/>
            <p:cNvSpPr/>
            <p:nvPr/>
          </p:nvSpPr>
          <p:spPr>
            <a:xfrm>
              <a:off x="5406390" y="9764648"/>
              <a:ext cx="0" cy="50165"/>
            </a:xfrm>
            <a:custGeom>
              <a:avLst/>
              <a:gdLst/>
              <a:ahLst/>
              <a:cxnLst/>
              <a:rect l="l" t="t" r="r" b="b"/>
              <a:pathLst>
                <a:path h="50165">
                  <a:moveTo>
                    <a:pt x="0" y="49910"/>
                  </a:moveTo>
                  <a:lnTo>
                    <a:pt x="0" y="0"/>
                  </a:lnTo>
                </a:path>
              </a:pathLst>
            </a:custGeom>
            <a:ln w="3175">
              <a:solidFill>
                <a:srgbClr val="000000"/>
              </a:solidFill>
            </a:ln>
          </p:spPr>
          <p:txBody>
            <a:bodyPr wrap="square" lIns="0" tIns="0" rIns="0" bIns="0" rtlCol="0"/>
            <a:lstStyle/>
            <a:p>
              <a:endParaRPr sz="1227"/>
            </a:p>
          </p:txBody>
        </p:sp>
        <p:sp>
          <p:nvSpPr>
            <p:cNvPr id="1227" name="object 1227"/>
            <p:cNvSpPr/>
            <p:nvPr/>
          </p:nvSpPr>
          <p:spPr>
            <a:xfrm>
              <a:off x="6820281" y="9764648"/>
              <a:ext cx="0" cy="50165"/>
            </a:xfrm>
            <a:custGeom>
              <a:avLst/>
              <a:gdLst/>
              <a:ahLst/>
              <a:cxnLst/>
              <a:rect l="l" t="t" r="r" b="b"/>
              <a:pathLst>
                <a:path h="50165">
                  <a:moveTo>
                    <a:pt x="0" y="49910"/>
                  </a:moveTo>
                  <a:lnTo>
                    <a:pt x="0" y="0"/>
                  </a:lnTo>
                </a:path>
              </a:pathLst>
            </a:custGeom>
            <a:ln w="3175">
              <a:solidFill>
                <a:srgbClr val="000000"/>
              </a:solidFill>
            </a:ln>
          </p:spPr>
          <p:txBody>
            <a:bodyPr wrap="square" lIns="0" tIns="0" rIns="0" bIns="0" rtlCol="0"/>
            <a:lstStyle/>
            <a:p>
              <a:endParaRPr sz="1227"/>
            </a:p>
          </p:txBody>
        </p:sp>
        <p:sp>
          <p:nvSpPr>
            <p:cNvPr id="1228" name="object 1228"/>
            <p:cNvSpPr/>
            <p:nvPr/>
          </p:nvSpPr>
          <p:spPr>
            <a:xfrm>
              <a:off x="7402448" y="9764648"/>
              <a:ext cx="0" cy="50165"/>
            </a:xfrm>
            <a:custGeom>
              <a:avLst/>
              <a:gdLst/>
              <a:ahLst/>
              <a:cxnLst/>
              <a:rect l="l" t="t" r="r" b="b"/>
              <a:pathLst>
                <a:path h="50165">
                  <a:moveTo>
                    <a:pt x="0" y="49910"/>
                  </a:moveTo>
                  <a:lnTo>
                    <a:pt x="0" y="0"/>
                  </a:lnTo>
                </a:path>
              </a:pathLst>
            </a:custGeom>
            <a:ln w="3175">
              <a:solidFill>
                <a:srgbClr val="000000"/>
              </a:solidFill>
            </a:ln>
          </p:spPr>
          <p:txBody>
            <a:bodyPr wrap="square" lIns="0" tIns="0" rIns="0" bIns="0" rtlCol="0"/>
            <a:lstStyle/>
            <a:p>
              <a:endParaRPr sz="1227"/>
            </a:p>
          </p:txBody>
        </p:sp>
        <p:sp>
          <p:nvSpPr>
            <p:cNvPr id="1229" name="object 1229"/>
            <p:cNvSpPr/>
            <p:nvPr/>
          </p:nvSpPr>
          <p:spPr>
            <a:xfrm>
              <a:off x="7485506" y="9764648"/>
              <a:ext cx="0" cy="50165"/>
            </a:xfrm>
            <a:custGeom>
              <a:avLst/>
              <a:gdLst/>
              <a:ahLst/>
              <a:cxnLst/>
              <a:rect l="l" t="t" r="r" b="b"/>
              <a:pathLst>
                <a:path h="50165">
                  <a:moveTo>
                    <a:pt x="0" y="49910"/>
                  </a:moveTo>
                  <a:lnTo>
                    <a:pt x="0" y="0"/>
                  </a:lnTo>
                </a:path>
              </a:pathLst>
            </a:custGeom>
            <a:ln w="3175">
              <a:solidFill>
                <a:srgbClr val="000000"/>
              </a:solidFill>
            </a:ln>
          </p:spPr>
          <p:txBody>
            <a:bodyPr wrap="square" lIns="0" tIns="0" rIns="0" bIns="0" rtlCol="0"/>
            <a:lstStyle/>
            <a:p>
              <a:endParaRPr sz="1227"/>
            </a:p>
          </p:txBody>
        </p:sp>
        <p:sp>
          <p:nvSpPr>
            <p:cNvPr id="1230" name="object 1230"/>
            <p:cNvSpPr/>
            <p:nvPr/>
          </p:nvSpPr>
          <p:spPr>
            <a:xfrm>
              <a:off x="8068056" y="9764648"/>
              <a:ext cx="0" cy="50165"/>
            </a:xfrm>
            <a:custGeom>
              <a:avLst/>
              <a:gdLst/>
              <a:ahLst/>
              <a:cxnLst/>
              <a:rect l="l" t="t" r="r" b="b"/>
              <a:pathLst>
                <a:path h="50165">
                  <a:moveTo>
                    <a:pt x="0" y="49910"/>
                  </a:moveTo>
                  <a:lnTo>
                    <a:pt x="0" y="0"/>
                  </a:lnTo>
                </a:path>
              </a:pathLst>
            </a:custGeom>
            <a:ln w="3175">
              <a:solidFill>
                <a:srgbClr val="000000"/>
              </a:solidFill>
            </a:ln>
          </p:spPr>
          <p:txBody>
            <a:bodyPr wrap="square" lIns="0" tIns="0" rIns="0" bIns="0" rtlCol="0"/>
            <a:lstStyle/>
            <a:p>
              <a:endParaRPr sz="1227"/>
            </a:p>
          </p:txBody>
        </p:sp>
        <p:sp>
          <p:nvSpPr>
            <p:cNvPr id="1231" name="object 1231"/>
            <p:cNvSpPr/>
            <p:nvPr/>
          </p:nvSpPr>
          <p:spPr>
            <a:xfrm>
              <a:off x="8073770" y="9808845"/>
              <a:ext cx="71755" cy="0"/>
            </a:xfrm>
            <a:custGeom>
              <a:avLst/>
              <a:gdLst/>
              <a:ahLst/>
              <a:cxnLst/>
              <a:rect l="l" t="t" r="r" b="b"/>
              <a:pathLst>
                <a:path w="71754">
                  <a:moveTo>
                    <a:pt x="0" y="0"/>
                  </a:moveTo>
                  <a:lnTo>
                    <a:pt x="71246" y="0"/>
                  </a:lnTo>
                </a:path>
              </a:pathLst>
            </a:custGeom>
            <a:ln w="3175">
              <a:solidFill>
                <a:srgbClr val="000000"/>
              </a:solidFill>
            </a:ln>
          </p:spPr>
          <p:txBody>
            <a:bodyPr wrap="square" lIns="0" tIns="0" rIns="0" bIns="0" rtlCol="0"/>
            <a:lstStyle/>
            <a:p>
              <a:endParaRPr sz="1227"/>
            </a:p>
          </p:txBody>
        </p:sp>
        <p:sp>
          <p:nvSpPr>
            <p:cNvPr id="1232" name="object 1232"/>
            <p:cNvSpPr/>
            <p:nvPr/>
          </p:nvSpPr>
          <p:spPr>
            <a:xfrm>
              <a:off x="8068056" y="9814559"/>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1233" name="object 1233"/>
            <p:cNvSpPr/>
            <p:nvPr/>
          </p:nvSpPr>
          <p:spPr>
            <a:xfrm>
              <a:off x="8071866" y="9810369"/>
              <a:ext cx="75565" cy="0"/>
            </a:xfrm>
            <a:custGeom>
              <a:avLst/>
              <a:gdLst/>
              <a:ahLst/>
              <a:cxnLst/>
              <a:rect l="l" t="t" r="r" b="b"/>
              <a:pathLst>
                <a:path w="75565">
                  <a:moveTo>
                    <a:pt x="0" y="0"/>
                  </a:moveTo>
                  <a:lnTo>
                    <a:pt x="75056" y="0"/>
                  </a:lnTo>
                </a:path>
              </a:pathLst>
            </a:custGeom>
            <a:ln w="3175">
              <a:solidFill>
                <a:srgbClr val="000000"/>
              </a:solidFill>
            </a:ln>
          </p:spPr>
          <p:txBody>
            <a:bodyPr wrap="square" lIns="0" tIns="0" rIns="0" bIns="0" rtlCol="0"/>
            <a:lstStyle/>
            <a:p>
              <a:endParaRPr sz="1227"/>
            </a:p>
          </p:txBody>
        </p:sp>
        <p:sp>
          <p:nvSpPr>
            <p:cNvPr id="1234" name="object 1234"/>
            <p:cNvSpPr/>
            <p:nvPr/>
          </p:nvSpPr>
          <p:spPr>
            <a:xfrm>
              <a:off x="7402448" y="9814559"/>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1235" name="object 1235"/>
            <p:cNvSpPr/>
            <p:nvPr/>
          </p:nvSpPr>
          <p:spPr>
            <a:xfrm>
              <a:off x="7402448" y="9764648"/>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1236" name="object 1236"/>
            <p:cNvSpPr/>
            <p:nvPr/>
          </p:nvSpPr>
          <p:spPr>
            <a:xfrm>
              <a:off x="7406640" y="9768839"/>
              <a:ext cx="74930" cy="0"/>
            </a:xfrm>
            <a:custGeom>
              <a:avLst/>
              <a:gdLst/>
              <a:ahLst/>
              <a:cxnLst/>
              <a:rect l="l" t="t" r="r" b="b"/>
              <a:pathLst>
                <a:path w="74929">
                  <a:moveTo>
                    <a:pt x="0" y="0"/>
                  </a:moveTo>
                  <a:lnTo>
                    <a:pt x="74675" y="0"/>
                  </a:lnTo>
                </a:path>
              </a:pathLst>
            </a:custGeom>
            <a:ln w="3175">
              <a:solidFill>
                <a:srgbClr val="000000"/>
              </a:solidFill>
            </a:ln>
          </p:spPr>
          <p:txBody>
            <a:bodyPr wrap="square" lIns="0" tIns="0" rIns="0" bIns="0" rtlCol="0"/>
            <a:lstStyle/>
            <a:p>
              <a:endParaRPr sz="1227"/>
            </a:p>
          </p:txBody>
        </p:sp>
        <p:sp>
          <p:nvSpPr>
            <p:cNvPr id="1237" name="object 1237"/>
            <p:cNvSpPr/>
            <p:nvPr/>
          </p:nvSpPr>
          <p:spPr>
            <a:xfrm>
              <a:off x="7408544" y="9770745"/>
              <a:ext cx="71755" cy="0"/>
            </a:xfrm>
            <a:custGeom>
              <a:avLst/>
              <a:gdLst/>
              <a:ahLst/>
              <a:cxnLst/>
              <a:rect l="l" t="t" r="r" b="b"/>
              <a:pathLst>
                <a:path w="71754">
                  <a:moveTo>
                    <a:pt x="0" y="0"/>
                  </a:moveTo>
                  <a:lnTo>
                    <a:pt x="71246" y="0"/>
                  </a:lnTo>
                </a:path>
              </a:pathLst>
            </a:custGeom>
            <a:ln w="3175">
              <a:solidFill>
                <a:srgbClr val="000000"/>
              </a:solidFill>
            </a:ln>
          </p:spPr>
          <p:txBody>
            <a:bodyPr wrap="square" lIns="0" tIns="0" rIns="0" bIns="0" rtlCol="0"/>
            <a:lstStyle/>
            <a:p>
              <a:endParaRPr sz="1227"/>
            </a:p>
          </p:txBody>
        </p:sp>
        <p:sp>
          <p:nvSpPr>
            <p:cNvPr id="1238" name="object 1238"/>
            <p:cNvSpPr/>
            <p:nvPr/>
          </p:nvSpPr>
          <p:spPr>
            <a:xfrm>
              <a:off x="7408544" y="9808845"/>
              <a:ext cx="71755" cy="0"/>
            </a:xfrm>
            <a:custGeom>
              <a:avLst/>
              <a:gdLst/>
              <a:ahLst/>
              <a:cxnLst/>
              <a:rect l="l" t="t" r="r" b="b"/>
              <a:pathLst>
                <a:path w="71754">
                  <a:moveTo>
                    <a:pt x="0" y="0"/>
                  </a:moveTo>
                  <a:lnTo>
                    <a:pt x="71246" y="0"/>
                  </a:lnTo>
                </a:path>
              </a:pathLst>
            </a:custGeom>
            <a:ln w="3175">
              <a:solidFill>
                <a:srgbClr val="000000"/>
              </a:solidFill>
            </a:ln>
          </p:spPr>
          <p:txBody>
            <a:bodyPr wrap="square" lIns="0" tIns="0" rIns="0" bIns="0" rtlCol="0"/>
            <a:lstStyle/>
            <a:p>
              <a:endParaRPr sz="1227"/>
            </a:p>
          </p:txBody>
        </p:sp>
        <p:sp>
          <p:nvSpPr>
            <p:cNvPr id="1239" name="object 1239"/>
            <p:cNvSpPr/>
            <p:nvPr/>
          </p:nvSpPr>
          <p:spPr>
            <a:xfrm>
              <a:off x="7406640" y="9810369"/>
              <a:ext cx="74930" cy="0"/>
            </a:xfrm>
            <a:custGeom>
              <a:avLst/>
              <a:gdLst/>
              <a:ahLst/>
              <a:cxnLst/>
              <a:rect l="l" t="t" r="r" b="b"/>
              <a:pathLst>
                <a:path w="74929">
                  <a:moveTo>
                    <a:pt x="0" y="0"/>
                  </a:moveTo>
                  <a:lnTo>
                    <a:pt x="74675" y="0"/>
                  </a:lnTo>
                </a:path>
              </a:pathLst>
            </a:custGeom>
            <a:ln w="3175">
              <a:solidFill>
                <a:srgbClr val="000000"/>
              </a:solidFill>
            </a:ln>
          </p:spPr>
          <p:txBody>
            <a:bodyPr wrap="square" lIns="0" tIns="0" rIns="0" bIns="0" rtlCol="0"/>
            <a:lstStyle/>
            <a:p>
              <a:endParaRPr sz="1227"/>
            </a:p>
          </p:txBody>
        </p:sp>
        <p:sp>
          <p:nvSpPr>
            <p:cNvPr id="1240" name="object 1240"/>
            <p:cNvSpPr/>
            <p:nvPr/>
          </p:nvSpPr>
          <p:spPr>
            <a:xfrm>
              <a:off x="6816090" y="9768839"/>
              <a:ext cx="0" cy="41910"/>
            </a:xfrm>
            <a:custGeom>
              <a:avLst/>
              <a:gdLst/>
              <a:ahLst/>
              <a:cxnLst/>
              <a:rect l="l" t="t" r="r" b="b"/>
              <a:pathLst>
                <a:path h="41909">
                  <a:moveTo>
                    <a:pt x="0" y="41528"/>
                  </a:moveTo>
                  <a:lnTo>
                    <a:pt x="0" y="0"/>
                  </a:lnTo>
                </a:path>
              </a:pathLst>
            </a:custGeom>
            <a:ln w="3175">
              <a:solidFill>
                <a:srgbClr val="000000"/>
              </a:solidFill>
            </a:ln>
          </p:spPr>
          <p:txBody>
            <a:bodyPr wrap="square" lIns="0" tIns="0" rIns="0" bIns="0" rtlCol="0"/>
            <a:lstStyle/>
            <a:p>
              <a:endParaRPr sz="1227"/>
            </a:p>
          </p:txBody>
        </p:sp>
        <p:sp>
          <p:nvSpPr>
            <p:cNvPr id="1241" name="object 1241"/>
            <p:cNvSpPr/>
            <p:nvPr/>
          </p:nvSpPr>
          <p:spPr>
            <a:xfrm>
              <a:off x="6814184" y="9770745"/>
              <a:ext cx="0" cy="38100"/>
            </a:xfrm>
            <a:custGeom>
              <a:avLst/>
              <a:gdLst/>
              <a:ahLst/>
              <a:cxnLst/>
              <a:rect l="l" t="t" r="r" b="b"/>
              <a:pathLst>
                <a:path h="38100">
                  <a:moveTo>
                    <a:pt x="0" y="38099"/>
                  </a:moveTo>
                  <a:lnTo>
                    <a:pt x="0" y="0"/>
                  </a:lnTo>
                </a:path>
              </a:pathLst>
            </a:custGeom>
            <a:ln w="3175">
              <a:solidFill>
                <a:srgbClr val="000000"/>
              </a:solidFill>
            </a:ln>
          </p:spPr>
          <p:txBody>
            <a:bodyPr wrap="square" lIns="0" tIns="0" rIns="0" bIns="0" rtlCol="0"/>
            <a:lstStyle/>
            <a:p>
              <a:endParaRPr sz="1227"/>
            </a:p>
          </p:txBody>
        </p:sp>
        <p:sp>
          <p:nvSpPr>
            <p:cNvPr id="1242" name="object 1242"/>
            <p:cNvSpPr/>
            <p:nvPr/>
          </p:nvSpPr>
          <p:spPr>
            <a:xfrm>
              <a:off x="7406640" y="9768839"/>
              <a:ext cx="0" cy="41910"/>
            </a:xfrm>
            <a:custGeom>
              <a:avLst/>
              <a:gdLst/>
              <a:ahLst/>
              <a:cxnLst/>
              <a:rect l="l" t="t" r="r" b="b"/>
              <a:pathLst>
                <a:path h="41909">
                  <a:moveTo>
                    <a:pt x="0" y="41528"/>
                  </a:moveTo>
                  <a:lnTo>
                    <a:pt x="0" y="0"/>
                  </a:lnTo>
                </a:path>
              </a:pathLst>
            </a:custGeom>
            <a:ln w="3175">
              <a:solidFill>
                <a:srgbClr val="000000"/>
              </a:solidFill>
            </a:ln>
          </p:spPr>
          <p:txBody>
            <a:bodyPr wrap="square" lIns="0" tIns="0" rIns="0" bIns="0" rtlCol="0"/>
            <a:lstStyle/>
            <a:p>
              <a:endParaRPr sz="1227"/>
            </a:p>
          </p:txBody>
        </p:sp>
        <p:sp>
          <p:nvSpPr>
            <p:cNvPr id="1243" name="object 1243"/>
            <p:cNvSpPr/>
            <p:nvPr/>
          </p:nvSpPr>
          <p:spPr>
            <a:xfrm>
              <a:off x="7408544" y="9770745"/>
              <a:ext cx="0" cy="38100"/>
            </a:xfrm>
            <a:custGeom>
              <a:avLst/>
              <a:gdLst/>
              <a:ahLst/>
              <a:cxnLst/>
              <a:rect l="l" t="t" r="r" b="b"/>
              <a:pathLst>
                <a:path h="38100">
                  <a:moveTo>
                    <a:pt x="0" y="38099"/>
                  </a:moveTo>
                  <a:lnTo>
                    <a:pt x="0" y="0"/>
                  </a:lnTo>
                </a:path>
              </a:pathLst>
            </a:custGeom>
            <a:ln w="3175">
              <a:solidFill>
                <a:srgbClr val="000000"/>
              </a:solidFill>
            </a:ln>
          </p:spPr>
          <p:txBody>
            <a:bodyPr wrap="square" lIns="0" tIns="0" rIns="0" bIns="0" rtlCol="0"/>
            <a:lstStyle/>
            <a:p>
              <a:endParaRPr sz="1227"/>
            </a:p>
          </p:txBody>
        </p:sp>
        <p:sp>
          <p:nvSpPr>
            <p:cNvPr id="1244" name="object 1244"/>
            <p:cNvSpPr/>
            <p:nvPr/>
          </p:nvSpPr>
          <p:spPr>
            <a:xfrm>
              <a:off x="7481316" y="9768839"/>
              <a:ext cx="0" cy="41910"/>
            </a:xfrm>
            <a:custGeom>
              <a:avLst/>
              <a:gdLst/>
              <a:ahLst/>
              <a:cxnLst/>
              <a:rect l="l" t="t" r="r" b="b"/>
              <a:pathLst>
                <a:path h="41909">
                  <a:moveTo>
                    <a:pt x="0" y="41528"/>
                  </a:moveTo>
                  <a:lnTo>
                    <a:pt x="0" y="0"/>
                  </a:lnTo>
                </a:path>
              </a:pathLst>
            </a:custGeom>
            <a:ln w="3175">
              <a:solidFill>
                <a:srgbClr val="000000"/>
              </a:solidFill>
            </a:ln>
          </p:spPr>
          <p:txBody>
            <a:bodyPr wrap="square" lIns="0" tIns="0" rIns="0" bIns="0" rtlCol="0"/>
            <a:lstStyle/>
            <a:p>
              <a:endParaRPr sz="1227"/>
            </a:p>
          </p:txBody>
        </p:sp>
        <p:sp>
          <p:nvSpPr>
            <p:cNvPr id="1245" name="object 1245"/>
            <p:cNvSpPr/>
            <p:nvPr/>
          </p:nvSpPr>
          <p:spPr>
            <a:xfrm>
              <a:off x="7479792" y="9770745"/>
              <a:ext cx="0" cy="38100"/>
            </a:xfrm>
            <a:custGeom>
              <a:avLst/>
              <a:gdLst/>
              <a:ahLst/>
              <a:cxnLst/>
              <a:rect l="l" t="t" r="r" b="b"/>
              <a:pathLst>
                <a:path h="38100">
                  <a:moveTo>
                    <a:pt x="0" y="38099"/>
                  </a:moveTo>
                  <a:lnTo>
                    <a:pt x="0" y="0"/>
                  </a:lnTo>
                </a:path>
              </a:pathLst>
            </a:custGeom>
            <a:ln w="3175">
              <a:solidFill>
                <a:srgbClr val="000000"/>
              </a:solidFill>
            </a:ln>
          </p:spPr>
          <p:txBody>
            <a:bodyPr wrap="square" lIns="0" tIns="0" rIns="0" bIns="0" rtlCol="0"/>
            <a:lstStyle/>
            <a:p>
              <a:endParaRPr sz="1227"/>
            </a:p>
          </p:txBody>
        </p:sp>
        <p:sp>
          <p:nvSpPr>
            <p:cNvPr id="1246" name="object 1246"/>
            <p:cNvSpPr/>
            <p:nvPr/>
          </p:nvSpPr>
          <p:spPr>
            <a:xfrm>
              <a:off x="8071866" y="9768839"/>
              <a:ext cx="0" cy="41910"/>
            </a:xfrm>
            <a:custGeom>
              <a:avLst/>
              <a:gdLst/>
              <a:ahLst/>
              <a:cxnLst/>
              <a:rect l="l" t="t" r="r" b="b"/>
              <a:pathLst>
                <a:path h="41909">
                  <a:moveTo>
                    <a:pt x="0" y="41528"/>
                  </a:moveTo>
                  <a:lnTo>
                    <a:pt x="0" y="0"/>
                  </a:lnTo>
                </a:path>
              </a:pathLst>
            </a:custGeom>
            <a:ln w="3175">
              <a:solidFill>
                <a:srgbClr val="000000"/>
              </a:solidFill>
            </a:ln>
          </p:spPr>
          <p:txBody>
            <a:bodyPr wrap="square" lIns="0" tIns="0" rIns="0" bIns="0" rtlCol="0"/>
            <a:lstStyle/>
            <a:p>
              <a:endParaRPr sz="1227"/>
            </a:p>
          </p:txBody>
        </p:sp>
        <p:sp>
          <p:nvSpPr>
            <p:cNvPr id="1247" name="object 1247"/>
            <p:cNvSpPr/>
            <p:nvPr/>
          </p:nvSpPr>
          <p:spPr>
            <a:xfrm>
              <a:off x="8073770" y="9770745"/>
              <a:ext cx="0" cy="38100"/>
            </a:xfrm>
            <a:custGeom>
              <a:avLst/>
              <a:gdLst/>
              <a:ahLst/>
              <a:cxnLst/>
              <a:rect l="l" t="t" r="r" b="b"/>
              <a:pathLst>
                <a:path h="38100">
                  <a:moveTo>
                    <a:pt x="0" y="38099"/>
                  </a:moveTo>
                  <a:lnTo>
                    <a:pt x="0" y="0"/>
                  </a:lnTo>
                </a:path>
              </a:pathLst>
            </a:custGeom>
            <a:ln w="3175">
              <a:solidFill>
                <a:srgbClr val="000000"/>
              </a:solidFill>
            </a:ln>
          </p:spPr>
          <p:txBody>
            <a:bodyPr wrap="square" lIns="0" tIns="0" rIns="0" bIns="0" rtlCol="0"/>
            <a:lstStyle/>
            <a:p>
              <a:endParaRPr sz="1227"/>
            </a:p>
          </p:txBody>
        </p:sp>
        <p:sp>
          <p:nvSpPr>
            <p:cNvPr id="1248" name="object 1248"/>
            <p:cNvSpPr/>
            <p:nvPr/>
          </p:nvSpPr>
          <p:spPr>
            <a:xfrm>
              <a:off x="4079747" y="9810369"/>
              <a:ext cx="74930" cy="0"/>
            </a:xfrm>
            <a:custGeom>
              <a:avLst/>
              <a:gdLst/>
              <a:ahLst/>
              <a:cxnLst/>
              <a:rect l="l" t="t" r="r" b="b"/>
              <a:pathLst>
                <a:path w="74929">
                  <a:moveTo>
                    <a:pt x="0" y="0"/>
                  </a:moveTo>
                  <a:lnTo>
                    <a:pt x="74675" y="0"/>
                  </a:lnTo>
                </a:path>
              </a:pathLst>
            </a:custGeom>
            <a:ln w="3175">
              <a:solidFill>
                <a:srgbClr val="000000"/>
              </a:solidFill>
            </a:ln>
          </p:spPr>
          <p:txBody>
            <a:bodyPr wrap="square" lIns="0" tIns="0" rIns="0" bIns="0" rtlCol="0"/>
            <a:lstStyle/>
            <a:p>
              <a:endParaRPr sz="1227"/>
            </a:p>
          </p:txBody>
        </p:sp>
        <p:sp>
          <p:nvSpPr>
            <p:cNvPr id="1249" name="object 1249"/>
            <p:cNvSpPr/>
            <p:nvPr/>
          </p:nvSpPr>
          <p:spPr>
            <a:xfrm>
              <a:off x="4079747" y="9808845"/>
              <a:ext cx="74930" cy="0"/>
            </a:xfrm>
            <a:custGeom>
              <a:avLst/>
              <a:gdLst/>
              <a:ahLst/>
              <a:cxnLst/>
              <a:rect l="l" t="t" r="r" b="b"/>
              <a:pathLst>
                <a:path w="74929">
                  <a:moveTo>
                    <a:pt x="0" y="0"/>
                  </a:moveTo>
                  <a:lnTo>
                    <a:pt x="74675" y="0"/>
                  </a:lnTo>
                </a:path>
              </a:pathLst>
            </a:custGeom>
            <a:ln w="3175">
              <a:solidFill>
                <a:srgbClr val="000000"/>
              </a:solidFill>
            </a:ln>
          </p:spPr>
          <p:txBody>
            <a:bodyPr wrap="square" lIns="0" tIns="0" rIns="0" bIns="0" rtlCol="0"/>
            <a:lstStyle/>
            <a:p>
              <a:endParaRPr sz="1227"/>
            </a:p>
          </p:txBody>
        </p:sp>
        <p:sp>
          <p:nvSpPr>
            <p:cNvPr id="1250" name="object 1250"/>
            <p:cNvSpPr/>
            <p:nvPr/>
          </p:nvSpPr>
          <p:spPr>
            <a:xfrm>
              <a:off x="4079747" y="9770745"/>
              <a:ext cx="74930" cy="0"/>
            </a:xfrm>
            <a:custGeom>
              <a:avLst/>
              <a:gdLst/>
              <a:ahLst/>
              <a:cxnLst/>
              <a:rect l="l" t="t" r="r" b="b"/>
              <a:pathLst>
                <a:path w="74929">
                  <a:moveTo>
                    <a:pt x="0" y="0"/>
                  </a:moveTo>
                  <a:lnTo>
                    <a:pt x="74675" y="0"/>
                  </a:lnTo>
                </a:path>
              </a:pathLst>
            </a:custGeom>
            <a:ln w="3175">
              <a:solidFill>
                <a:srgbClr val="000000"/>
              </a:solidFill>
            </a:ln>
          </p:spPr>
          <p:txBody>
            <a:bodyPr wrap="square" lIns="0" tIns="0" rIns="0" bIns="0" rtlCol="0"/>
            <a:lstStyle/>
            <a:p>
              <a:endParaRPr sz="1227"/>
            </a:p>
          </p:txBody>
        </p:sp>
        <p:sp>
          <p:nvSpPr>
            <p:cNvPr id="1251" name="object 1251"/>
            <p:cNvSpPr/>
            <p:nvPr/>
          </p:nvSpPr>
          <p:spPr>
            <a:xfrm>
              <a:off x="4079747" y="9768839"/>
              <a:ext cx="74930" cy="0"/>
            </a:xfrm>
            <a:custGeom>
              <a:avLst/>
              <a:gdLst/>
              <a:ahLst/>
              <a:cxnLst/>
              <a:rect l="l" t="t" r="r" b="b"/>
              <a:pathLst>
                <a:path w="74929">
                  <a:moveTo>
                    <a:pt x="0" y="0"/>
                  </a:moveTo>
                  <a:lnTo>
                    <a:pt x="74675" y="0"/>
                  </a:lnTo>
                </a:path>
              </a:pathLst>
            </a:custGeom>
            <a:ln w="3175">
              <a:solidFill>
                <a:srgbClr val="000000"/>
              </a:solidFill>
            </a:ln>
          </p:spPr>
          <p:txBody>
            <a:bodyPr wrap="square" lIns="0" tIns="0" rIns="0" bIns="0" rtlCol="0"/>
            <a:lstStyle/>
            <a:p>
              <a:endParaRPr sz="1227"/>
            </a:p>
          </p:txBody>
        </p:sp>
        <p:sp>
          <p:nvSpPr>
            <p:cNvPr id="1252" name="object 1252"/>
            <p:cNvSpPr/>
            <p:nvPr/>
          </p:nvSpPr>
          <p:spPr>
            <a:xfrm>
              <a:off x="4075557" y="9764648"/>
              <a:ext cx="83185" cy="0"/>
            </a:xfrm>
            <a:custGeom>
              <a:avLst/>
              <a:gdLst/>
              <a:ahLst/>
              <a:cxnLst/>
              <a:rect l="l" t="t" r="r" b="b"/>
              <a:pathLst>
                <a:path w="83185">
                  <a:moveTo>
                    <a:pt x="0" y="0"/>
                  </a:moveTo>
                  <a:lnTo>
                    <a:pt x="83057" y="0"/>
                  </a:lnTo>
                </a:path>
              </a:pathLst>
            </a:custGeom>
            <a:ln w="3175">
              <a:solidFill>
                <a:srgbClr val="000000"/>
              </a:solidFill>
            </a:ln>
          </p:spPr>
          <p:txBody>
            <a:bodyPr wrap="square" lIns="0" tIns="0" rIns="0" bIns="0" rtlCol="0"/>
            <a:lstStyle/>
            <a:p>
              <a:endParaRPr sz="1227"/>
            </a:p>
          </p:txBody>
        </p:sp>
        <p:sp>
          <p:nvSpPr>
            <p:cNvPr id="1253" name="object 1253"/>
            <p:cNvSpPr/>
            <p:nvPr/>
          </p:nvSpPr>
          <p:spPr>
            <a:xfrm>
              <a:off x="4075557" y="9814559"/>
              <a:ext cx="83185" cy="0"/>
            </a:xfrm>
            <a:custGeom>
              <a:avLst/>
              <a:gdLst/>
              <a:ahLst/>
              <a:cxnLst/>
              <a:rect l="l" t="t" r="r" b="b"/>
              <a:pathLst>
                <a:path w="83185">
                  <a:moveTo>
                    <a:pt x="0" y="0"/>
                  </a:moveTo>
                  <a:lnTo>
                    <a:pt x="83057" y="0"/>
                  </a:lnTo>
                </a:path>
              </a:pathLst>
            </a:custGeom>
            <a:ln w="3175">
              <a:solidFill>
                <a:srgbClr val="000000"/>
              </a:solidFill>
            </a:ln>
          </p:spPr>
          <p:txBody>
            <a:bodyPr wrap="square" lIns="0" tIns="0" rIns="0" bIns="0" rtlCol="0"/>
            <a:lstStyle/>
            <a:p>
              <a:endParaRPr sz="1227"/>
            </a:p>
          </p:txBody>
        </p:sp>
        <p:sp>
          <p:nvSpPr>
            <p:cNvPr id="1254" name="object 1254"/>
            <p:cNvSpPr/>
            <p:nvPr/>
          </p:nvSpPr>
          <p:spPr>
            <a:xfrm>
              <a:off x="4740783" y="9814559"/>
              <a:ext cx="83820" cy="0"/>
            </a:xfrm>
            <a:custGeom>
              <a:avLst/>
              <a:gdLst/>
              <a:ahLst/>
              <a:cxnLst/>
              <a:rect l="l" t="t" r="r" b="b"/>
              <a:pathLst>
                <a:path w="83820">
                  <a:moveTo>
                    <a:pt x="0" y="0"/>
                  </a:moveTo>
                  <a:lnTo>
                    <a:pt x="83438" y="0"/>
                  </a:lnTo>
                </a:path>
              </a:pathLst>
            </a:custGeom>
            <a:ln w="3175">
              <a:solidFill>
                <a:srgbClr val="000000"/>
              </a:solidFill>
            </a:ln>
          </p:spPr>
          <p:txBody>
            <a:bodyPr wrap="square" lIns="0" tIns="0" rIns="0" bIns="0" rtlCol="0"/>
            <a:lstStyle/>
            <a:p>
              <a:endParaRPr sz="1227"/>
            </a:p>
          </p:txBody>
        </p:sp>
        <p:sp>
          <p:nvSpPr>
            <p:cNvPr id="1255" name="object 1255"/>
            <p:cNvSpPr/>
            <p:nvPr/>
          </p:nvSpPr>
          <p:spPr>
            <a:xfrm>
              <a:off x="4740783" y="9764648"/>
              <a:ext cx="83820" cy="0"/>
            </a:xfrm>
            <a:custGeom>
              <a:avLst/>
              <a:gdLst/>
              <a:ahLst/>
              <a:cxnLst/>
              <a:rect l="l" t="t" r="r" b="b"/>
              <a:pathLst>
                <a:path w="83820">
                  <a:moveTo>
                    <a:pt x="0" y="0"/>
                  </a:moveTo>
                  <a:lnTo>
                    <a:pt x="83438" y="0"/>
                  </a:lnTo>
                </a:path>
              </a:pathLst>
            </a:custGeom>
            <a:ln w="3175">
              <a:solidFill>
                <a:srgbClr val="000000"/>
              </a:solidFill>
            </a:ln>
          </p:spPr>
          <p:txBody>
            <a:bodyPr wrap="square" lIns="0" tIns="0" rIns="0" bIns="0" rtlCol="0"/>
            <a:lstStyle/>
            <a:p>
              <a:endParaRPr sz="1227"/>
            </a:p>
          </p:txBody>
        </p:sp>
        <p:sp>
          <p:nvSpPr>
            <p:cNvPr id="1256" name="object 1256"/>
            <p:cNvSpPr/>
            <p:nvPr/>
          </p:nvSpPr>
          <p:spPr>
            <a:xfrm>
              <a:off x="4744973" y="9768839"/>
              <a:ext cx="75565" cy="0"/>
            </a:xfrm>
            <a:custGeom>
              <a:avLst/>
              <a:gdLst/>
              <a:ahLst/>
              <a:cxnLst/>
              <a:rect l="l" t="t" r="r" b="b"/>
              <a:pathLst>
                <a:path w="75564">
                  <a:moveTo>
                    <a:pt x="0" y="0"/>
                  </a:moveTo>
                  <a:lnTo>
                    <a:pt x="75056" y="0"/>
                  </a:lnTo>
                </a:path>
              </a:pathLst>
            </a:custGeom>
            <a:ln w="3175">
              <a:solidFill>
                <a:srgbClr val="000000"/>
              </a:solidFill>
            </a:ln>
          </p:spPr>
          <p:txBody>
            <a:bodyPr wrap="square" lIns="0" tIns="0" rIns="0" bIns="0" rtlCol="0"/>
            <a:lstStyle/>
            <a:p>
              <a:endParaRPr sz="1227"/>
            </a:p>
          </p:txBody>
        </p:sp>
        <p:sp>
          <p:nvSpPr>
            <p:cNvPr id="1257" name="object 1257"/>
            <p:cNvSpPr/>
            <p:nvPr/>
          </p:nvSpPr>
          <p:spPr>
            <a:xfrm>
              <a:off x="4746878" y="9770745"/>
              <a:ext cx="71755" cy="0"/>
            </a:xfrm>
            <a:custGeom>
              <a:avLst/>
              <a:gdLst/>
              <a:ahLst/>
              <a:cxnLst/>
              <a:rect l="l" t="t" r="r" b="b"/>
              <a:pathLst>
                <a:path w="71754">
                  <a:moveTo>
                    <a:pt x="0" y="0"/>
                  </a:moveTo>
                  <a:lnTo>
                    <a:pt x="71246" y="0"/>
                  </a:lnTo>
                </a:path>
              </a:pathLst>
            </a:custGeom>
            <a:ln w="3175">
              <a:solidFill>
                <a:srgbClr val="000000"/>
              </a:solidFill>
            </a:ln>
          </p:spPr>
          <p:txBody>
            <a:bodyPr wrap="square" lIns="0" tIns="0" rIns="0" bIns="0" rtlCol="0"/>
            <a:lstStyle/>
            <a:p>
              <a:endParaRPr sz="1227"/>
            </a:p>
          </p:txBody>
        </p:sp>
        <p:sp>
          <p:nvSpPr>
            <p:cNvPr id="1258" name="object 1258"/>
            <p:cNvSpPr/>
            <p:nvPr/>
          </p:nvSpPr>
          <p:spPr>
            <a:xfrm>
              <a:off x="4746878" y="9808845"/>
              <a:ext cx="71755" cy="0"/>
            </a:xfrm>
            <a:custGeom>
              <a:avLst/>
              <a:gdLst/>
              <a:ahLst/>
              <a:cxnLst/>
              <a:rect l="l" t="t" r="r" b="b"/>
              <a:pathLst>
                <a:path w="71754">
                  <a:moveTo>
                    <a:pt x="0" y="0"/>
                  </a:moveTo>
                  <a:lnTo>
                    <a:pt x="71246" y="0"/>
                  </a:lnTo>
                </a:path>
              </a:pathLst>
            </a:custGeom>
            <a:ln w="3175">
              <a:solidFill>
                <a:srgbClr val="000000"/>
              </a:solidFill>
            </a:ln>
          </p:spPr>
          <p:txBody>
            <a:bodyPr wrap="square" lIns="0" tIns="0" rIns="0" bIns="0" rtlCol="0"/>
            <a:lstStyle/>
            <a:p>
              <a:endParaRPr sz="1227"/>
            </a:p>
          </p:txBody>
        </p:sp>
        <p:sp>
          <p:nvSpPr>
            <p:cNvPr id="1259" name="object 1259"/>
            <p:cNvSpPr/>
            <p:nvPr/>
          </p:nvSpPr>
          <p:spPr>
            <a:xfrm>
              <a:off x="4744973" y="9810369"/>
              <a:ext cx="75565" cy="0"/>
            </a:xfrm>
            <a:custGeom>
              <a:avLst/>
              <a:gdLst/>
              <a:ahLst/>
              <a:cxnLst/>
              <a:rect l="l" t="t" r="r" b="b"/>
              <a:pathLst>
                <a:path w="75564">
                  <a:moveTo>
                    <a:pt x="0" y="0"/>
                  </a:moveTo>
                  <a:lnTo>
                    <a:pt x="75056" y="0"/>
                  </a:lnTo>
                </a:path>
              </a:pathLst>
            </a:custGeom>
            <a:ln w="3175">
              <a:solidFill>
                <a:srgbClr val="000000"/>
              </a:solidFill>
            </a:ln>
          </p:spPr>
          <p:txBody>
            <a:bodyPr wrap="square" lIns="0" tIns="0" rIns="0" bIns="0" rtlCol="0"/>
            <a:lstStyle/>
            <a:p>
              <a:endParaRPr sz="1227"/>
            </a:p>
          </p:txBody>
        </p:sp>
        <p:sp>
          <p:nvSpPr>
            <p:cNvPr id="1260" name="object 1260"/>
            <p:cNvSpPr/>
            <p:nvPr/>
          </p:nvSpPr>
          <p:spPr>
            <a:xfrm>
              <a:off x="5410580" y="9810369"/>
              <a:ext cx="74930" cy="0"/>
            </a:xfrm>
            <a:custGeom>
              <a:avLst/>
              <a:gdLst/>
              <a:ahLst/>
              <a:cxnLst/>
              <a:rect l="l" t="t" r="r" b="b"/>
              <a:pathLst>
                <a:path w="74929">
                  <a:moveTo>
                    <a:pt x="0" y="0"/>
                  </a:moveTo>
                  <a:lnTo>
                    <a:pt x="74675" y="0"/>
                  </a:lnTo>
                </a:path>
              </a:pathLst>
            </a:custGeom>
            <a:ln w="3175">
              <a:solidFill>
                <a:srgbClr val="000000"/>
              </a:solidFill>
            </a:ln>
          </p:spPr>
          <p:txBody>
            <a:bodyPr wrap="square" lIns="0" tIns="0" rIns="0" bIns="0" rtlCol="0"/>
            <a:lstStyle/>
            <a:p>
              <a:endParaRPr sz="1227"/>
            </a:p>
          </p:txBody>
        </p:sp>
        <p:sp>
          <p:nvSpPr>
            <p:cNvPr id="1261" name="object 1261"/>
            <p:cNvSpPr/>
            <p:nvPr/>
          </p:nvSpPr>
          <p:spPr>
            <a:xfrm>
              <a:off x="5412104" y="9808845"/>
              <a:ext cx="71755" cy="0"/>
            </a:xfrm>
            <a:custGeom>
              <a:avLst/>
              <a:gdLst/>
              <a:ahLst/>
              <a:cxnLst/>
              <a:rect l="l" t="t" r="r" b="b"/>
              <a:pathLst>
                <a:path w="71754">
                  <a:moveTo>
                    <a:pt x="0" y="0"/>
                  </a:moveTo>
                  <a:lnTo>
                    <a:pt x="71627" y="0"/>
                  </a:lnTo>
                </a:path>
              </a:pathLst>
            </a:custGeom>
            <a:ln w="3175">
              <a:solidFill>
                <a:srgbClr val="000000"/>
              </a:solidFill>
            </a:ln>
          </p:spPr>
          <p:txBody>
            <a:bodyPr wrap="square" lIns="0" tIns="0" rIns="0" bIns="0" rtlCol="0"/>
            <a:lstStyle/>
            <a:p>
              <a:endParaRPr sz="1227"/>
            </a:p>
          </p:txBody>
        </p:sp>
        <p:sp>
          <p:nvSpPr>
            <p:cNvPr id="1262" name="object 1262"/>
            <p:cNvSpPr/>
            <p:nvPr/>
          </p:nvSpPr>
          <p:spPr>
            <a:xfrm>
              <a:off x="5406390" y="9814559"/>
              <a:ext cx="83185" cy="0"/>
            </a:xfrm>
            <a:custGeom>
              <a:avLst/>
              <a:gdLst/>
              <a:ahLst/>
              <a:cxnLst/>
              <a:rect l="l" t="t" r="r" b="b"/>
              <a:pathLst>
                <a:path w="83185">
                  <a:moveTo>
                    <a:pt x="0" y="0"/>
                  </a:moveTo>
                  <a:lnTo>
                    <a:pt x="83057" y="0"/>
                  </a:lnTo>
                </a:path>
              </a:pathLst>
            </a:custGeom>
            <a:ln w="3175">
              <a:solidFill>
                <a:srgbClr val="000000"/>
              </a:solidFill>
            </a:ln>
          </p:spPr>
          <p:txBody>
            <a:bodyPr wrap="square" lIns="0" tIns="0" rIns="0" bIns="0" rtlCol="0"/>
            <a:lstStyle/>
            <a:p>
              <a:endParaRPr sz="1227"/>
            </a:p>
          </p:txBody>
        </p:sp>
        <p:sp>
          <p:nvSpPr>
            <p:cNvPr id="1263" name="object 1263"/>
            <p:cNvSpPr/>
            <p:nvPr/>
          </p:nvSpPr>
          <p:spPr>
            <a:xfrm>
              <a:off x="5410580" y="9768839"/>
              <a:ext cx="0" cy="41910"/>
            </a:xfrm>
            <a:custGeom>
              <a:avLst/>
              <a:gdLst/>
              <a:ahLst/>
              <a:cxnLst/>
              <a:rect l="l" t="t" r="r" b="b"/>
              <a:pathLst>
                <a:path h="41909">
                  <a:moveTo>
                    <a:pt x="0" y="41528"/>
                  </a:moveTo>
                  <a:lnTo>
                    <a:pt x="0" y="0"/>
                  </a:lnTo>
                </a:path>
              </a:pathLst>
            </a:custGeom>
            <a:ln w="3175">
              <a:solidFill>
                <a:srgbClr val="000000"/>
              </a:solidFill>
            </a:ln>
          </p:spPr>
          <p:txBody>
            <a:bodyPr wrap="square" lIns="0" tIns="0" rIns="0" bIns="0" rtlCol="0"/>
            <a:lstStyle/>
            <a:p>
              <a:endParaRPr sz="1227"/>
            </a:p>
          </p:txBody>
        </p:sp>
        <p:sp>
          <p:nvSpPr>
            <p:cNvPr id="1264" name="object 1264"/>
            <p:cNvSpPr/>
            <p:nvPr/>
          </p:nvSpPr>
          <p:spPr>
            <a:xfrm>
              <a:off x="5412104" y="9770745"/>
              <a:ext cx="0" cy="38100"/>
            </a:xfrm>
            <a:custGeom>
              <a:avLst/>
              <a:gdLst/>
              <a:ahLst/>
              <a:cxnLst/>
              <a:rect l="l" t="t" r="r" b="b"/>
              <a:pathLst>
                <a:path h="38100">
                  <a:moveTo>
                    <a:pt x="0" y="38099"/>
                  </a:moveTo>
                  <a:lnTo>
                    <a:pt x="0" y="0"/>
                  </a:lnTo>
                </a:path>
              </a:pathLst>
            </a:custGeom>
            <a:ln w="3175">
              <a:solidFill>
                <a:srgbClr val="000000"/>
              </a:solidFill>
            </a:ln>
          </p:spPr>
          <p:txBody>
            <a:bodyPr wrap="square" lIns="0" tIns="0" rIns="0" bIns="0" rtlCol="0"/>
            <a:lstStyle/>
            <a:p>
              <a:endParaRPr sz="1227"/>
            </a:p>
          </p:txBody>
        </p:sp>
        <p:sp>
          <p:nvSpPr>
            <p:cNvPr id="1265" name="object 1265"/>
            <p:cNvSpPr/>
            <p:nvPr/>
          </p:nvSpPr>
          <p:spPr>
            <a:xfrm>
              <a:off x="3489197" y="9768839"/>
              <a:ext cx="0" cy="41910"/>
            </a:xfrm>
            <a:custGeom>
              <a:avLst/>
              <a:gdLst/>
              <a:ahLst/>
              <a:cxnLst/>
              <a:rect l="l" t="t" r="r" b="b"/>
              <a:pathLst>
                <a:path h="41909">
                  <a:moveTo>
                    <a:pt x="0" y="41528"/>
                  </a:moveTo>
                  <a:lnTo>
                    <a:pt x="0" y="0"/>
                  </a:lnTo>
                </a:path>
              </a:pathLst>
            </a:custGeom>
            <a:ln w="3175">
              <a:solidFill>
                <a:srgbClr val="000000"/>
              </a:solidFill>
            </a:ln>
          </p:spPr>
          <p:txBody>
            <a:bodyPr wrap="square" lIns="0" tIns="0" rIns="0" bIns="0" rtlCol="0"/>
            <a:lstStyle/>
            <a:p>
              <a:endParaRPr sz="1227"/>
            </a:p>
          </p:txBody>
        </p:sp>
        <p:sp>
          <p:nvSpPr>
            <p:cNvPr id="1266" name="object 1266"/>
            <p:cNvSpPr/>
            <p:nvPr/>
          </p:nvSpPr>
          <p:spPr>
            <a:xfrm>
              <a:off x="3487292" y="9770745"/>
              <a:ext cx="0" cy="38100"/>
            </a:xfrm>
            <a:custGeom>
              <a:avLst/>
              <a:gdLst/>
              <a:ahLst/>
              <a:cxnLst/>
              <a:rect l="l" t="t" r="r" b="b"/>
              <a:pathLst>
                <a:path h="38100">
                  <a:moveTo>
                    <a:pt x="0" y="38099"/>
                  </a:moveTo>
                  <a:lnTo>
                    <a:pt x="0" y="0"/>
                  </a:lnTo>
                </a:path>
              </a:pathLst>
            </a:custGeom>
            <a:ln w="3175">
              <a:solidFill>
                <a:srgbClr val="000000"/>
              </a:solidFill>
            </a:ln>
          </p:spPr>
          <p:txBody>
            <a:bodyPr wrap="square" lIns="0" tIns="0" rIns="0" bIns="0" rtlCol="0"/>
            <a:lstStyle/>
            <a:p>
              <a:endParaRPr sz="1227"/>
            </a:p>
          </p:txBody>
        </p:sp>
        <p:sp>
          <p:nvSpPr>
            <p:cNvPr id="1267" name="object 1267"/>
            <p:cNvSpPr/>
            <p:nvPr/>
          </p:nvSpPr>
          <p:spPr>
            <a:xfrm>
              <a:off x="4079747" y="9768839"/>
              <a:ext cx="0" cy="41910"/>
            </a:xfrm>
            <a:custGeom>
              <a:avLst/>
              <a:gdLst/>
              <a:ahLst/>
              <a:cxnLst/>
              <a:rect l="l" t="t" r="r" b="b"/>
              <a:pathLst>
                <a:path h="41909">
                  <a:moveTo>
                    <a:pt x="0" y="41528"/>
                  </a:moveTo>
                  <a:lnTo>
                    <a:pt x="0" y="0"/>
                  </a:lnTo>
                </a:path>
              </a:pathLst>
            </a:custGeom>
            <a:ln w="3175">
              <a:solidFill>
                <a:srgbClr val="000000"/>
              </a:solidFill>
            </a:ln>
          </p:spPr>
          <p:txBody>
            <a:bodyPr wrap="square" lIns="0" tIns="0" rIns="0" bIns="0" rtlCol="0"/>
            <a:lstStyle/>
            <a:p>
              <a:endParaRPr sz="1227"/>
            </a:p>
          </p:txBody>
        </p:sp>
        <p:sp>
          <p:nvSpPr>
            <p:cNvPr id="1268" name="object 1268"/>
            <p:cNvSpPr/>
            <p:nvPr/>
          </p:nvSpPr>
          <p:spPr>
            <a:xfrm>
              <a:off x="4154423" y="9768839"/>
              <a:ext cx="0" cy="41910"/>
            </a:xfrm>
            <a:custGeom>
              <a:avLst/>
              <a:gdLst/>
              <a:ahLst/>
              <a:cxnLst/>
              <a:rect l="l" t="t" r="r" b="b"/>
              <a:pathLst>
                <a:path h="41909">
                  <a:moveTo>
                    <a:pt x="0" y="41528"/>
                  </a:moveTo>
                  <a:lnTo>
                    <a:pt x="0" y="0"/>
                  </a:lnTo>
                </a:path>
              </a:pathLst>
            </a:custGeom>
            <a:ln w="3175">
              <a:solidFill>
                <a:srgbClr val="000000"/>
              </a:solidFill>
            </a:ln>
          </p:spPr>
          <p:txBody>
            <a:bodyPr wrap="square" lIns="0" tIns="0" rIns="0" bIns="0" rtlCol="0"/>
            <a:lstStyle/>
            <a:p>
              <a:endParaRPr sz="1227"/>
            </a:p>
          </p:txBody>
        </p:sp>
        <p:sp>
          <p:nvSpPr>
            <p:cNvPr id="1269" name="object 1269"/>
            <p:cNvSpPr/>
            <p:nvPr/>
          </p:nvSpPr>
          <p:spPr>
            <a:xfrm>
              <a:off x="4820030" y="9768839"/>
              <a:ext cx="0" cy="41910"/>
            </a:xfrm>
            <a:custGeom>
              <a:avLst/>
              <a:gdLst/>
              <a:ahLst/>
              <a:cxnLst/>
              <a:rect l="l" t="t" r="r" b="b"/>
              <a:pathLst>
                <a:path h="41909">
                  <a:moveTo>
                    <a:pt x="0" y="41528"/>
                  </a:moveTo>
                  <a:lnTo>
                    <a:pt x="0" y="0"/>
                  </a:lnTo>
                </a:path>
              </a:pathLst>
            </a:custGeom>
            <a:ln w="3175">
              <a:solidFill>
                <a:srgbClr val="000000"/>
              </a:solidFill>
            </a:ln>
          </p:spPr>
          <p:txBody>
            <a:bodyPr wrap="square" lIns="0" tIns="0" rIns="0" bIns="0" rtlCol="0"/>
            <a:lstStyle/>
            <a:p>
              <a:endParaRPr sz="1227"/>
            </a:p>
          </p:txBody>
        </p:sp>
        <p:sp>
          <p:nvSpPr>
            <p:cNvPr id="1270" name="object 1270"/>
            <p:cNvSpPr/>
            <p:nvPr/>
          </p:nvSpPr>
          <p:spPr>
            <a:xfrm>
              <a:off x="4818126" y="9770745"/>
              <a:ext cx="0" cy="38100"/>
            </a:xfrm>
            <a:custGeom>
              <a:avLst/>
              <a:gdLst/>
              <a:ahLst/>
              <a:cxnLst/>
              <a:rect l="l" t="t" r="r" b="b"/>
              <a:pathLst>
                <a:path h="38100">
                  <a:moveTo>
                    <a:pt x="0" y="38099"/>
                  </a:moveTo>
                  <a:lnTo>
                    <a:pt x="0" y="0"/>
                  </a:lnTo>
                </a:path>
              </a:pathLst>
            </a:custGeom>
            <a:ln w="3175">
              <a:solidFill>
                <a:srgbClr val="000000"/>
              </a:solidFill>
            </a:ln>
          </p:spPr>
          <p:txBody>
            <a:bodyPr wrap="square" lIns="0" tIns="0" rIns="0" bIns="0" rtlCol="0"/>
            <a:lstStyle/>
            <a:p>
              <a:endParaRPr sz="1227"/>
            </a:p>
          </p:txBody>
        </p:sp>
        <p:sp>
          <p:nvSpPr>
            <p:cNvPr id="1271" name="object 1271"/>
            <p:cNvSpPr/>
            <p:nvPr/>
          </p:nvSpPr>
          <p:spPr>
            <a:xfrm>
              <a:off x="4744973" y="9768839"/>
              <a:ext cx="0" cy="41910"/>
            </a:xfrm>
            <a:custGeom>
              <a:avLst/>
              <a:gdLst/>
              <a:ahLst/>
              <a:cxnLst/>
              <a:rect l="l" t="t" r="r" b="b"/>
              <a:pathLst>
                <a:path h="41909">
                  <a:moveTo>
                    <a:pt x="0" y="41528"/>
                  </a:moveTo>
                  <a:lnTo>
                    <a:pt x="0" y="0"/>
                  </a:lnTo>
                </a:path>
              </a:pathLst>
            </a:custGeom>
            <a:ln w="3175">
              <a:solidFill>
                <a:srgbClr val="000000"/>
              </a:solidFill>
            </a:ln>
          </p:spPr>
          <p:txBody>
            <a:bodyPr wrap="square" lIns="0" tIns="0" rIns="0" bIns="0" rtlCol="0"/>
            <a:lstStyle/>
            <a:p>
              <a:endParaRPr sz="1227"/>
            </a:p>
          </p:txBody>
        </p:sp>
        <p:sp>
          <p:nvSpPr>
            <p:cNvPr id="1272" name="object 1272"/>
            <p:cNvSpPr/>
            <p:nvPr/>
          </p:nvSpPr>
          <p:spPr>
            <a:xfrm>
              <a:off x="4746878" y="9770745"/>
              <a:ext cx="0" cy="38100"/>
            </a:xfrm>
            <a:custGeom>
              <a:avLst/>
              <a:gdLst/>
              <a:ahLst/>
              <a:cxnLst/>
              <a:rect l="l" t="t" r="r" b="b"/>
              <a:pathLst>
                <a:path h="38100">
                  <a:moveTo>
                    <a:pt x="0" y="38099"/>
                  </a:moveTo>
                  <a:lnTo>
                    <a:pt x="0" y="0"/>
                  </a:lnTo>
                </a:path>
              </a:pathLst>
            </a:custGeom>
            <a:ln w="3175">
              <a:solidFill>
                <a:srgbClr val="000000"/>
              </a:solidFill>
            </a:ln>
          </p:spPr>
          <p:txBody>
            <a:bodyPr wrap="square" lIns="0" tIns="0" rIns="0" bIns="0" rtlCol="0"/>
            <a:lstStyle/>
            <a:p>
              <a:endParaRPr sz="1227"/>
            </a:p>
          </p:txBody>
        </p:sp>
        <p:sp>
          <p:nvSpPr>
            <p:cNvPr id="1273" name="object 1273"/>
            <p:cNvSpPr/>
            <p:nvPr/>
          </p:nvSpPr>
          <p:spPr>
            <a:xfrm>
              <a:off x="10147172" y="9764648"/>
              <a:ext cx="0" cy="50165"/>
            </a:xfrm>
            <a:custGeom>
              <a:avLst/>
              <a:gdLst/>
              <a:ahLst/>
              <a:cxnLst/>
              <a:rect l="l" t="t" r="r" b="b"/>
              <a:pathLst>
                <a:path h="50165">
                  <a:moveTo>
                    <a:pt x="0" y="49910"/>
                  </a:moveTo>
                  <a:lnTo>
                    <a:pt x="0" y="0"/>
                  </a:lnTo>
                </a:path>
              </a:pathLst>
            </a:custGeom>
            <a:ln w="3175">
              <a:solidFill>
                <a:srgbClr val="000000"/>
              </a:solidFill>
            </a:ln>
          </p:spPr>
          <p:txBody>
            <a:bodyPr wrap="square" lIns="0" tIns="0" rIns="0" bIns="0" rtlCol="0"/>
            <a:lstStyle/>
            <a:p>
              <a:endParaRPr sz="1227"/>
            </a:p>
          </p:txBody>
        </p:sp>
        <p:sp>
          <p:nvSpPr>
            <p:cNvPr id="1274" name="object 1274"/>
            <p:cNvSpPr/>
            <p:nvPr/>
          </p:nvSpPr>
          <p:spPr>
            <a:xfrm>
              <a:off x="10729341" y="9764648"/>
              <a:ext cx="0" cy="50165"/>
            </a:xfrm>
            <a:custGeom>
              <a:avLst/>
              <a:gdLst/>
              <a:ahLst/>
              <a:cxnLst/>
              <a:rect l="l" t="t" r="r" b="b"/>
              <a:pathLst>
                <a:path h="50165">
                  <a:moveTo>
                    <a:pt x="0" y="49910"/>
                  </a:moveTo>
                  <a:lnTo>
                    <a:pt x="0" y="0"/>
                  </a:lnTo>
                </a:path>
              </a:pathLst>
            </a:custGeom>
            <a:ln w="3175">
              <a:solidFill>
                <a:srgbClr val="000000"/>
              </a:solidFill>
            </a:ln>
          </p:spPr>
          <p:txBody>
            <a:bodyPr wrap="square" lIns="0" tIns="0" rIns="0" bIns="0" rtlCol="0"/>
            <a:lstStyle/>
            <a:p>
              <a:endParaRPr sz="1227"/>
            </a:p>
          </p:txBody>
        </p:sp>
        <p:sp>
          <p:nvSpPr>
            <p:cNvPr id="1275" name="object 1275"/>
            <p:cNvSpPr/>
            <p:nvPr/>
          </p:nvSpPr>
          <p:spPr>
            <a:xfrm>
              <a:off x="10812780" y="9764648"/>
              <a:ext cx="0" cy="50165"/>
            </a:xfrm>
            <a:custGeom>
              <a:avLst/>
              <a:gdLst/>
              <a:ahLst/>
              <a:cxnLst/>
              <a:rect l="l" t="t" r="r" b="b"/>
              <a:pathLst>
                <a:path h="50165">
                  <a:moveTo>
                    <a:pt x="0" y="49910"/>
                  </a:moveTo>
                  <a:lnTo>
                    <a:pt x="0" y="0"/>
                  </a:lnTo>
                </a:path>
              </a:pathLst>
            </a:custGeom>
            <a:ln w="3175">
              <a:solidFill>
                <a:srgbClr val="000000"/>
              </a:solidFill>
            </a:ln>
          </p:spPr>
          <p:txBody>
            <a:bodyPr wrap="square" lIns="0" tIns="0" rIns="0" bIns="0" rtlCol="0"/>
            <a:lstStyle/>
            <a:p>
              <a:endParaRPr sz="1227"/>
            </a:p>
          </p:txBody>
        </p:sp>
        <p:sp>
          <p:nvSpPr>
            <p:cNvPr id="1276" name="object 1276"/>
            <p:cNvSpPr/>
            <p:nvPr/>
          </p:nvSpPr>
          <p:spPr>
            <a:xfrm>
              <a:off x="11394947" y="9764648"/>
              <a:ext cx="0" cy="50165"/>
            </a:xfrm>
            <a:custGeom>
              <a:avLst/>
              <a:gdLst/>
              <a:ahLst/>
              <a:cxnLst/>
              <a:rect l="l" t="t" r="r" b="b"/>
              <a:pathLst>
                <a:path h="50165">
                  <a:moveTo>
                    <a:pt x="0" y="49910"/>
                  </a:moveTo>
                  <a:lnTo>
                    <a:pt x="0" y="0"/>
                  </a:lnTo>
                </a:path>
              </a:pathLst>
            </a:custGeom>
            <a:ln w="3175">
              <a:solidFill>
                <a:srgbClr val="000000"/>
              </a:solidFill>
            </a:ln>
          </p:spPr>
          <p:txBody>
            <a:bodyPr wrap="square" lIns="0" tIns="0" rIns="0" bIns="0" rtlCol="0"/>
            <a:lstStyle/>
            <a:p>
              <a:endParaRPr sz="1227"/>
            </a:p>
          </p:txBody>
        </p:sp>
        <p:sp>
          <p:nvSpPr>
            <p:cNvPr id="1277" name="object 1277"/>
            <p:cNvSpPr/>
            <p:nvPr/>
          </p:nvSpPr>
          <p:spPr>
            <a:xfrm>
              <a:off x="11400663" y="9808845"/>
              <a:ext cx="71755" cy="0"/>
            </a:xfrm>
            <a:custGeom>
              <a:avLst/>
              <a:gdLst/>
              <a:ahLst/>
              <a:cxnLst/>
              <a:rect l="l" t="t" r="r" b="b"/>
              <a:pathLst>
                <a:path w="71754">
                  <a:moveTo>
                    <a:pt x="0" y="0"/>
                  </a:moveTo>
                  <a:lnTo>
                    <a:pt x="71627" y="0"/>
                  </a:lnTo>
                </a:path>
              </a:pathLst>
            </a:custGeom>
            <a:ln w="3175">
              <a:solidFill>
                <a:srgbClr val="000000"/>
              </a:solidFill>
            </a:ln>
          </p:spPr>
          <p:txBody>
            <a:bodyPr wrap="square" lIns="0" tIns="0" rIns="0" bIns="0" rtlCol="0"/>
            <a:lstStyle/>
            <a:p>
              <a:endParaRPr sz="1227"/>
            </a:p>
          </p:txBody>
        </p:sp>
        <p:sp>
          <p:nvSpPr>
            <p:cNvPr id="1278" name="object 1278"/>
            <p:cNvSpPr/>
            <p:nvPr/>
          </p:nvSpPr>
          <p:spPr>
            <a:xfrm>
              <a:off x="11399139" y="9810369"/>
              <a:ext cx="74930" cy="0"/>
            </a:xfrm>
            <a:custGeom>
              <a:avLst/>
              <a:gdLst/>
              <a:ahLst/>
              <a:cxnLst/>
              <a:rect l="l" t="t" r="r" b="b"/>
              <a:pathLst>
                <a:path w="74929">
                  <a:moveTo>
                    <a:pt x="0" y="0"/>
                  </a:moveTo>
                  <a:lnTo>
                    <a:pt x="74675" y="0"/>
                  </a:lnTo>
                </a:path>
              </a:pathLst>
            </a:custGeom>
            <a:ln w="3175">
              <a:solidFill>
                <a:srgbClr val="000000"/>
              </a:solidFill>
            </a:ln>
          </p:spPr>
          <p:txBody>
            <a:bodyPr wrap="square" lIns="0" tIns="0" rIns="0" bIns="0" rtlCol="0"/>
            <a:lstStyle/>
            <a:p>
              <a:endParaRPr sz="1227"/>
            </a:p>
          </p:txBody>
        </p:sp>
        <p:sp>
          <p:nvSpPr>
            <p:cNvPr id="1279" name="object 1279"/>
            <p:cNvSpPr/>
            <p:nvPr/>
          </p:nvSpPr>
          <p:spPr>
            <a:xfrm>
              <a:off x="11394947" y="9814559"/>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1280" name="object 1280"/>
            <p:cNvSpPr/>
            <p:nvPr/>
          </p:nvSpPr>
          <p:spPr>
            <a:xfrm>
              <a:off x="10729341" y="9764648"/>
              <a:ext cx="83820" cy="0"/>
            </a:xfrm>
            <a:custGeom>
              <a:avLst/>
              <a:gdLst/>
              <a:ahLst/>
              <a:cxnLst/>
              <a:rect l="l" t="t" r="r" b="b"/>
              <a:pathLst>
                <a:path w="83820">
                  <a:moveTo>
                    <a:pt x="0" y="0"/>
                  </a:moveTo>
                  <a:lnTo>
                    <a:pt x="83438" y="0"/>
                  </a:lnTo>
                </a:path>
              </a:pathLst>
            </a:custGeom>
            <a:ln w="3175">
              <a:solidFill>
                <a:srgbClr val="000000"/>
              </a:solidFill>
            </a:ln>
          </p:spPr>
          <p:txBody>
            <a:bodyPr wrap="square" lIns="0" tIns="0" rIns="0" bIns="0" rtlCol="0"/>
            <a:lstStyle/>
            <a:p>
              <a:endParaRPr sz="1227"/>
            </a:p>
          </p:txBody>
        </p:sp>
        <p:sp>
          <p:nvSpPr>
            <p:cNvPr id="1281" name="object 1281"/>
            <p:cNvSpPr/>
            <p:nvPr/>
          </p:nvSpPr>
          <p:spPr>
            <a:xfrm>
              <a:off x="10733531" y="9768839"/>
              <a:ext cx="75565" cy="0"/>
            </a:xfrm>
            <a:custGeom>
              <a:avLst/>
              <a:gdLst/>
              <a:ahLst/>
              <a:cxnLst/>
              <a:rect l="l" t="t" r="r" b="b"/>
              <a:pathLst>
                <a:path w="75565">
                  <a:moveTo>
                    <a:pt x="0" y="0"/>
                  </a:moveTo>
                  <a:lnTo>
                    <a:pt x="75056" y="0"/>
                  </a:lnTo>
                </a:path>
              </a:pathLst>
            </a:custGeom>
            <a:ln w="3175">
              <a:solidFill>
                <a:srgbClr val="000000"/>
              </a:solidFill>
            </a:ln>
          </p:spPr>
          <p:txBody>
            <a:bodyPr wrap="square" lIns="0" tIns="0" rIns="0" bIns="0" rtlCol="0"/>
            <a:lstStyle/>
            <a:p>
              <a:endParaRPr sz="1227"/>
            </a:p>
          </p:txBody>
        </p:sp>
        <p:sp>
          <p:nvSpPr>
            <p:cNvPr id="1282" name="object 1282"/>
            <p:cNvSpPr/>
            <p:nvPr/>
          </p:nvSpPr>
          <p:spPr>
            <a:xfrm>
              <a:off x="10735436" y="9770745"/>
              <a:ext cx="71755" cy="0"/>
            </a:xfrm>
            <a:custGeom>
              <a:avLst/>
              <a:gdLst/>
              <a:ahLst/>
              <a:cxnLst/>
              <a:rect l="l" t="t" r="r" b="b"/>
              <a:pathLst>
                <a:path w="71754">
                  <a:moveTo>
                    <a:pt x="0" y="0"/>
                  </a:moveTo>
                  <a:lnTo>
                    <a:pt x="71246" y="0"/>
                  </a:lnTo>
                </a:path>
              </a:pathLst>
            </a:custGeom>
            <a:ln w="3175">
              <a:solidFill>
                <a:srgbClr val="000000"/>
              </a:solidFill>
            </a:ln>
          </p:spPr>
          <p:txBody>
            <a:bodyPr wrap="square" lIns="0" tIns="0" rIns="0" bIns="0" rtlCol="0"/>
            <a:lstStyle/>
            <a:p>
              <a:endParaRPr sz="1227"/>
            </a:p>
          </p:txBody>
        </p:sp>
        <p:sp>
          <p:nvSpPr>
            <p:cNvPr id="1283" name="object 1283"/>
            <p:cNvSpPr/>
            <p:nvPr/>
          </p:nvSpPr>
          <p:spPr>
            <a:xfrm>
              <a:off x="10735436" y="9808845"/>
              <a:ext cx="71755" cy="0"/>
            </a:xfrm>
            <a:custGeom>
              <a:avLst/>
              <a:gdLst/>
              <a:ahLst/>
              <a:cxnLst/>
              <a:rect l="l" t="t" r="r" b="b"/>
              <a:pathLst>
                <a:path w="71754">
                  <a:moveTo>
                    <a:pt x="0" y="0"/>
                  </a:moveTo>
                  <a:lnTo>
                    <a:pt x="71246" y="0"/>
                  </a:lnTo>
                </a:path>
              </a:pathLst>
            </a:custGeom>
            <a:ln w="3175">
              <a:solidFill>
                <a:srgbClr val="000000"/>
              </a:solidFill>
            </a:ln>
          </p:spPr>
          <p:txBody>
            <a:bodyPr wrap="square" lIns="0" tIns="0" rIns="0" bIns="0" rtlCol="0"/>
            <a:lstStyle/>
            <a:p>
              <a:endParaRPr sz="1227"/>
            </a:p>
          </p:txBody>
        </p:sp>
        <p:sp>
          <p:nvSpPr>
            <p:cNvPr id="1284" name="object 1284"/>
            <p:cNvSpPr/>
            <p:nvPr/>
          </p:nvSpPr>
          <p:spPr>
            <a:xfrm>
              <a:off x="10733531" y="9810369"/>
              <a:ext cx="75565" cy="0"/>
            </a:xfrm>
            <a:custGeom>
              <a:avLst/>
              <a:gdLst/>
              <a:ahLst/>
              <a:cxnLst/>
              <a:rect l="l" t="t" r="r" b="b"/>
              <a:pathLst>
                <a:path w="75565">
                  <a:moveTo>
                    <a:pt x="0" y="0"/>
                  </a:moveTo>
                  <a:lnTo>
                    <a:pt x="75056" y="0"/>
                  </a:lnTo>
                </a:path>
              </a:pathLst>
            </a:custGeom>
            <a:ln w="3175">
              <a:solidFill>
                <a:srgbClr val="000000"/>
              </a:solidFill>
            </a:ln>
          </p:spPr>
          <p:txBody>
            <a:bodyPr wrap="square" lIns="0" tIns="0" rIns="0" bIns="0" rtlCol="0"/>
            <a:lstStyle/>
            <a:p>
              <a:endParaRPr sz="1227"/>
            </a:p>
          </p:txBody>
        </p:sp>
        <p:sp>
          <p:nvSpPr>
            <p:cNvPr id="1285" name="object 1285"/>
            <p:cNvSpPr/>
            <p:nvPr/>
          </p:nvSpPr>
          <p:spPr>
            <a:xfrm>
              <a:off x="10729341" y="9814559"/>
              <a:ext cx="83820" cy="0"/>
            </a:xfrm>
            <a:custGeom>
              <a:avLst/>
              <a:gdLst/>
              <a:ahLst/>
              <a:cxnLst/>
              <a:rect l="l" t="t" r="r" b="b"/>
              <a:pathLst>
                <a:path w="83820">
                  <a:moveTo>
                    <a:pt x="0" y="0"/>
                  </a:moveTo>
                  <a:lnTo>
                    <a:pt x="83438" y="0"/>
                  </a:lnTo>
                </a:path>
              </a:pathLst>
            </a:custGeom>
            <a:ln w="3175">
              <a:solidFill>
                <a:srgbClr val="000000"/>
              </a:solidFill>
            </a:ln>
          </p:spPr>
          <p:txBody>
            <a:bodyPr wrap="square" lIns="0" tIns="0" rIns="0" bIns="0" rtlCol="0"/>
            <a:lstStyle/>
            <a:p>
              <a:endParaRPr sz="1227"/>
            </a:p>
          </p:txBody>
        </p:sp>
        <p:sp>
          <p:nvSpPr>
            <p:cNvPr id="1286" name="object 1286"/>
            <p:cNvSpPr/>
            <p:nvPr/>
          </p:nvSpPr>
          <p:spPr>
            <a:xfrm>
              <a:off x="11399139" y="9768839"/>
              <a:ext cx="0" cy="41910"/>
            </a:xfrm>
            <a:custGeom>
              <a:avLst/>
              <a:gdLst/>
              <a:ahLst/>
              <a:cxnLst/>
              <a:rect l="l" t="t" r="r" b="b"/>
              <a:pathLst>
                <a:path h="41909">
                  <a:moveTo>
                    <a:pt x="0" y="41528"/>
                  </a:moveTo>
                  <a:lnTo>
                    <a:pt x="0" y="0"/>
                  </a:lnTo>
                </a:path>
              </a:pathLst>
            </a:custGeom>
            <a:ln w="3175">
              <a:solidFill>
                <a:srgbClr val="000000"/>
              </a:solidFill>
            </a:ln>
          </p:spPr>
          <p:txBody>
            <a:bodyPr wrap="square" lIns="0" tIns="0" rIns="0" bIns="0" rtlCol="0"/>
            <a:lstStyle/>
            <a:p>
              <a:endParaRPr sz="1227"/>
            </a:p>
          </p:txBody>
        </p:sp>
        <p:sp>
          <p:nvSpPr>
            <p:cNvPr id="1287" name="object 1287"/>
            <p:cNvSpPr/>
            <p:nvPr/>
          </p:nvSpPr>
          <p:spPr>
            <a:xfrm>
              <a:off x="10808589" y="9768839"/>
              <a:ext cx="0" cy="41910"/>
            </a:xfrm>
            <a:custGeom>
              <a:avLst/>
              <a:gdLst/>
              <a:ahLst/>
              <a:cxnLst/>
              <a:rect l="l" t="t" r="r" b="b"/>
              <a:pathLst>
                <a:path h="41909">
                  <a:moveTo>
                    <a:pt x="0" y="41528"/>
                  </a:moveTo>
                  <a:lnTo>
                    <a:pt x="0" y="0"/>
                  </a:lnTo>
                </a:path>
              </a:pathLst>
            </a:custGeom>
            <a:ln w="3175">
              <a:solidFill>
                <a:srgbClr val="000000"/>
              </a:solidFill>
            </a:ln>
          </p:spPr>
          <p:txBody>
            <a:bodyPr wrap="square" lIns="0" tIns="0" rIns="0" bIns="0" rtlCol="0"/>
            <a:lstStyle/>
            <a:p>
              <a:endParaRPr sz="1227"/>
            </a:p>
          </p:txBody>
        </p:sp>
        <p:sp>
          <p:nvSpPr>
            <p:cNvPr id="1288" name="object 1288"/>
            <p:cNvSpPr/>
            <p:nvPr/>
          </p:nvSpPr>
          <p:spPr>
            <a:xfrm>
              <a:off x="10733531" y="9768839"/>
              <a:ext cx="0" cy="41910"/>
            </a:xfrm>
            <a:custGeom>
              <a:avLst/>
              <a:gdLst/>
              <a:ahLst/>
              <a:cxnLst/>
              <a:rect l="l" t="t" r="r" b="b"/>
              <a:pathLst>
                <a:path h="41909">
                  <a:moveTo>
                    <a:pt x="0" y="41528"/>
                  </a:moveTo>
                  <a:lnTo>
                    <a:pt x="0" y="0"/>
                  </a:lnTo>
                </a:path>
              </a:pathLst>
            </a:custGeom>
            <a:ln w="3175">
              <a:solidFill>
                <a:srgbClr val="000000"/>
              </a:solidFill>
            </a:ln>
          </p:spPr>
          <p:txBody>
            <a:bodyPr wrap="square" lIns="0" tIns="0" rIns="0" bIns="0" rtlCol="0"/>
            <a:lstStyle/>
            <a:p>
              <a:endParaRPr sz="1227"/>
            </a:p>
          </p:txBody>
        </p:sp>
        <p:sp>
          <p:nvSpPr>
            <p:cNvPr id="1289" name="object 1289"/>
            <p:cNvSpPr/>
            <p:nvPr/>
          </p:nvSpPr>
          <p:spPr>
            <a:xfrm>
              <a:off x="10142981" y="9768839"/>
              <a:ext cx="0" cy="41910"/>
            </a:xfrm>
            <a:custGeom>
              <a:avLst/>
              <a:gdLst/>
              <a:ahLst/>
              <a:cxnLst/>
              <a:rect l="l" t="t" r="r" b="b"/>
              <a:pathLst>
                <a:path h="41909">
                  <a:moveTo>
                    <a:pt x="0" y="41528"/>
                  </a:moveTo>
                  <a:lnTo>
                    <a:pt x="0" y="0"/>
                  </a:lnTo>
                </a:path>
              </a:pathLst>
            </a:custGeom>
            <a:ln w="3175">
              <a:solidFill>
                <a:srgbClr val="000000"/>
              </a:solidFill>
            </a:ln>
          </p:spPr>
          <p:txBody>
            <a:bodyPr wrap="square" lIns="0" tIns="0" rIns="0" bIns="0" rtlCol="0"/>
            <a:lstStyle/>
            <a:p>
              <a:endParaRPr sz="1227"/>
            </a:p>
          </p:txBody>
        </p:sp>
        <p:sp>
          <p:nvSpPr>
            <p:cNvPr id="1290" name="object 1290"/>
            <p:cNvSpPr/>
            <p:nvPr/>
          </p:nvSpPr>
          <p:spPr>
            <a:xfrm>
              <a:off x="11400663" y="9770745"/>
              <a:ext cx="0" cy="38100"/>
            </a:xfrm>
            <a:custGeom>
              <a:avLst/>
              <a:gdLst/>
              <a:ahLst/>
              <a:cxnLst/>
              <a:rect l="l" t="t" r="r" b="b"/>
              <a:pathLst>
                <a:path h="38100">
                  <a:moveTo>
                    <a:pt x="0" y="38099"/>
                  </a:moveTo>
                  <a:lnTo>
                    <a:pt x="0" y="0"/>
                  </a:lnTo>
                </a:path>
              </a:pathLst>
            </a:custGeom>
            <a:ln w="3175">
              <a:solidFill>
                <a:srgbClr val="000000"/>
              </a:solidFill>
            </a:ln>
          </p:spPr>
          <p:txBody>
            <a:bodyPr wrap="square" lIns="0" tIns="0" rIns="0" bIns="0" rtlCol="0"/>
            <a:lstStyle/>
            <a:p>
              <a:endParaRPr sz="1227"/>
            </a:p>
          </p:txBody>
        </p:sp>
        <p:sp>
          <p:nvSpPr>
            <p:cNvPr id="1291" name="object 1291"/>
            <p:cNvSpPr/>
            <p:nvPr/>
          </p:nvSpPr>
          <p:spPr>
            <a:xfrm>
              <a:off x="10806683" y="9770745"/>
              <a:ext cx="0" cy="38100"/>
            </a:xfrm>
            <a:custGeom>
              <a:avLst/>
              <a:gdLst/>
              <a:ahLst/>
              <a:cxnLst/>
              <a:rect l="l" t="t" r="r" b="b"/>
              <a:pathLst>
                <a:path h="38100">
                  <a:moveTo>
                    <a:pt x="0" y="38099"/>
                  </a:moveTo>
                  <a:lnTo>
                    <a:pt x="0" y="0"/>
                  </a:lnTo>
                </a:path>
              </a:pathLst>
            </a:custGeom>
            <a:ln w="3175">
              <a:solidFill>
                <a:srgbClr val="000000"/>
              </a:solidFill>
            </a:ln>
          </p:spPr>
          <p:txBody>
            <a:bodyPr wrap="square" lIns="0" tIns="0" rIns="0" bIns="0" rtlCol="0"/>
            <a:lstStyle/>
            <a:p>
              <a:endParaRPr sz="1227"/>
            </a:p>
          </p:txBody>
        </p:sp>
        <p:sp>
          <p:nvSpPr>
            <p:cNvPr id="1292" name="object 1292"/>
            <p:cNvSpPr/>
            <p:nvPr/>
          </p:nvSpPr>
          <p:spPr>
            <a:xfrm>
              <a:off x="10735436" y="9770745"/>
              <a:ext cx="0" cy="38100"/>
            </a:xfrm>
            <a:custGeom>
              <a:avLst/>
              <a:gdLst/>
              <a:ahLst/>
              <a:cxnLst/>
              <a:rect l="l" t="t" r="r" b="b"/>
              <a:pathLst>
                <a:path h="38100">
                  <a:moveTo>
                    <a:pt x="0" y="38099"/>
                  </a:moveTo>
                  <a:lnTo>
                    <a:pt x="0" y="0"/>
                  </a:lnTo>
                </a:path>
              </a:pathLst>
            </a:custGeom>
            <a:ln w="3175">
              <a:solidFill>
                <a:srgbClr val="000000"/>
              </a:solidFill>
            </a:ln>
          </p:spPr>
          <p:txBody>
            <a:bodyPr wrap="square" lIns="0" tIns="0" rIns="0" bIns="0" rtlCol="0"/>
            <a:lstStyle/>
            <a:p>
              <a:endParaRPr sz="1227"/>
            </a:p>
          </p:txBody>
        </p:sp>
        <p:sp>
          <p:nvSpPr>
            <p:cNvPr id="1293" name="object 1293"/>
            <p:cNvSpPr/>
            <p:nvPr/>
          </p:nvSpPr>
          <p:spPr>
            <a:xfrm>
              <a:off x="10141457" y="9770745"/>
              <a:ext cx="0" cy="38100"/>
            </a:xfrm>
            <a:custGeom>
              <a:avLst/>
              <a:gdLst/>
              <a:ahLst/>
              <a:cxnLst/>
              <a:rect l="l" t="t" r="r" b="b"/>
              <a:pathLst>
                <a:path h="38100">
                  <a:moveTo>
                    <a:pt x="0" y="38099"/>
                  </a:moveTo>
                  <a:lnTo>
                    <a:pt x="0" y="0"/>
                  </a:lnTo>
                </a:path>
              </a:pathLst>
            </a:custGeom>
            <a:ln w="3175">
              <a:solidFill>
                <a:srgbClr val="000000"/>
              </a:solidFill>
            </a:ln>
          </p:spPr>
          <p:txBody>
            <a:bodyPr wrap="square" lIns="0" tIns="0" rIns="0" bIns="0" rtlCol="0"/>
            <a:lstStyle/>
            <a:p>
              <a:endParaRPr sz="1227"/>
            </a:p>
          </p:txBody>
        </p:sp>
        <p:sp>
          <p:nvSpPr>
            <p:cNvPr id="1294" name="object 1294"/>
            <p:cNvSpPr/>
            <p:nvPr/>
          </p:nvSpPr>
          <p:spPr>
            <a:xfrm>
              <a:off x="11394947" y="1580007"/>
              <a:ext cx="0" cy="50165"/>
            </a:xfrm>
            <a:custGeom>
              <a:avLst/>
              <a:gdLst/>
              <a:ahLst/>
              <a:cxnLst/>
              <a:rect l="l" t="t" r="r" b="b"/>
              <a:pathLst>
                <a:path h="50164">
                  <a:moveTo>
                    <a:pt x="0" y="0"/>
                  </a:moveTo>
                  <a:lnTo>
                    <a:pt x="0" y="49910"/>
                  </a:lnTo>
                </a:path>
              </a:pathLst>
            </a:custGeom>
            <a:ln w="3175">
              <a:solidFill>
                <a:srgbClr val="000000"/>
              </a:solidFill>
            </a:ln>
          </p:spPr>
          <p:txBody>
            <a:bodyPr wrap="square" lIns="0" tIns="0" rIns="0" bIns="0" rtlCol="0"/>
            <a:lstStyle/>
            <a:p>
              <a:endParaRPr sz="1227"/>
            </a:p>
          </p:txBody>
        </p:sp>
        <p:sp>
          <p:nvSpPr>
            <p:cNvPr id="1295" name="object 1295"/>
            <p:cNvSpPr/>
            <p:nvPr/>
          </p:nvSpPr>
          <p:spPr>
            <a:xfrm>
              <a:off x="10812780" y="1580007"/>
              <a:ext cx="0" cy="50165"/>
            </a:xfrm>
            <a:custGeom>
              <a:avLst/>
              <a:gdLst/>
              <a:ahLst/>
              <a:cxnLst/>
              <a:rect l="l" t="t" r="r" b="b"/>
              <a:pathLst>
                <a:path h="50164">
                  <a:moveTo>
                    <a:pt x="0" y="0"/>
                  </a:moveTo>
                  <a:lnTo>
                    <a:pt x="0" y="49910"/>
                  </a:lnTo>
                </a:path>
              </a:pathLst>
            </a:custGeom>
            <a:ln w="3175">
              <a:solidFill>
                <a:srgbClr val="000000"/>
              </a:solidFill>
            </a:ln>
          </p:spPr>
          <p:txBody>
            <a:bodyPr wrap="square" lIns="0" tIns="0" rIns="0" bIns="0" rtlCol="0"/>
            <a:lstStyle/>
            <a:p>
              <a:endParaRPr sz="1227"/>
            </a:p>
          </p:txBody>
        </p:sp>
        <p:sp>
          <p:nvSpPr>
            <p:cNvPr id="1296" name="object 1296"/>
            <p:cNvSpPr/>
            <p:nvPr/>
          </p:nvSpPr>
          <p:spPr>
            <a:xfrm>
              <a:off x="10729341" y="1580007"/>
              <a:ext cx="0" cy="50165"/>
            </a:xfrm>
            <a:custGeom>
              <a:avLst/>
              <a:gdLst/>
              <a:ahLst/>
              <a:cxnLst/>
              <a:rect l="l" t="t" r="r" b="b"/>
              <a:pathLst>
                <a:path h="50164">
                  <a:moveTo>
                    <a:pt x="0" y="0"/>
                  </a:moveTo>
                  <a:lnTo>
                    <a:pt x="0" y="49910"/>
                  </a:lnTo>
                </a:path>
              </a:pathLst>
            </a:custGeom>
            <a:ln w="3175">
              <a:solidFill>
                <a:srgbClr val="000000"/>
              </a:solidFill>
            </a:ln>
          </p:spPr>
          <p:txBody>
            <a:bodyPr wrap="square" lIns="0" tIns="0" rIns="0" bIns="0" rtlCol="0"/>
            <a:lstStyle/>
            <a:p>
              <a:endParaRPr sz="1227"/>
            </a:p>
          </p:txBody>
        </p:sp>
        <p:sp>
          <p:nvSpPr>
            <p:cNvPr id="1297" name="object 1297"/>
            <p:cNvSpPr/>
            <p:nvPr/>
          </p:nvSpPr>
          <p:spPr>
            <a:xfrm>
              <a:off x="10147172" y="1580007"/>
              <a:ext cx="0" cy="50165"/>
            </a:xfrm>
            <a:custGeom>
              <a:avLst/>
              <a:gdLst/>
              <a:ahLst/>
              <a:cxnLst/>
              <a:rect l="l" t="t" r="r" b="b"/>
              <a:pathLst>
                <a:path h="50164">
                  <a:moveTo>
                    <a:pt x="0" y="0"/>
                  </a:moveTo>
                  <a:lnTo>
                    <a:pt x="0" y="49910"/>
                  </a:lnTo>
                </a:path>
              </a:pathLst>
            </a:custGeom>
            <a:ln w="3175">
              <a:solidFill>
                <a:srgbClr val="000000"/>
              </a:solidFill>
            </a:ln>
          </p:spPr>
          <p:txBody>
            <a:bodyPr wrap="square" lIns="0" tIns="0" rIns="0" bIns="0" rtlCol="0"/>
            <a:lstStyle/>
            <a:p>
              <a:endParaRPr sz="1227"/>
            </a:p>
          </p:txBody>
        </p:sp>
        <p:sp>
          <p:nvSpPr>
            <p:cNvPr id="1298" name="object 1298"/>
            <p:cNvSpPr/>
            <p:nvPr/>
          </p:nvSpPr>
          <p:spPr>
            <a:xfrm>
              <a:off x="10064115" y="1580007"/>
              <a:ext cx="0" cy="50165"/>
            </a:xfrm>
            <a:custGeom>
              <a:avLst/>
              <a:gdLst/>
              <a:ahLst/>
              <a:cxnLst/>
              <a:rect l="l" t="t" r="r" b="b"/>
              <a:pathLst>
                <a:path h="50164">
                  <a:moveTo>
                    <a:pt x="0" y="0"/>
                  </a:moveTo>
                  <a:lnTo>
                    <a:pt x="0" y="49910"/>
                  </a:lnTo>
                </a:path>
              </a:pathLst>
            </a:custGeom>
            <a:ln w="3175">
              <a:solidFill>
                <a:srgbClr val="000000"/>
              </a:solidFill>
            </a:ln>
          </p:spPr>
          <p:txBody>
            <a:bodyPr wrap="square" lIns="0" tIns="0" rIns="0" bIns="0" rtlCol="0"/>
            <a:lstStyle/>
            <a:p>
              <a:endParaRPr sz="1227"/>
            </a:p>
          </p:txBody>
        </p:sp>
        <p:sp>
          <p:nvSpPr>
            <p:cNvPr id="1299" name="object 1299"/>
            <p:cNvSpPr/>
            <p:nvPr/>
          </p:nvSpPr>
          <p:spPr>
            <a:xfrm>
              <a:off x="9481946" y="1580007"/>
              <a:ext cx="0" cy="50165"/>
            </a:xfrm>
            <a:custGeom>
              <a:avLst/>
              <a:gdLst/>
              <a:ahLst/>
              <a:cxnLst/>
              <a:rect l="l" t="t" r="r" b="b"/>
              <a:pathLst>
                <a:path h="50164">
                  <a:moveTo>
                    <a:pt x="0" y="0"/>
                  </a:moveTo>
                  <a:lnTo>
                    <a:pt x="0" y="49910"/>
                  </a:lnTo>
                </a:path>
              </a:pathLst>
            </a:custGeom>
            <a:ln w="3175">
              <a:solidFill>
                <a:srgbClr val="000000"/>
              </a:solidFill>
            </a:ln>
          </p:spPr>
          <p:txBody>
            <a:bodyPr wrap="square" lIns="0" tIns="0" rIns="0" bIns="0" rtlCol="0"/>
            <a:lstStyle/>
            <a:p>
              <a:endParaRPr sz="1227"/>
            </a:p>
          </p:txBody>
        </p:sp>
        <p:sp>
          <p:nvSpPr>
            <p:cNvPr id="1300" name="object 1300"/>
            <p:cNvSpPr/>
            <p:nvPr/>
          </p:nvSpPr>
          <p:spPr>
            <a:xfrm>
              <a:off x="9398507" y="1580007"/>
              <a:ext cx="0" cy="50165"/>
            </a:xfrm>
            <a:custGeom>
              <a:avLst/>
              <a:gdLst/>
              <a:ahLst/>
              <a:cxnLst/>
              <a:rect l="l" t="t" r="r" b="b"/>
              <a:pathLst>
                <a:path h="50164">
                  <a:moveTo>
                    <a:pt x="0" y="0"/>
                  </a:moveTo>
                  <a:lnTo>
                    <a:pt x="0" y="49910"/>
                  </a:lnTo>
                </a:path>
              </a:pathLst>
            </a:custGeom>
            <a:ln w="3175">
              <a:solidFill>
                <a:srgbClr val="000000"/>
              </a:solidFill>
            </a:ln>
          </p:spPr>
          <p:txBody>
            <a:bodyPr wrap="square" lIns="0" tIns="0" rIns="0" bIns="0" rtlCol="0"/>
            <a:lstStyle/>
            <a:p>
              <a:endParaRPr sz="1227"/>
            </a:p>
          </p:txBody>
        </p:sp>
        <p:sp>
          <p:nvSpPr>
            <p:cNvPr id="1301" name="object 1301"/>
            <p:cNvSpPr/>
            <p:nvPr/>
          </p:nvSpPr>
          <p:spPr>
            <a:xfrm>
              <a:off x="8816340" y="1580007"/>
              <a:ext cx="0" cy="50165"/>
            </a:xfrm>
            <a:custGeom>
              <a:avLst/>
              <a:gdLst/>
              <a:ahLst/>
              <a:cxnLst/>
              <a:rect l="l" t="t" r="r" b="b"/>
              <a:pathLst>
                <a:path h="50164">
                  <a:moveTo>
                    <a:pt x="0" y="0"/>
                  </a:moveTo>
                  <a:lnTo>
                    <a:pt x="0" y="49910"/>
                  </a:lnTo>
                </a:path>
              </a:pathLst>
            </a:custGeom>
            <a:ln w="3175">
              <a:solidFill>
                <a:srgbClr val="000000"/>
              </a:solidFill>
            </a:ln>
          </p:spPr>
          <p:txBody>
            <a:bodyPr wrap="square" lIns="0" tIns="0" rIns="0" bIns="0" rtlCol="0"/>
            <a:lstStyle/>
            <a:p>
              <a:endParaRPr sz="1227"/>
            </a:p>
          </p:txBody>
        </p:sp>
        <p:sp>
          <p:nvSpPr>
            <p:cNvPr id="1302" name="object 1302"/>
            <p:cNvSpPr/>
            <p:nvPr/>
          </p:nvSpPr>
          <p:spPr>
            <a:xfrm>
              <a:off x="7402448" y="1580007"/>
              <a:ext cx="0" cy="50165"/>
            </a:xfrm>
            <a:custGeom>
              <a:avLst/>
              <a:gdLst/>
              <a:ahLst/>
              <a:cxnLst/>
              <a:rect l="l" t="t" r="r" b="b"/>
              <a:pathLst>
                <a:path h="50164">
                  <a:moveTo>
                    <a:pt x="0" y="0"/>
                  </a:moveTo>
                  <a:lnTo>
                    <a:pt x="0" y="49910"/>
                  </a:lnTo>
                </a:path>
              </a:pathLst>
            </a:custGeom>
            <a:ln w="3175">
              <a:solidFill>
                <a:srgbClr val="000000"/>
              </a:solidFill>
            </a:ln>
          </p:spPr>
          <p:txBody>
            <a:bodyPr wrap="square" lIns="0" tIns="0" rIns="0" bIns="0" rtlCol="0"/>
            <a:lstStyle/>
            <a:p>
              <a:endParaRPr sz="1227"/>
            </a:p>
          </p:txBody>
        </p:sp>
        <p:sp>
          <p:nvSpPr>
            <p:cNvPr id="1303" name="object 1303"/>
            <p:cNvSpPr/>
            <p:nvPr/>
          </p:nvSpPr>
          <p:spPr>
            <a:xfrm>
              <a:off x="6820281" y="1580007"/>
              <a:ext cx="0" cy="50165"/>
            </a:xfrm>
            <a:custGeom>
              <a:avLst/>
              <a:gdLst/>
              <a:ahLst/>
              <a:cxnLst/>
              <a:rect l="l" t="t" r="r" b="b"/>
              <a:pathLst>
                <a:path h="50164">
                  <a:moveTo>
                    <a:pt x="0" y="0"/>
                  </a:moveTo>
                  <a:lnTo>
                    <a:pt x="0" y="49910"/>
                  </a:lnTo>
                </a:path>
              </a:pathLst>
            </a:custGeom>
            <a:ln w="3175">
              <a:solidFill>
                <a:srgbClr val="000000"/>
              </a:solidFill>
            </a:ln>
          </p:spPr>
          <p:txBody>
            <a:bodyPr wrap="square" lIns="0" tIns="0" rIns="0" bIns="0" rtlCol="0"/>
            <a:lstStyle/>
            <a:p>
              <a:endParaRPr sz="1227"/>
            </a:p>
          </p:txBody>
        </p:sp>
        <p:sp>
          <p:nvSpPr>
            <p:cNvPr id="1304" name="object 1304"/>
            <p:cNvSpPr/>
            <p:nvPr/>
          </p:nvSpPr>
          <p:spPr>
            <a:xfrm>
              <a:off x="6737222" y="1580007"/>
              <a:ext cx="0" cy="50165"/>
            </a:xfrm>
            <a:custGeom>
              <a:avLst/>
              <a:gdLst/>
              <a:ahLst/>
              <a:cxnLst/>
              <a:rect l="l" t="t" r="r" b="b"/>
              <a:pathLst>
                <a:path h="50164">
                  <a:moveTo>
                    <a:pt x="0" y="0"/>
                  </a:moveTo>
                  <a:lnTo>
                    <a:pt x="0" y="49910"/>
                  </a:lnTo>
                </a:path>
              </a:pathLst>
            </a:custGeom>
            <a:ln w="3175">
              <a:solidFill>
                <a:srgbClr val="000000"/>
              </a:solidFill>
            </a:ln>
          </p:spPr>
          <p:txBody>
            <a:bodyPr wrap="square" lIns="0" tIns="0" rIns="0" bIns="0" rtlCol="0"/>
            <a:lstStyle/>
            <a:p>
              <a:endParaRPr sz="1227"/>
            </a:p>
          </p:txBody>
        </p:sp>
        <p:sp>
          <p:nvSpPr>
            <p:cNvPr id="1305" name="object 1305"/>
            <p:cNvSpPr/>
            <p:nvPr/>
          </p:nvSpPr>
          <p:spPr>
            <a:xfrm>
              <a:off x="6154673" y="1580007"/>
              <a:ext cx="0" cy="50165"/>
            </a:xfrm>
            <a:custGeom>
              <a:avLst/>
              <a:gdLst/>
              <a:ahLst/>
              <a:cxnLst/>
              <a:rect l="l" t="t" r="r" b="b"/>
              <a:pathLst>
                <a:path h="50164">
                  <a:moveTo>
                    <a:pt x="0" y="0"/>
                  </a:moveTo>
                  <a:lnTo>
                    <a:pt x="0" y="49910"/>
                  </a:lnTo>
                </a:path>
              </a:pathLst>
            </a:custGeom>
            <a:ln w="3175">
              <a:solidFill>
                <a:srgbClr val="000000"/>
              </a:solidFill>
            </a:ln>
          </p:spPr>
          <p:txBody>
            <a:bodyPr wrap="square" lIns="0" tIns="0" rIns="0" bIns="0" rtlCol="0"/>
            <a:lstStyle/>
            <a:p>
              <a:endParaRPr sz="1227"/>
            </a:p>
          </p:txBody>
        </p:sp>
        <p:sp>
          <p:nvSpPr>
            <p:cNvPr id="1306" name="object 1306"/>
            <p:cNvSpPr/>
            <p:nvPr/>
          </p:nvSpPr>
          <p:spPr>
            <a:xfrm>
              <a:off x="11394947" y="1580007"/>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1307" name="object 1307"/>
            <p:cNvSpPr/>
            <p:nvPr/>
          </p:nvSpPr>
          <p:spPr>
            <a:xfrm>
              <a:off x="10729341" y="1580007"/>
              <a:ext cx="83820" cy="0"/>
            </a:xfrm>
            <a:custGeom>
              <a:avLst/>
              <a:gdLst/>
              <a:ahLst/>
              <a:cxnLst/>
              <a:rect l="l" t="t" r="r" b="b"/>
              <a:pathLst>
                <a:path w="83820">
                  <a:moveTo>
                    <a:pt x="0" y="0"/>
                  </a:moveTo>
                  <a:lnTo>
                    <a:pt x="83438" y="0"/>
                  </a:lnTo>
                </a:path>
              </a:pathLst>
            </a:custGeom>
            <a:ln w="3175">
              <a:solidFill>
                <a:srgbClr val="000000"/>
              </a:solidFill>
            </a:ln>
          </p:spPr>
          <p:txBody>
            <a:bodyPr wrap="square" lIns="0" tIns="0" rIns="0" bIns="0" rtlCol="0"/>
            <a:lstStyle/>
            <a:p>
              <a:endParaRPr sz="1227"/>
            </a:p>
          </p:txBody>
        </p:sp>
        <p:sp>
          <p:nvSpPr>
            <p:cNvPr id="1308" name="object 1308"/>
            <p:cNvSpPr/>
            <p:nvPr/>
          </p:nvSpPr>
          <p:spPr>
            <a:xfrm>
              <a:off x="10729341" y="1629918"/>
              <a:ext cx="83820" cy="0"/>
            </a:xfrm>
            <a:custGeom>
              <a:avLst/>
              <a:gdLst/>
              <a:ahLst/>
              <a:cxnLst/>
              <a:rect l="l" t="t" r="r" b="b"/>
              <a:pathLst>
                <a:path w="83820">
                  <a:moveTo>
                    <a:pt x="0" y="0"/>
                  </a:moveTo>
                  <a:lnTo>
                    <a:pt x="83438" y="0"/>
                  </a:lnTo>
                </a:path>
              </a:pathLst>
            </a:custGeom>
            <a:ln w="3175">
              <a:solidFill>
                <a:srgbClr val="000000"/>
              </a:solidFill>
            </a:ln>
          </p:spPr>
          <p:txBody>
            <a:bodyPr wrap="square" lIns="0" tIns="0" rIns="0" bIns="0" rtlCol="0"/>
            <a:lstStyle/>
            <a:p>
              <a:endParaRPr sz="1227"/>
            </a:p>
          </p:txBody>
        </p:sp>
        <p:sp>
          <p:nvSpPr>
            <p:cNvPr id="1309" name="object 1309"/>
            <p:cNvSpPr/>
            <p:nvPr/>
          </p:nvSpPr>
          <p:spPr>
            <a:xfrm>
              <a:off x="10064115" y="1580007"/>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1310" name="object 1310"/>
            <p:cNvSpPr/>
            <p:nvPr/>
          </p:nvSpPr>
          <p:spPr>
            <a:xfrm>
              <a:off x="10064115" y="1629918"/>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1311" name="object 1311"/>
            <p:cNvSpPr/>
            <p:nvPr/>
          </p:nvSpPr>
          <p:spPr>
            <a:xfrm>
              <a:off x="9398507" y="1580007"/>
              <a:ext cx="83820" cy="0"/>
            </a:xfrm>
            <a:custGeom>
              <a:avLst/>
              <a:gdLst/>
              <a:ahLst/>
              <a:cxnLst/>
              <a:rect l="l" t="t" r="r" b="b"/>
              <a:pathLst>
                <a:path w="83820">
                  <a:moveTo>
                    <a:pt x="0" y="0"/>
                  </a:moveTo>
                  <a:lnTo>
                    <a:pt x="83438" y="0"/>
                  </a:lnTo>
                </a:path>
              </a:pathLst>
            </a:custGeom>
            <a:ln w="3175">
              <a:solidFill>
                <a:srgbClr val="000000"/>
              </a:solidFill>
            </a:ln>
          </p:spPr>
          <p:txBody>
            <a:bodyPr wrap="square" lIns="0" tIns="0" rIns="0" bIns="0" rtlCol="0"/>
            <a:lstStyle/>
            <a:p>
              <a:endParaRPr sz="1227"/>
            </a:p>
          </p:txBody>
        </p:sp>
        <p:sp>
          <p:nvSpPr>
            <p:cNvPr id="1312" name="object 1312"/>
            <p:cNvSpPr/>
            <p:nvPr/>
          </p:nvSpPr>
          <p:spPr>
            <a:xfrm>
              <a:off x="9398507" y="1629918"/>
              <a:ext cx="83820" cy="0"/>
            </a:xfrm>
            <a:custGeom>
              <a:avLst/>
              <a:gdLst/>
              <a:ahLst/>
              <a:cxnLst/>
              <a:rect l="l" t="t" r="r" b="b"/>
              <a:pathLst>
                <a:path w="83820">
                  <a:moveTo>
                    <a:pt x="0" y="0"/>
                  </a:moveTo>
                  <a:lnTo>
                    <a:pt x="83438" y="0"/>
                  </a:lnTo>
                </a:path>
              </a:pathLst>
            </a:custGeom>
            <a:ln w="3175">
              <a:solidFill>
                <a:srgbClr val="000000"/>
              </a:solidFill>
            </a:ln>
          </p:spPr>
          <p:txBody>
            <a:bodyPr wrap="square" lIns="0" tIns="0" rIns="0" bIns="0" rtlCol="0"/>
            <a:lstStyle/>
            <a:p>
              <a:endParaRPr sz="1227"/>
            </a:p>
          </p:txBody>
        </p:sp>
        <p:sp>
          <p:nvSpPr>
            <p:cNvPr id="1313" name="object 1313"/>
            <p:cNvSpPr/>
            <p:nvPr/>
          </p:nvSpPr>
          <p:spPr>
            <a:xfrm>
              <a:off x="7402448" y="1580007"/>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1314" name="object 1314"/>
            <p:cNvSpPr/>
            <p:nvPr/>
          </p:nvSpPr>
          <p:spPr>
            <a:xfrm>
              <a:off x="6737222" y="1580007"/>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1315" name="object 1315"/>
            <p:cNvSpPr/>
            <p:nvPr/>
          </p:nvSpPr>
          <p:spPr>
            <a:xfrm>
              <a:off x="6737222" y="1629918"/>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1316" name="object 1316"/>
            <p:cNvSpPr/>
            <p:nvPr/>
          </p:nvSpPr>
          <p:spPr>
            <a:xfrm>
              <a:off x="6737222" y="9814559"/>
              <a:ext cx="0" cy="43815"/>
            </a:xfrm>
            <a:custGeom>
              <a:avLst/>
              <a:gdLst/>
              <a:ahLst/>
              <a:cxnLst/>
              <a:rect l="l" t="t" r="r" b="b"/>
              <a:pathLst>
                <a:path h="43815">
                  <a:moveTo>
                    <a:pt x="0" y="0"/>
                  </a:moveTo>
                  <a:lnTo>
                    <a:pt x="0" y="43814"/>
                  </a:lnTo>
                </a:path>
              </a:pathLst>
            </a:custGeom>
            <a:ln w="3175">
              <a:solidFill>
                <a:srgbClr val="000000"/>
              </a:solidFill>
            </a:ln>
          </p:spPr>
          <p:txBody>
            <a:bodyPr wrap="square" lIns="0" tIns="0" rIns="0" bIns="0" rtlCol="0"/>
            <a:lstStyle/>
            <a:p>
              <a:endParaRPr sz="1227"/>
            </a:p>
          </p:txBody>
        </p:sp>
        <p:sp>
          <p:nvSpPr>
            <p:cNvPr id="1317" name="object 1317"/>
            <p:cNvSpPr/>
            <p:nvPr/>
          </p:nvSpPr>
          <p:spPr>
            <a:xfrm>
              <a:off x="1496949" y="9814559"/>
              <a:ext cx="0" cy="43815"/>
            </a:xfrm>
            <a:custGeom>
              <a:avLst/>
              <a:gdLst/>
              <a:ahLst/>
              <a:cxnLst/>
              <a:rect l="l" t="t" r="r" b="b"/>
              <a:pathLst>
                <a:path h="43815">
                  <a:moveTo>
                    <a:pt x="0" y="0"/>
                  </a:moveTo>
                  <a:lnTo>
                    <a:pt x="0" y="43814"/>
                  </a:lnTo>
                </a:path>
              </a:pathLst>
            </a:custGeom>
            <a:ln w="3175">
              <a:solidFill>
                <a:srgbClr val="000000"/>
              </a:solidFill>
            </a:ln>
          </p:spPr>
          <p:txBody>
            <a:bodyPr wrap="square" lIns="0" tIns="0" rIns="0" bIns="0" rtlCol="0"/>
            <a:lstStyle/>
            <a:p>
              <a:endParaRPr sz="1227"/>
            </a:p>
          </p:txBody>
        </p:sp>
        <p:sp>
          <p:nvSpPr>
            <p:cNvPr id="1318" name="object 1318"/>
            <p:cNvSpPr/>
            <p:nvPr/>
          </p:nvSpPr>
          <p:spPr>
            <a:xfrm>
              <a:off x="7929753" y="2575560"/>
              <a:ext cx="24765" cy="0"/>
            </a:xfrm>
            <a:custGeom>
              <a:avLst/>
              <a:gdLst/>
              <a:ahLst/>
              <a:cxnLst/>
              <a:rect l="l" t="t" r="r" b="b"/>
              <a:pathLst>
                <a:path w="24765">
                  <a:moveTo>
                    <a:pt x="24383" y="0"/>
                  </a:moveTo>
                  <a:lnTo>
                    <a:pt x="0" y="0"/>
                  </a:lnTo>
                </a:path>
              </a:pathLst>
            </a:custGeom>
            <a:ln w="3175">
              <a:solidFill>
                <a:srgbClr val="000000"/>
              </a:solidFill>
            </a:ln>
          </p:spPr>
          <p:txBody>
            <a:bodyPr wrap="square" lIns="0" tIns="0" rIns="0" bIns="0" rtlCol="0"/>
            <a:lstStyle/>
            <a:p>
              <a:endParaRPr sz="1227"/>
            </a:p>
          </p:txBody>
        </p:sp>
        <p:sp>
          <p:nvSpPr>
            <p:cNvPr id="1319" name="object 1319"/>
            <p:cNvSpPr/>
            <p:nvPr/>
          </p:nvSpPr>
          <p:spPr>
            <a:xfrm>
              <a:off x="4158615" y="1629918"/>
              <a:ext cx="0" cy="249554"/>
            </a:xfrm>
            <a:custGeom>
              <a:avLst/>
              <a:gdLst/>
              <a:ahLst/>
              <a:cxnLst/>
              <a:rect l="l" t="t" r="r" b="b"/>
              <a:pathLst>
                <a:path h="249555">
                  <a:moveTo>
                    <a:pt x="0" y="0"/>
                  </a:moveTo>
                  <a:lnTo>
                    <a:pt x="0" y="249554"/>
                  </a:lnTo>
                </a:path>
              </a:pathLst>
            </a:custGeom>
            <a:ln w="3175">
              <a:solidFill>
                <a:srgbClr val="000000"/>
              </a:solidFill>
            </a:ln>
          </p:spPr>
          <p:txBody>
            <a:bodyPr wrap="square" lIns="0" tIns="0" rIns="0" bIns="0" rtlCol="0"/>
            <a:lstStyle/>
            <a:p>
              <a:endParaRPr sz="1227"/>
            </a:p>
          </p:txBody>
        </p:sp>
        <p:sp>
          <p:nvSpPr>
            <p:cNvPr id="1320" name="object 1320"/>
            <p:cNvSpPr/>
            <p:nvPr/>
          </p:nvSpPr>
          <p:spPr>
            <a:xfrm>
              <a:off x="4740783" y="1629918"/>
              <a:ext cx="0" cy="249554"/>
            </a:xfrm>
            <a:custGeom>
              <a:avLst/>
              <a:gdLst/>
              <a:ahLst/>
              <a:cxnLst/>
              <a:rect l="l" t="t" r="r" b="b"/>
              <a:pathLst>
                <a:path h="249555">
                  <a:moveTo>
                    <a:pt x="0" y="0"/>
                  </a:moveTo>
                  <a:lnTo>
                    <a:pt x="0" y="249554"/>
                  </a:lnTo>
                </a:path>
              </a:pathLst>
            </a:custGeom>
            <a:ln w="3175">
              <a:solidFill>
                <a:srgbClr val="000000"/>
              </a:solidFill>
            </a:ln>
          </p:spPr>
          <p:txBody>
            <a:bodyPr wrap="square" lIns="0" tIns="0" rIns="0" bIns="0" rtlCol="0"/>
            <a:lstStyle/>
            <a:p>
              <a:endParaRPr sz="1227"/>
            </a:p>
          </p:txBody>
        </p:sp>
        <p:sp>
          <p:nvSpPr>
            <p:cNvPr id="1321" name="object 1321"/>
            <p:cNvSpPr/>
            <p:nvPr/>
          </p:nvSpPr>
          <p:spPr>
            <a:xfrm>
              <a:off x="11478006" y="9506711"/>
              <a:ext cx="0" cy="94615"/>
            </a:xfrm>
            <a:custGeom>
              <a:avLst/>
              <a:gdLst/>
              <a:ahLst/>
              <a:cxnLst/>
              <a:rect l="l" t="t" r="r" b="b"/>
              <a:pathLst>
                <a:path h="94615">
                  <a:moveTo>
                    <a:pt x="0" y="0"/>
                  </a:moveTo>
                  <a:lnTo>
                    <a:pt x="0" y="94487"/>
                  </a:lnTo>
                </a:path>
              </a:pathLst>
            </a:custGeom>
            <a:ln w="3175">
              <a:solidFill>
                <a:srgbClr val="000000"/>
              </a:solidFill>
            </a:ln>
          </p:spPr>
          <p:txBody>
            <a:bodyPr wrap="square" lIns="0" tIns="0" rIns="0" bIns="0" rtlCol="0"/>
            <a:lstStyle/>
            <a:p>
              <a:endParaRPr sz="1227"/>
            </a:p>
          </p:txBody>
        </p:sp>
        <p:sp>
          <p:nvSpPr>
            <p:cNvPr id="1322" name="object 1322"/>
            <p:cNvSpPr/>
            <p:nvPr/>
          </p:nvSpPr>
          <p:spPr>
            <a:xfrm>
              <a:off x="11478006" y="9614916"/>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1323" name="object 1323"/>
            <p:cNvSpPr/>
            <p:nvPr/>
          </p:nvSpPr>
          <p:spPr>
            <a:xfrm>
              <a:off x="11478006" y="9642729"/>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1324" name="object 1324"/>
            <p:cNvSpPr/>
            <p:nvPr/>
          </p:nvSpPr>
          <p:spPr>
            <a:xfrm>
              <a:off x="11478006" y="9670542"/>
              <a:ext cx="0" cy="94615"/>
            </a:xfrm>
            <a:custGeom>
              <a:avLst/>
              <a:gdLst/>
              <a:ahLst/>
              <a:cxnLst/>
              <a:rect l="l" t="t" r="r" b="b"/>
              <a:pathLst>
                <a:path h="94615">
                  <a:moveTo>
                    <a:pt x="0" y="0"/>
                  </a:moveTo>
                  <a:lnTo>
                    <a:pt x="0" y="94106"/>
                  </a:lnTo>
                </a:path>
              </a:pathLst>
            </a:custGeom>
            <a:ln w="3175">
              <a:solidFill>
                <a:srgbClr val="000000"/>
              </a:solidFill>
            </a:ln>
          </p:spPr>
          <p:txBody>
            <a:bodyPr wrap="square" lIns="0" tIns="0" rIns="0" bIns="0" rtlCol="0"/>
            <a:lstStyle/>
            <a:p>
              <a:endParaRPr sz="1227"/>
            </a:p>
          </p:txBody>
        </p:sp>
        <p:sp>
          <p:nvSpPr>
            <p:cNvPr id="1325" name="object 1325"/>
            <p:cNvSpPr/>
            <p:nvPr/>
          </p:nvSpPr>
          <p:spPr>
            <a:xfrm>
              <a:off x="10729341" y="9506711"/>
              <a:ext cx="0" cy="126364"/>
            </a:xfrm>
            <a:custGeom>
              <a:avLst/>
              <a:gdLst/>
              <a:ahLst/>
              <a:cxnLst/>
              <a:rect l="l" t="t" r="r" b="b"/>
              <a:pathLst>
                <a:path h="126365">
                  <a:moveTo>
                    <a:pt x="0" y="0"/>
                  </a:moveTo>
                  <a:lnTo>
                    <a:pt x="0" y="126110"/>
                  </a:lnTo>
                </a:path>
              </a:pathLst>
            </a:custGeom>
            <a:ln w="3175">
              <a:solidFill>
                <a:srgbClr val="000000"/>
              </a:solidFill>
            </a:ln>
          </p:spPr>
          <p:txBody>
            <a:bodyPr wrap="square" lIns="0" tIns="0" rIns="0" bIns="0" rtlCol="0"/>
            <a:lstStyle/>
            <a:p>
              <a:endParaRPr sz="1227"/>
            </a:p>
          </p:txBody>
        </p:sp>
        <p:sp>
          <p:nvSpPr>
            <p:cNvPr id="1326" name="object 1326"/>
            <p:cNvSpPr/>
            <p:nvPr/>
          </p:nvSpPr>
          <p:spPr>
            <a:xfrm>
              <a:off x="10812780" y="9506711"/>
              <a:ext cx="0" cy="126364"/>
            </a:xfrm>
            <a:custGeom>
              <a:avLst/>
              <a:gdLst/>
              <a:ahLst/>
              <a:cxnLst/>
              <a:rect l="l" t="t" r="r" b="b"/>
              <a:pathLst>
                <a:path h="126365">
                  <a:moveTo>
                    <a:pt x="0" y="0"/>
                  </a:moveTo>
                  <a:lnTo>
                    <a:pt x="0" y="126110"/>
                  </a:lnTo>
                </a:path>
              </a:pathLst>
            </a:custGeom>
            <a:ln w="3175">
              <a:solidFill>
                <a:srgbClr val="000000"/>
              </a:solidFill>
            </a:ln>
          </p:spPr>
          <p:txBody>
            <a:bodyPr wrap="square" lIns="0" tIns="0" rIns="0" bIns="0" rtlCol="0"/>
            <a:lstStyle/>
            <a:p>
              <a:endParaRPr sz="1227"/>
            </a:p>
          </p:txBody>
        </p:sp>
        <p:sp>
          <p:nvSpPr>
            <p:cNvPr id="1327" name="object 1327"/>
            <p:cNvSpPr/>
            <p:nvPr/>
          </p:nvSpPr>
          <p:spPr>
            <a:xfrm>
              <a:off x="10729341" y="9515094"/>
              <a:ext cx="83820" cy="0"/>
            </a:xfrm>
            <a:custGeom>
              <a:avLst/>
              <a:gdLst/>
              <a:ahLst/>
              <a:cxnLst/>
              <a:rect l="l" t="t" r="r" b="b"/>
              <a:pathLst>
                <a:path w="83820">
                  <a:moveTo>
                    <a:pt x="0" y="0"/>
                  </a:moveTo>
                  <a:lnTo>
                    <a:pt x="83438" y="0"/>
                  </a:lnTo>
                </a:path>
              </a:pathLst>
            </a:custGeom>
            <a:ln w="3175">
              <a:solidFill>
                <a:srgbClr val="000000"/>
              </a:solidFill>
            </a:ln>
          </p:spPr>
          <p:txBody>
            <a:bodyPr wrap="square" lIns="0" tIns="0" rIns="0" bIns="0" rtlCol="0"/>
            <a:lstStyle/>
            <a:p>
              <a:endParaRPr sz="1227"/>
            </a:p>
          </p:txBody>
        </p:sp>
        <p:sp>
          <p:nvSpPr>
            <p:cNvPr id="1328" name="object 1328"/>
            <p:cNvSpPr/>
            <p:nvPr/>
          </p:nvSpPr>
          <p:spPr>
            <a:xfrm>
              <a:off x="6049517" y="9440418"/>
              <a:ext cx="17145" cy="0"/>
            </a:xfrm>
            <a:custGeom>
              <a:avLst/>
              <a:gdLst/>
              <a:ahLst/>
              <a:cxnLst/>
              <a:rect l="l" t="t" r="r" b="b"/>
              <a:pathLst>
                <a:path w="17145">
                  <a:moveTo>
                    <a:pt x="16763" y="0"/>
                  </a:moveTo>
                  <a:lnTo>
                    <a:pt x="0" y="0"/>
                  </a:lnTo>
                </a:path>
              </a:pathLst>
            </a:custGeom>
            <a:ln w="3175">
              <a:solidFill>
                <a:srgbClr val="000000"/>
              </a:solidFill>
            </a:ln>
          </p:spPr>
          <p:txBody>
            <a:bodyPr wrap="square" lIns="0" tIns="0" rIns="0" bIns="0" rtlCol="0"/>
            <a:lstStyle/>
            <a:p>
              <a:endParaRPr sz="1227"/>
            </a:p>
          </p:txBody>
        </p:sp>
        <p:sp>
          <p:nvSpPr>
            <p:cNvPr id="1329" name="object 1329"/>
            <p:cNvSpPr/>
            <p:nvPr/>
          </p:nvSpPr>
          <p:spPr>
            <a:xfrm>
              <a:off x="5517260" y="9440418"/>
              <a:ext cx="60960" cy="0"/>
            </a:xfrm>
            <a:custGeom>
              <a:avLst/>
              <a:gdLst/>
              <a:ahLst/>
              <a:cxnLst/>
              <a:rect l="l" t="t" r="r" b="b"/>
              <a:pathLst>
                <a:path w="60960">
                  <a:moveTo>
                    <a:pt x="60959" y="0"/>
                  </a:moveTo>
                  <a:lnTo>
                    <a:pt x="0" y="0"/>
                  </a:lnTo>
                </a:path>
              </a:pathLst>
            </a:custGeom>
            <a:ln w="3175">
              <a:solidFill>
                <a:srgbClr val="000000"/>
              </a:solidFill>
            </a:ln>
          </p:spPr>
          <p:txBody>
            <a:bodyPr wrap="square" lIns="0" tIns="0" rIns="0" bIns="0" rtlCol="0"/>
            <a:lstStyle/>
            <a:p>
              <a:endParaRPr sz="1227"/>
            </a:p>
          </p:txBody>
        </p:sp>
        <p:sp>
          <p:nvSpPr>
            <p:cNvPr id="1330" name="object 1330"/>
            <p:cNvSpPr/>
            <p:nvPr/>
          </p:nvSpPr>
          <p:spPr>
            <a:xfrm>
              <a:off x="11394947" y="9632822"/>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1331" name="object 1331"/>
            <p:cNvSpPr/>
            <p:nvPr/>
          </p:nvSpPr>
          <p:spPr>
            <a:xfrm>
              <a:off x="11394947" y="9506711"/>
              <a:ext cx="0" cy="126364"/>
            </a:xfrm>
            <a:custGeom>
              <a:avLst/>
              <a:gdLst/>
              <a:ahLst/>
              <a:cxnLst/>
              <a:rect l="l" t="t" r="r" b="b"/>
              <a:pathLst>
                <a:path h="126365">
                  <a:moveTo>
                    <a:pt x="0" y="0"/>
                  </a:moveTo>
                  <a:lnTo>
                    <a:pt x="0" y="126110"/>
                  </a:lnTo>
                </a:path>
              </a:pathLst>
            </a:custGeom>
            <a:ln w="3175">
              <a:solidFill>
                <a:srgbClr val="000000"/>
              </a:solidFill>
            </a:ln>
          </p:spPr>
          <p:txBody>
            <a:bodyPr wrap="square" lIns="0" tIns="0" rIns="0" bIns="0" rtlCol="0"/>
            <a:lstStyle/>
            <a:p>
              <a:endParaRPr sz="1227"/>
            </a:p>
          </p:txBody>
        </p:sp>
        <p:sp>
          <p:nvSpPr>
            <p:cNvPr id="1332" name="object 1332"/>
            <p:cNvSpPr/>
            <p:nvPr/>
          </p:nvSpPr>
          <p:spPr>
            <a:xfrm>
              <a:off x="10064115" y="9632822"/>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1333" name="object 1333"/>
            <p:cNvSpPr/>
            <p:nvPr/>
          </p:nvSpPr>
          <p:spPr>
            <a:xfrm>
              <a:off x="10147172" y="9506711"/>
              <a:ext cx="0" cy="126364"/>
            </a:xfrm>
            <a:custGeom>
              <a:avLst/>
              <a:gdLst/>
              <a:ahLst/>
              <a:cxnLst/>
              <a:rect l="l" t="t" r="r" b="b"/>
              <a:pathLst>
                <a:path h="126365">
                  <a:moveTo>
                    <a:pt x="0" y="0"/>
                  </a:moveTo>
                  <a:lnTo>
                    <a:pt x="0" y="126110"/>
                  </a:lnTo>
                </a:path>
              </a:pathLst>
            </a:custGeom>
            <a:ln w="3175">
              <a:solidFill>
                <a:srgbClr val="000000"/>
              </a:solidFill>
            </a:ln>
          </p:spPr>
          <p:txBody>
            <a:bodyPr wrap="square" lIns="0" tIns="0" rIns="0" bIns="0" rtlCol="0"/>
            <a:lstStyle/>
            <a:p>
              <a:endParaRPr sz="1227"/>
            </a:p>
          </p:txBody>
        </p:sp>
        <p:sp>
          <p:nvSpPr>
            <p:cNvPr id="1334" name="object 1334"/>
            <p:cNvSpPr/>
            <p:nvPr/>
          </p:nvSpPr>
          <p:spPr>
            <a:xfrm>
              <a:off x="10064115" y="9515094"/>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1335" name="object 1335"/>
            <p:cNvSpPr/>
            <p:nvPr/>
          </p:nvSpPr>
          <p:spPr>
            <a:xfrm>
              <a:off x="3321557" y="9440418"/>
              <a:ext cx="83185" cy="0"/>
            </a:xfrm>
            <a:custGeom>
              <a:avLst/>
              <a:gdLst/>
              <a:ahLst/>
              <a:cxnLst/>
              <a:rect l="l" t="t" r="r" b="b"/>
              <a:pathLst>
                <a:path w="83185">
                  <a:moveTo>
                    <a:pt x="83057" y="0"/>
                  </a:moveTo>
                  <a:lnTo>
                    <a:pt x="0" y="0"/>
                  </a:lnTo>
                </a:path>
              </a:pathLst>
            </a:custGeom>
            <a:ln w="3175">
              <a:solidFill>
                <a:srgbClr val="000000"/>
              </a:solidFill>
            </a:ln>
          </p:spPr>
          <p:txBody>
            <a:bodyPr wrap="square" lIns="0" tIns="0" rIns="0" bIns="0" rtlCol="0"/>
            <a:lstStyle/>
            <a:p>
              <a:endParaRPr sz="1227"/>
            </a:p>
          </p:txBody>
        </p:sp>
        <p:sp>
          <p:nvSpPr>
            <p:cNvPr id="1336" name="object 1336"/>
            <p:cNvSpPr/>
            <p:nvPr/>
          </p:nvSpPr>
          <p:spPr>
            <a:xfrm>
              <a:off x="2833497" y="9440418"/>
              <a:ext cx="83185" cy="0"/>
            </a:xfrm>
            <a:custGeom>
              <a:avLst/>
              <a:gdLst/>
              <a:ahLst/>
              <a:cxnLst/>
              <a:rect l="l" t="t" r="r" b="b"/>
              <a:pathLst>
                <a:path w="83185">
                  <a:moveTo>
                    <a:pt x="83057" y="0"/>
                  </a:moveTo>
                  <a:lnTo>
                    <a:pt x="0" y="0"/>
                  </a:lnTo>
                </a:path>
              </a:pathLst>
            </a:custGeom>
            <a:ln w="3175">
              <a:solidFill>
                <a:srgbClr val="000000"/>
              </a:solidFill>
            </a:ln>
          </p:spPr>
          <p:txBody>
            <a:bodyPr wrap="square" lIns="0" tIns="0" rIns="0" bIns="0" rtlCol="0"/>
            <a:lstStyle/>
            <a:p>
              <a:endParaRPr sz="1227"/>
            </a:p>
          </p:txBody>
        </p:sp>
        <p:sp>
          <p:nvSpPr>
            <p:cNvPr id="1337" name="object 1337"/>
            <p:cNvSpPr/>
            <p:nvPr/>
          </p:nvSpPr>
          <p:spPr>
            <a:xfrm>
              <a:off x="2655951" y="9440418"/>
              <a:ext cx="83185" cy="0"/>
            </a:xfrm>
            <a:custGeom>
              <a:avLst/>
              <a:gdLst/>
              <a:ahLst/>
              <a:cxnLst/>
              <a:rect l="l" t="t" r="r" b="b"/>
              <a:pathLst>
                <a:path w="83185">
                  <a:moveTo>
                    <a:pt x="83057" y="0"/>
                  </a:moveTo>
                  <a:lnTo>
                    <a:pt x="0" y="0"/>
                  </a:lnTo>
                </a:path>
              </a:pathLst>
            </a:custGeom>
            <a:ln w="3175">
              <a:solidFill>
                <a:srgbClr val="000000"/>
              </a:solidFill>
            </a:ln>
          </p:spPr>
          <p:txBody>
            <a:bodyPr wrap="square" lIns="0" tIns="0" rIns="0" bIns="0" rtlCol="0"/>
            <a:lstStyle/>
            <a:p>
              <a:endParaRPr sz="1227"/>
            </a:p>
          </p:txBody>
        </p:sp>
        <p:sp>
          <p:nvSpPr>
            <p:cNvPr id="1338" name="object 1338"/>
            <p:cNvSpPr/>
            <p:nvPr/>
          </p:nvSpPr>
          <p:spPr>
            <a:xfrm>
              <a:off x="2190369" y="9440418"/>
              <a:ext cx="60960" cy="0"/>
            </a:xfrm>
            <a:custGeom>
              <a:avLst/>
              <a:gdLst/>
              <a:ahLst/>
              <a:cxnLst/>
              <a:rect l="l" t="t" r="r" b="b"/>
              <a:pathLst>
                <a:path w="60960">
                  <a:moveTo>
                    <a:pt x="60959" y="0"/>
                  </a:moveTo>
                  <a:lnTo>
                    <a:pt x="0" y="0"/>
                  </a:lnTo>
                </a:path>
              </a:pathLst>
            </a:custGeom>
            <a:ln w="3175">
              <a:solidFill>
                <a:srgbClr val="000000"/>
              </a:solidFill>
            </a:ln>
          </p:spPr>
          <p:txBody>
            <a:bodyPr wrap="square" lIns="0" tIns="0" rIns="0" bIns="0" rtlCol="0"/>
            <a:lstStyle/>
            <a:p>
              <a:endParaRPr sz="1227"/>
            </a:p>
          </p:txBody>
        </p:sp>
        <p:sp>
          <p:nvSpPr>
            <p:cNvPr id="1339" name="object 1339"/>
            <p:cNvSpPr/>
            <p:nvPr/>
          </p:nvSpPr>
          <p:spPr>
            <a:xfrm>
              <a:off x="2057019" y="9440418"/>
              <a:ext cx="17145" cy="0"/>
            </a:xfrm>
            <a:custGeom>
              <a:avLst/>
              <a:gdLst/>
              <a:ahLst/>
              <a:cxnLst/>
              <a:rect l="l" t="t" r="r" b="b"/>
              <a:pathLst>
                <a:path w="17144">
                  <a:moveTo>
                    <a:pt x="16763" y="0"/>
                  </a:moveTo>
                  <a:lnTo>
                    <a:pt x="0" y="0"/>
                  </a:lnTo>
                </a:path>
              </a:pathLst>
            </a:custGeom>
            <a:ln w="3175">
              <a:solidFill>
                <a:srgbClr val="000000"/>
              </a:solidFill>
            </a:ln>
          </p:spPr>
          <p:txBody>
            <a:bodyPr wrap="square" lIns="0" tIns="0" rIns="0" bIns="0" rtlCol="0"/>
            <a:lstStyle/>
            <a:p>
              <a:endParaRPr sz="1227"/>
            </a:p>
          </p:txBody>
        </p:sp>
        <p:sp>
          <p:nvSpPr>
            <p:cNvPr id="1340" name="object 1340"/>
            <p:cNvSpPr/>
            <p:nvPr/>
          </p:nvSpPr>
          <p:spPr>
            <a:xfrm>
              <a:off x="1524761" y="9440418"/>
              <a:ext cx="60960" cy="0"/>
            </a:xfrm>
            <a:custGeom>
              <a:avLst/>
              <a:gdLst/>
              <a:ahLst/>
              <a:cxnLst/>
              <a:rect l="l" t="t" r="r" b="b"/>
              <a:pathLst>
                <a:path w="60959">
                  <a:moveTo>
                    <a:pt x="60959" y="0"/>
                  </a:moveTo>
                  <a:lnTo>
                    <a:pt x="0" y="0"/>
                  </a:lnTo>
                </a:path>
              </a:pathLst>
            </a:custGeom>
            <a:ln w="3175">
              <a:solidFill>
                <a:srgbClr val="000000"/>
              </a:solidFill>
            </a:ln>
          </p:spPr>
          <p:txBody>
            <a:bodyPr wrap="square" lIns="0" tIns="0" rIns="0" bIns="0" rtlCol="0"/>
            <a:lstStyle/>
            <a:p>
              <a:endParaRPr sz="1227"/>
            </a:p>
          </p:txBody>
        </p:sp>
        <p:sp>
          <p:nvSpPr>
            <p:cNvPr id="1341" name="object 1341"/>
            <p:cNvSpPr/>
            <p:nvPr/>
          </p:nvSpPr>
          <p:spPr>
            <a:xfrm>
              <a:off x="12060173" y="9632822"/>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1342" name="object 1342"/>
            <p:cNvSpPr/>
            <p:nvPr/>
          </p:nvSpPr>
          <p:spPr>
            <a:xfrm>
              <a:off x="12143231" y="9506711"/>
              <a:ext cx="0" cy="94615"/>
            </a:xfrm>
            <a:custGeom>
              <a:avLst/>
              <a:gdLst/>
              <a:ahLst/>
              <a:cxnLst/>
              <a:rect l="l" t="t" r="r" b="b"/>
              <a:pathLst>
                <a:path h="94615">
                  <a:moveTo>
                    <a:pt x="0" y="0"/>
                  </a:moveTo>
                  <a:lnTo>
                    <a:pt x="0" y="94487"/>
                  </a:lnTo>
                </a:path>
              </a:pathLst>
            </a:custGeom>
            <a:ln w="3175">
              <a:solidFill>
                <a:srgbClr val="000000"/>
              </a:solidFill>
            </a:ln>
          </p:spPr>
          <p:txBody>
            <a:bodyPr wrap="square" lIns="0" tIns="0" rIns="0" bIns="0" rtlCol="0"/>
            <a:lstStyle/>
            <a:p>
              <a:endParaRPr sz="1227"/>
            </a:p>
          </p:txBody>
        </p:sp>
        <p:sp>
          <p:nvSpPr>
            <p:cNvPr id="1343" name="object 1343"/>
            <p:cNvSpPr/>
            <p:nvPr/>
          </p:nvSpPr>
          <p:spPr>
            <a:xfrm>
              <a:off x="12143231" y="9614916"/>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1344" name="object 1344"/>
            <p:cNvSpPr/>
            <p:nvPr/>
          </p:nvSpPr>
          <p:spPr>
            <a:xfrm>
              <a:off x="12143231" y="9642729"/>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1345" name="object 1345"/>
            <p:cNvSpPr/>
            <p:nvPr/>
          </p:nvSpPr>
          <p:spPr>
            <a:xfrm>
              <a:off x="12143231" y="9670542"/>
              <a:ext cx="0" cy="94615"/>
            </a:xfrm>
            <a:custGeom>
              <a:avLst/>
              <a:gdLst/>
              <a:ahLst/>
              <a:cxnLst/>
              <a:rect l="l" t="t" r="r" b="b"/>
              <a:pathLst>
                <a:path h="94615">
                  <a:moveTo>
                    <a:pt x="0" y="0"/>
                  </a:moveTo>
                  <a:lnTo>
                    <a:pt x="0" y="94106"/>
                  </a:lnTo>
                </a:path>
              </a:pathLst>
            </a:custGeom>
            <a:ln w="3175">
              <a:solidFill>
                <a:srgbClr val="000000"/>
              </a:solidFill>
            </a:ln>
          </p:spPr>
          <p:txBody>
            <a:bodyPr wrap="square" lIns="0" tIns="0" rIns="0" bIns="0" rtlCol="0"/>
            <a:lstStyle/>
            <a:p>
              <a:endParaRPr sz="1227"/>
            </a:p>
          </p:txBody>
        </p:sp>
        <p:sp>
          <p:nvSpPr>
            <p:cNvPr id="1346" name="object 1346"/>
            <p:cNvSpPr/>
            <p:nvPr/>
          </p:nvSpPr>
          <p:spPr>
            <a:xfrm>
              <a:off x="9406890" y="9632822"/>
              <a:ext cx="66675" cy="0"/>
            </a:xfrm>
            <a:custGeom>
              <a:avLst/>
              <a:gdLst/>
              <a:ahLst/>
              <a:cxnLst/>
              <a:rect l="l" t="t" r="r" b="b"/>
              <a:pathLst>
                <a:path w="66675">
                  <a:moveTo>
                    <a:pt x="0" y="0"/>
                  </a:moveTo>
                  <a:lnTo>
                    <a:pt x="66674" y="0"/>
                  </a:lnTo>
                </a:path>
              </a:pathLst>
            </a:custGeom>
            <a:ln w="3175">
              <a:solidFill>
                <a:srgbClr val="000000"/>
              </a:solidFill>
            </a:ln>
          </p:spPr>
          <p:txBody>
            <a:bodyPr wrap="square" lIns="0" tIns="0" rIns="0" bIns="0" rtlCol="0"/>
            <a:lstStyle/>
            <a:p>
              <a:endParaRPr sz="1227"/>
            </a:p>
          </p:txBody>
        </p:sp>
        <p:sp>
          <p:nvSpPr>
            <p:cNvPr id="1347" name="object 1347"/>
            <p:cNvSpPr/>
            <p:nvPr/>
          </p:nvSpPr>
          <p:spPr>
            <a:xfrm>
              <a:off x="9398507" y="9515094"/>
              <a:ext cx="83820" cy="0"/>
            </a:xfrm>
            <a:custGeom>
              <a:avLst/>
              <a:gdLst/>
              <a:ahLst/>
              <a:cxnLst/>
              <a:rect l="l" t="t" r="r" b="b"/>
              <a:pathLst>
                <a:path w="83820">
                  <a:moveTo>
                    <a:pt x="0" y="0"/>
                  </a:moveTo>
                  <a:lnTo>
                    <a:pt x="83438" y="0"/>
                  </a:lnTo>
                </a:path>
              </a:pathLst>
            </a:custGeom>
            <a:ln w="3175">
              <a:solidFill>
                <a:srgbClr val="000000"/>
              </a:solidFill>
            </a:ln>
          </p:spPr>
          <p:txBody>
            <a:bodyPr wrap="square" lIns="0" tIns="0" rIns="0" bIns="0" rtlCol="0"/>
            <a:lstStyle/>
            <a:p>
              <a:endParaRPr sz="1227"/>
            </a:p>
          </p:txBody>
        </p:sp>
        <p:sp>
          <p:nvSpPr>
            <p:cNvPr id="1348" name="object 1348"/>
            <p:cNvSpPr/>
            <p:nvPr/>
          </p:nvSpPr>
          <p:spPr>
            <a:xfrm>
              <a:off x="8733281" y="9632822"/>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1349" name="object 1349"/>
            <p:cNvSpPr/>
            <p:nvPr/>
          </p:nvSpPr>
          <p:spPr>
            <a:xfrm>
              <a:off x="8733281" y="9515094"/>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1350" name="object 1350"/>
            <p:cNvSpPr/>
            <p:nvPr/>
          </p:nvSpPr>
          <p:spPr>
            <a:xfrm>
              <a:off x="8068056" y="9632822"/>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1351" name="object 1351"/>
            <p:cNvSpPr/>
            <p:nvPr/>
          </p:nvSpPr>
          <p:spPr>
            <a:xfrm>
              <a:off x="8068056" y="9515094"/>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1352" name="object 1352"/>
            <p:cNvSpPr/>
            <p:nvPr/>
          </p:nvSpPr>
          <p:spPr>
            <a:xfrm>
              <a:off x="7402448" y="9506711"/>
              <a:ext cx="0" cy="126364"/>
            </a:xfrm>
            <a:custGeom>
              <a:avLst/>
              <a:gdLst/>
              <a:ahLst/>
              <a:cxnLst/>
              <a:rect l="l" t="t" r="r" b="b"/>
              <a:pathLst>
                <a:path h="126365">
                  <a:moveTo>
                    <a:pt x="0" y="0"/>
                  </a:moveTo>
                  <a:lnTo>
                    <a:pt x="0" y="126110"/>
                  </a:lnTo>
                </a:path>
              </a:pathLst>
            </a:custGeom>
            <a:ln w="3175">
              <a:solidFill>
                <a:srgbClr val="000000"/>
              </a:solidFill>
            </a:ln>
          </p:spPr>
          <p:txBody>
            <a:bodyPr wrap="square" lIns="0" tIns="0" rIns="0" bIns="0" rtlCol="0"/>
            <a:lstStyle/>
            <a:p>
              <a:endParaRPr sz="1227"/>
            </a:p>
          </p:txBody>
        </p:sp>
        <p:sp>
          <p:nvSpPr>
            <p:cNvPr id="1353" name="object 1353"/>
            <p:cNvSpPr/>
            <p:nvPr/>
          </p:nvSpPr>
          <p:spPr>
            <a:xfrm>
              <a:off x="7402448" y="9632822"/>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1354" name="object 1354"/>
            <p:cNvSpPr/>
            <p:nvPr/>
          </p:nvSpPr>
          <p:spPr>
            <a:xfrm>
              <a:off x="7402448" y="9515094"/>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1355" name="object 1355"/>
            <p:cNvSpPr/>
            <p:nvPr/>
          </p:nvSpPr>
          <p:spPr>
            <a:xfrm>
              <a:off x="6737222" y="9632822"/>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1356" name="object 1356"/>
            <p:cNvSpPr/>
            <p:nvPr/>
          </p:nvSpPr>
          <p:spPr>
            <a:xfrm>
              <a:off x="6737222" y="9515094"/>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1357" name="object 1357"/>
            <p:cNvSpPr/>
            <p:nvPr/>
          </p:nvSpPr>
          <p:spPr>
            <a:xfrm>
              <a:off x="7485506" y="9506711"/>
              <a:ext cx="0" cy="126364"/>
            </a:xfrm>
            <a:custGeom>
              <a:avLst/>
              <a:gdLst/>
              <a:ahLst/>
              <a:cxnLst/>
              <a:rect l="l" t="t" r="r" b="b"/>
              <a:pathLst>
                <a:path h="126365">
                  <a:moveTo>
                    <a:pt x="0" y="0"/>
                  </a:moveTo>
                  <a:lnTo>
                    <a:pt x="0" y="126110"/>
                  </a:lnTo>
                </a:path>
              </a:pathLst>
            </a:custGeom>
            <a:ln w="3175">
              <a:solidFill>
                <a:srgbClr val="000000"/>
              </a:solidFill>
            </a:ln>
          </p:spPr>
          <p:txBody>
            <a:bodyPr wrap="square" lIns="0" tIns="0" rIns="0" bIns="0" rtlCol="0"/>
            <a:lstStyle/>
            <a:p>
              <a:endParaRPr sz="1227"/>
            </a:p>
          </p:txBody>
        </p:sp>
        <p:sp>
          <p:nvSpPr>
            <p:cNvPr id="1358" name="object 1358"/>
            <p:cNvSpPr/>
            <p:nvPr/>
          </p:nvSpPr>
          <p:spPr>
            <a:xfrm>
              <a:off x="6820281" y="9506711"/>
              <a:ext cx="0" cy="126364"/>
            </a:xfrm>
            <a:custGeom>
              <a:avLst/>
              <a:gdLst/>
              <a:ahLst/>
              <a:cxnLst/>
              <a:rect l="l" t="t" r="r" b="b"/>
              <a:pathLst>
                <a:path h="126365">
                  <a:moveTo>
                    <a:pt x="0" y="0"/>
                  </a:moveTo>
                  <a:lnTo>
                    <a:pt x="0" y="126110"/>
                  </a:lnTo>
                </a:path>
              </a:pathLst>
            </a:custGeom>
            <a:ln w="3175">
              <a:solidFill>
                <a:srgbClr val="000000"/>
              </a:solidFill>
            </a:ln>
          </p:spPr>
          <p:txBody>
            <a:bodyPr wrap="square" lIns="0" tIns="0" rIns="0" bIns="0" rtlCol="0"/>
            <a:lstStyle/>
            <a:p>
              <a:endParaRPr sz="1227"/>
            </a:p>
          </p:txBody>
        </p:sp>
        <p:sp>
          <p:nvSpPr>
            <p:cNvPr id="1359" name="object 1359"/>
            <p:cNvSpPr/>
            <p:nvPr/>
          </p:nvSpPr>
          <p:spPr>
            <a:xfrm>
              <a:off x="6071615" y="9632822"/>
              <a:ext cx="83185" cy="0"/>
            </a:xfrm>
            <a:custGeom>
              <a:avLst/>
              <a:gdLst/>
              <a:ahLst/>
              <a:cxnLst/>
              <a:rect l="l" t="t" r="r" b="b"/>
              <a:pathLst>
                <a:path w="83185">
                  <a:moveTo>
                    <a:pt x="0" y="0"/>
                  </a:moveTo>
                  <a:lnTo>
                    <a:pt x="83057" y="0"/>
                  </a:lnTo>
                </a:path>
              </a:pathLst>
            </a:custGeom>
            <a:ln w="3175">
              <a:solidFill>
                <a:srgbClr val="000000"/>
              </a:solidFill>
            </a:ln>
          </p:spPr>
          <p:txBody>
            <a:bodyPr wrap="square" lIns="0" tIns="0" rIns="0" bIns="0" rtlCol="0"/>
            <a:lstStyle/>
            <a:p>
              <a:endParaRPr sz="1227"/>
            </a:p>
          </p:txBody>
        </p:sp>
        <p:sp>
          <p:nvSpPr>
            <p:cNvPr id="1360" name="object 1360"/>
            <p:cNvSpPr/>
            <p:nvPr/>
          </p:nvSpPr>
          <p:spPr>
            <a:xfrm>
              <a:off x="6071615" y="9515094"/>
              <a:ext cx="83185" cy="0"/>
            </a:xfrm>
            <a:custGeom>
              <a:avLst/>
              <a:gdLst/>
              <a:ahLst/>
              <a:cxnLst/>
              <a:rect l="l" t="t" r="r" b="b"/>
              <a:pathLst>
                <a:path w="83185">
                  <a:moveTo>
                    <a:pt x="0" y="0"/>
                  </a:moveTo>
                  <a:lnTo>
                    <a:pt x="83057" y="0"/>
                  </a:lnTo>
                </a:path>
              </a:pathLst>
            </a:custGeom>
            <a:ln w="3175">
              <a:solidFill>
                <a:srgbClr val="000000"/>
              </a:solidFill>
            </a:ln>
          </p:spPr>
          <p:txBody>
            <a:bodyPr wrap="square" lIns="0" tIns="0" rIns="0" bIns="0" rtlCol="0"/>
            <a:lstStyle/>
            <a:p>
              <a:endParaRPr sz="1227"/>
            </a:p>
          </p:txBody>
        </p:sp>
        <p:sp>
          <p:nvSpPr>
            <p:cNvPr id="1361" name="object 1361"/>
            <p:cNvSpPr/>
            <p:nvPr/>
          </p:nvSpPr>
          <p:spPr>
            <a:xfrm>
              <a:off x="3409950" y="9632822"/>
              <a:ext cx="83820" cy="0"/>
            </a:xfrm>
            <a:custGeom>
              <a:avLst/>
              <a:gdLst/>
              <a:ahLst/>
              <a:cxnLst/>
              <a:rect l="l" t="t" r="r" b="b"/>
              <a:pathLst>
                <a:path w="83820">
                  <a:moveTo>
                    <a:pt x="0" y="0"/>
                  </a:moveTo>
                  <a:lnTo>
                    <a:pt x="83438" y="0"/>
                  </a:lnTo>
                </a:path>
              </a:pathLst>
            </a:custGeom>
            <a:ln w="3175">
              <a:solidFill>
                <a:srgbClr val="000000"/>
              </a:solidFill>
            </a:ln>
          </p:spPr>
          <p:txBody>
            <a:bodyPr wrap="square" lIns="0" tIns="0" rIns="0" bIns="0" rtlCol="0"/>
            <a:lstStyle/>
            <a:p>
              <a:endParaRPr sz="1227"/>
            </a:p>
          </p:txBody>
        </p:sp>
        <p:sp>
          <p:nvSpPr>
            <p:cNvPr id="1362" name="object 1362"/>
            <p:cNvSpPr/>
            <p:nvPr/>
          </p:nvSpPr>
          <p:spPr>
            <a:xfrm>
              <a:off x="3409950" y="9515094"/>
              <a:ext cx="83820" cy="0"/>
            </a:xfrm>
            <a:custGeom>
              <a:avLst/>
              <a:gdLst/>
              <a:ahLst/>
              <a:cxnLst/>
              <a:rect l="l" t="t" r="r" b="b"/>
              <a:pathLst>
                <a:path w="83820">
                  <a:moveTo>
                    <a:pt x="0" y="0"/>
                  </a:moveTo>
                  <a:lnTo>
                    <a:pt x="83438" y="0"/>
                  </a:lnTo>
                </a:path>
              </a:pathLst>
            </a:custGeom>
            <a:ln w="3175">
              <a:solidFill>
                <a:srgbClr val="000000"/>
              </a:solidFill>
            </a:ln>
          </p:spPr>
          <p:txBody>
            <a:bodyPr wrap="square" lIns="0" tIns="0" rIns="0" bIns="0" rtlCol="0"/>
            <a:lstStyle/>
            <a:p>
              <a:endParaRPr sz="1227"/>
            </a:p>
          </p:txBody>
        </p:sp>
        <p:sp>
          <p:nvSpPr>
            <p:cNvPr id="1363" name="object 1363"/>
            <p:cNvSpPr/>
            <p:nvPr/>
          </p:nvSpPr>
          <p:spPr>
            <a:xfrm>
              <a:off x="3493389" y="9515094"/>
              <a:ext cx="0" cy="118110"/>
            </a:xfrm>
            <a:custGeom>
              <a:avLst/>
              <a:gdLst/>
              <a:ahLst/>
              <a:cxnLst/>
              <a:rect l="l" t="t" r="r" b="b"/>
              <a:pathLst>
                <a:path h="118109">
                  <a:moveTo>
                    <a:pt x="0" y="0"/>
                  </a:moveTo>
                  <a:lnTo>
                    <a:pt x="0" y="117728"/>
                  </a:lnTo>
                </a:path>
              </a:pathLst>
            </a:custGeom>
            <a:ln w="3175">
              <a:solidFill>
                <a:srgbClr val="000000"/>
              </a:solidFill>
            </a:ln>
          </p:spPr>
          <p:txBody>
            <a:bodyPr wrap="square" lIns="0" tIns="0" rIns="0" bIns="0" rtlCol="0"/>
            <a:lstStyle/>
            <a:p>
              <a:endParaRPr sz="1227"/>
            </a:p>
          </p:txBody>
        </p:sp>
        <p:sp>
          <p:nvSpPr>
            <p:cNvPr id="1364" name="object 1364"/>
            <p:cNvSpPr/>
            <p:nvPr/>
          </p:nvSpPr>
          <p:spPr>
            <a:xfrm>
              <a:off x="3409950" y="9814559"/>
              <a:ext cx="0" cy="43815"/>
            </a:xfrm>
            <a:custGeom>
              <a:avLst/>
              <a:gdLst/>
              <a:ahLst/>
              <a:cxnLst/>
              <a:rect l="l" t="t" r="r" b="b"/>
              <a:pathLst>
                <a:path h="43815">
                  <a:moveTo>
                    <a:pt x="0" y="0"/>
                  </a:moveTo>
                  <a:lnTo>
                    <a:pt x="0" y="43814"/>
                  </a:lnTo>
                </a:path>
              </a:pathLst>
            </a:custGeom>
            <a:ln w="3175">
              <a:solidFill>
                <a:srgbClr val="000000"/>
              </a:solidFill>
            </a:ln>
          </p:spPr>
          <p:txBody>
            <a:bodyPr wrap="square" lIns="0" tIns="0" rIns="0" bIns="0" rtlCol="0"/>
            <a:lstStyle/>
            <a:p>
              <a:endParaRPr sz="1227"/>
            </a:p>
          </p:txBody>
        </p:sp>
        <p:sp>
          <p:nvSpPr>
            <p:cNvPr id="1365" name="object 1365"/>
            <p:cNvSpPr/>
            <p:nvPr/>
          </p:nvSpPr>
          <p:spPr>
            <a:xfrm>
              <a:off x="2744723" y="9632822"/>
              <a:ext cx="83185" cy="0"/>
            </a:xfrm>
            <a:custGeom>
              <a:avLst/>
              <a:gdLst/>
              <a:ahLst/>
              <a:cxnLst/>
              <a:rect l="l" t="t" r="r" b="b"/>
              <a:pathLst>
                <a:path w="83185">
                  <a:moveTo>
                    <a:pt x="0" y="0"/>
                  </a:moveTo>
                  <a:lnTo>
                    <a:pt x="83057" y="0"/>
                  </a:lnTo>
                </a:path>
              </a:pathLst>
            </a:custGeom>
            <a:ln w="3175">
              <a:solidFill>
                <a:srgbClr val="000000"/>
              </a:solidFill>
            </a:ln>
          </p:spPr>
          <p:txBody>
            <a:bodyPr wrap="square" lIns="0" tIns="0" rIns="0" bIns="0" rtlCol="0"/>
            <a:lstStyle/>
            <a:p>
              <a:endParaRPr sz="1227"/>
            </a:p>
          </p:txBody>
        </p:sp>
        <p:sp>
          <p:nvSpPr>
            <p:cNvPr id="1366" name="object 1366"/>
            <p:cNvSpPr/>
            <p:nvPr/>
          </p:nvSpPr>
          <p:spPr>
            <a:xfrm>
              <a:off x="2744723" y="9515094"/>
              <a:ext cx="83185" cy="0"/>
            </a:xfrm>
            <a:custGeom>
              <a:avLst/>
              <a:gdLst/>
              <a:ahLst/>
              <a:cxnLst/>
              <a:rect l="l" t="t" r="r" b="b"/>
              <a:pathLst>
                <a:path w="83185">
                  <a:moveTo>
                    <a:pt x="0" y="0"/>
                  </a:moveTo>
                  <a:lnTo>
                    <a:pt x="83057" y="0"/>
                  </a:lnTo>
                </a:path>
              </a:pathLst>
            </a:custGeom>
            <a:ln w="3175">
              <a:solidFill>
                <a:srgbClr val="000000"/>
              </a:solidFill>
            </a:ln>
          </p:spPr>
          <p:txBody>
            <a:bodyPr wrap="square" lIns="0" tIns="0" rIns="0" bIns="0" rtlCol="0"/>
            <a:lstStyle/>
            <a:p>
              <a:endParaRPr sz="1227"/>
            </a:p>
          </p:txBody>
        </p:sp>
        <p:sp>
          <p:nvSpPr>
            <p:cNvPr id="1367" name="object 1367"/>
            <p:cNvSpPr/>
            <p:nvPr/>
          </p:nvSpPr>
          <p:spPr>
            <a:xfrm>
              <a:off x="2079498" y="9632822"/>
              <a:ext cx="83185" cy="0"/>
            </a:xfrm>
            <a:custGeom>
              <a:avLst/>
              <a:gdLst/>
              <a:ahLst/>
              <a:cxnLst/>
              <a:rect l="l" t="t" r="r" b="b"/>
              <a:pathLst>
                <a:path w="83185">
                  <a:moveTo>
                    <a:pt x="0" y="0"/>
                  </a:moveTo>
                  <a:lnTo>
                    <a:pt x="83057" y="0"/>
                  </a:lnTo>
                </a:path>
              </a:pathLst>
            </a:custGeom>
            <a:ln w="3175">
              <a:solidFill>
                <a:srgbClr val="000000"/>
              </a:solidFill>
            </a:ln>
          </p:spPr>
          <p:txBody>
            <a:bodyPr wrap="square" lIns="0" tIns="0" rIns="0" bIns="0" rtlCol="0"/>
            <a:lstStyle/>
            <a:p>
              <a:endParaRPr sz="1227"/>
            </a:p>
          </p:txBody>
        </p:sp>
        <p:sp>
          <p:nvSpPr>
            <p:cNvPr id="1368" name="object 1368"/>
            <p:cNvSpPr/>
            <p:nvPr/>
          </p:nvSpPr>
          <p:spPr>
            <a:xfrm>
              <a:off x="2079498" y="9515094"/>
              <a:ext cx="83185" cy="0"/>
            </a:xfrm>
            <a:custGeom>
              <a:avLst/>
              <a:gdLst/>
              <a:ahLst/>
              <a:cxnLst/>
              <a:rect l="l" t="t" r="r" b="b"/>
              <a:pathLst>
                <a:path w="83185">
                  <a:moveTo>
                    <a:pt x="0" y="0"/>
                  </a:moveTo>
                  <a:lnTo>
                    <a:pt x="83057" y="0"/>
                  </a:lnTo>
                </a:path>
              </a:pathLst>
            </a:custGeom>
            <a:ln w="3175">
              <a:solidFill>
                <a:srgbClr val="000000"/>
              </a:solidFill>
            </a:ln>
          </p:spPr>
          <p:txBody>
            <a:bodyPr wrap="square" lIns="0" tIns="0" rIns="0" bIns="0" rtlCol="0"/>
            <a:lstStyle/>
            <a:p>
              <a:endParaRPr sz="1227"/>
            </a:p>
          </p:txBody>
        </p:sp>
        <p:sp>
          <p:nvSpPr>
            <p:cNvPr id="1369" name="object 1369"/>
            <p:cNvSpPr/>
            <p:nvPr/>
          </p:nvSpPr>
          <p:spPr>
            <a:xfrm>
              <a:off x="1413891" y="9632822"/>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1370" name="object 1370"/>
            <p:cNvSpPr/>
            <p:nvPr/>
          </p:nvSpPr>
          <p:spPr>
            <a:xfrm>
              <a:off x="1413891" y="9515094"/>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1371" name="object 1371"/>
            <p:cNvSpPr/>
            <p:nvPr/>
          </p:nvSpPr>
          <p:spPr>
            <a:xfrm>
              <a:off x="748665" y="9632822"/>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1372" name="object 1372"/>
            <p:cNvSpPr/>
            <p:nvPr/>
          </p:nvSpPr>
          <p:spPr>
            <a:xfrm>
              <a:off x="748665" y="9515094"/>
              <a:ext cx="83185" cy="118110"/>
            </a:xfrm>
            <a:custGeom>
              <a:avLst/>
              <a:gdLst/>
              <a:ahLst/>
              <a:cxnLst/>
              <a:rect l="l" t="t" r="r" b="b"/>
              <a:pathLst>
                <a:path w="83184" h="118109">
                  <a:moveTo>
                    <a:pt x="0" y="0"/>
                  </a:moveTo>
                  <a:lnTo>
                    <a:pt x="83057" y="0"/>
                  </a:lnTo>
                </a:path>
                <a:path w="83184" h="118109">
                  <a:moveTo>
                    <a:pt x="0" y="0"/>
                  </a:moveTo>
                  <a:lnTo>
                    <a:pt x="0" y="117728"/>
                  </a:lnTo>
                </a:path>
              </a:pathLst>
            </a:custGeom>
            <a:ln w="3175">
              <a:solidFill>
                <a:srgbClr val="000000"/>
              </a:solidFill>
            </a:ln>
          </p:spPr>
          <p:txBody>
            <a:bodyPr wrap="square" lIns="0" tIns="0" rIns="0" bIns="0" rtlCol="0"/>
            <a:lstStyle/>
            <a:p>
              <a:endParaRPr sz="1227"/>
            </a:p>
          </p:txBody>
        </p:sp>
        <p:sp>
          <p:nvSpPr>
            <p:cNvPr id="1373" name="object 1373"/>
            <p:cNvSpPr/>
            <p:nvPr/>
          </p:nvSpPr>
          <p:spPr>
            <a:xfrm>
              <a:off x="831723" y="9515094"/>
              <a:ext cx="0" cy="118110"/>
            </a:xfrm>
            <a:custGeom>
              <a:avLst/>
              <a:gdLst/>
              <a:ahLst/>
              <a:cxnLst/>
              <a:rect l="l" t="t" r="r" b="b"/>
              <a:pathLst>
                <a:path h="118109">
                  <a:moveTo>
                    <a:pt x="0" y="0"/>
                  </a:moveTo>
                  <a:lnTo>
                    <a:pt x="0" y="117728"/>
                  </a:lnTo>
                </a:path>
              </a:pathLst>
            </a:custGeom>
            <a:ln w="3175">
              <a:solidFill>
                <a:srgbClr val="000000"/>
              </a:solidFill>
            </a:ln>
          </p:spPr>
          <p:txBody>
            <a:bodyPr wrap="square" lIns="0" tIns="0" rIns="0" bIns="0" rtlCol="0"/>
            <a:lstStyle/>
            <a:p>
              <a:endParaRPr sz="1227"/>
            </a:p>
          </p:txBody>
        </p:sp>
        <p:sp>
          <p:nvSpPr>
            <p:cNvPr id="1374" name="object 1374"/>
            <p:cNvSpPr/>
            <p:nvPr/>
          </p:nvSpPr>
          <p:spPr>
            <a:xfrm>
              <a:off x="1413891" y="9515094"/>
              <a:ext cx="0" cy="118110"/>
            </a:xfrm>
            <a:custGeom>
              <a:avLst/>
              <a:gdLst/>
              <a:ahLst/>
              <a:cxnLst/>
              <a:rect l="l" t="t" r="r" b="b"/>
              <a:pathLst>
                <a:path h="118109">
                  <a:moveTo>
                    <a:pt x="0" y="0"/>
                  </a:moveTo>
                  <a:lnTo>
                    <a:pt x="0" y="117728"/>
                  </a:lnTo>
                </a:path>
              </a:pathLst>
            </a:custGeom>
            <a:ln w="3175">
              <a:solidFill>
                <a:srgbClr val="000000"/>
              </a:solidFill>
            </a:ln>
          </p:spPr>
          <p:txBody>
            <a:bodyPr wrap="square" lIns="0" tIns="0" rIns="0" bIns="0" rtlCol="0"/>
            <a:lstStyle/>
            <a:p>
              <a:endParaRPr sz="1227"/>
            </a:p>
          </p:txBody>
        </p:sp>
        <p:sp>
          <p:nvSpPr>
            <p:cNvPr id="1375" name="object 1375"/>
            <p:cNvSpPr/>
            <p:nvPr/>
          </p:nvSpPr>
          <p:spPr>
            <a:xfrm>
              <a:off x="9204959" y="2919222"/>
              <a:ext cx="266065" cy="0"/>
            </a:xfrm>
            <a:custGeom>
              <a:avLst/>
              <a:gdLst/>
              <a:ahLst/>
              <a:cxnLst/>
              <a:rect l="l" t="t" r="r" b="b"/>
              <a:pathLst>
                <a:path w="266065">
                  <a:moveTo>
                    <a:pt x="265937" y="0"/>
                  </a:moveTo>
                  <a:lnTo>
                    <a:pt x="0" y="0"/>
                  </a:lnTo>
                </a:path>
              </a:pathLst>
            </a:custGeom>
            <a:ln w="3175">
              <a:solidFill>
                <a:srgbClr val="000000"/>
              </a:solidFill>
            </a:ln>
          </p:spPr>
          <p:txBody>
            <a:bodyPr wrap="square" lIns="0" tIns="0" rIns="0" bIns="0" rtlCol="0"/>
            <a:lstStyle/>
            <a:p>
              <a:endParaRPr sz="1227"/>
            </a:p>
          </p:txBody>
        </p:sp>
        <p:sp>
          <p:nvSpPr>
            <p:cNvPr id="1376" name="object 1376"/>
            <p:cNvSpPr/>
            <p:nvPr/>
          </p:nvSpPr>
          <p:spPr>
            <a:xfrm>
              <a:off x="9024366" y="8292464"/>
              <a:ext cx="0" cy="351790"/>
            </a:xfrm>
            <a:custGeom>
              <a:avLst/>
              <a:gdLst/>
              <a:ahLst/>
              <a:cxnLst/>
              <a:rect l="l" t="t" r="r" b="b"/>
              <a:pathLst>
                <a:path h="351790">
                  <a:moveTo>
                    <a:pt x="0" y="0"/>
                  </a:moveTo>
                  <a:lnTo>
                    <a:pt x="0" y="351281"/>
                  </a:lnTo>
                </a:path>
              </a:pathLst>
            </a:custGeom>
            <a:ln w="3175">
              <a:solidFill>
                <a:srgbClr val="000000"/>
              </a:solidFill>
            </a:ln>
          </p:spPr>
          <p:txBody>
            <a:bodyPr wrap="square" lIns="0" tIns="0" rIns="0" bIns="0" rtlCol="0"/>
            <a:lstStyle/>
            <a:p>
              <a:endParaRPr sz="1227"/>
            </a:p>
          </p:txBody>
        </p:sp>
        <p:sp>
          <p:nvSpPr>
            <p:cNvPr id="1377" name="object 1377"/>
            <p:cNvSpPr/>
            <p:nvPr/>
          </p:nvSpPr>
          <p:spPr>
            <a:xfrm>
              <a:off x="9138284" y="8292464"/>
              <a:ext cx="0" cy="147320"/>
            </a:xfrm>
            <a:custGeom>
              <a:avLst/>
              <a:gdLst/>
              <a:ahLst/>
              <a:cxnLst/>
              <a:rect l="l" t="t" r="r" b="b"/>
              <a:pathLst>
                <a:path h="147320">
                  <a:moveTo>
                    <a:pt x="0" y="0"/>
                  </a:moveTo>
                  <a:lnTo>
                    <a:pt x="0" y="147065"/>
                  </a:lnTo>
                </a:path>
              </a:pathLst>
            </a:custGeom>
            <a:ln w="3175">
              <a:solidFill>
                <a:srgbClr val="000000"/>
              </a:solidFill>
            </a:ln>
          </p:spPr>
          <p:txBody>
            <a:bodyPr wrap="square" lIns="0" tIns="0" rIns="0" bIns="0" rtlCol="0"/>
            <a:lstStyle/>
            <a:p>
              <a:endParaRPr sz="1227"/>
            </a:p>
          </p:txBody>
        </p:sp>
        <p:sp>
          <p:nvSpPr>
            <p:cNvPr id="1378" name="object 1378"/>
            <p:cNvSpPr/>
            <p:nvPr/>
          </p:nvSpPr>
          <p:spPr>
            <a:xfrm>
              <a:off x="9972675" y="8741663"/>
              <a:ext cx="0" cy="50165"/>
            </a:xfrm>
            <a:custGeom>
              <a:avLst/>
              <a:gdLst/>
              <a:ahLst/>
              <a:cxnLst/>
              <a:rect l="l" t="t" r="r" b="b"/>
              <a:pathLst>
                <a:path h="50165">
                  <a:moveTo>
                    <a:pt x="0" y="0"/>
                  </a:moveTo>
                  <a:lnTo>
                    <a:pt x="0" y="49910"/>
                  </a:lnTo>
                </a:path>
              </a:pathLst>
            </a:custGeom>
            <a:ln w="3175">
              <a:solidFill>
                <a:srgbClr val="000000"/>
              </a:solidFill>
            </a:ln>
          </p:spPr>
          <p:txBody>
            <a:bodyPr wrap="square" lIns="0" tIns="0" rIns="0" bIns="0" rtlCol="0"/>
            <a:lstStyle/>
            <a:p>
              <a:endParaRPr sz="1227"/>
            </a:p>
          </p:txBody>
        </p:sp>
        <p:sp>
          <p:nvSpPr>
            <p:cNvPr id="1379" name="object 1379"/>
            <p:cNvSpPr/>
            <p:nvPr/>
          </p:nvSpPr>
          <p:spPr>
            <a:xfrm>
              <a:off x="10646282" y="8741663"/>
              <a:ext cx="0" cy="50165"/>
            </a:xfrm>
            <a:custGeom>
              <a:avLst/>
              <a:gdLst/>
              <a:ahLst/>
              <a:cxnLst/>
              <a:rect l="l" t="t" r="r" b="b"/>
              <a:pathLst>
                <a:path h="50165">
                  <a:moveTo>
                    <a:pt x="0" y="0"/>
                  </a:moveTo>
                  <a:lnTo>
                    <a:pt x="0" y="49910"/>
                  </a:lnTo>
                </a:path>
              </a:pathLst>
            </a:custGeom>
            <a:ln w="3175">
              <a:solidFill>
                <a:srgbClr val="000000"/>
              </a:solidFill>
            </a:ln>
          </p:spPr>
          <p:txBody>
            <a:bodyPr wrap="square" lIns="0" tIns="0" rIns="0" bIns="0" rtlCol="0"/>
            <a:lstStyle/>
            <a:p>
              <a:endParaRPr sz="1227"/>
            </a:p>
          </p:txBody>
        </p:sp>
        <p:sp>
          <p:nvSpPr>
            <p:cNvPr id="1380" name="object 1380"/>
            <p:cNvSpPr/>
            <p:nvPr/>
          </p:nvSpPr>
          <p:spPr>
            <a:xfrm>
              <a:off x="11971401" y="1954530"/>
              <a:ext cx="60960" cy="0"/>
            </a:xfrm>
            <a:custGeom>
              <a:avLst/>
              <a:gdLst/>
              <a:ahLst/>
              <a:cxnLst/>
              <a:rect l="l" t="t" r="r" b="b"/>
              <a:pathLst>
                <a:path w="60959">
                  <a:moveTo>
                    <a:pt x="60959" y="0"/>
                  </a:moveTo>
                  <a:lnTo>
                    <a:pt x="0" y="0"/>
                  </a:lnTo>
                </a:path>
              </a:pathLst>
            </a:custGeom>
            <a:ln w="3175">
              <a:solidFill>
                <a:srgbClr val="000000"/>
              </a:solidFill>
            </a:ln>
          </p:spPr>
          <p:txBody>
            <a:bodyPr wrap="square" lIns="0" tIns="0" rIns="0" bIns="0" rtlCol="0"/>
            <a:lstStyle/>
            <a:p>
              <a:endParaRPr sz="1227"/>
            </a:p>
          </p:txBody>
        </p:sp>
        <p:sp>
          <p:nvSpPr>
            <p:cNvPr id="1381" name="object 1381"/>
            <p:cNvSpPr/>
            <p:nvPr/>
          </p:nvSpPr>
          <p:spPr>
            <a:xfrm>
              <a:off x="11505818" y="1954530"/>
              <a:ext cx="60960" cy="0"/>
            </a:xfrm>
            <a:custGeom>
              <a:avLst/>
              <a:gdLst/>
              <a:ahLst/>
              <a:cxnLst/>
              <a:rect l="l" t="t" r="r" b="b"/>
              <a:pathLst>
                <a:path w="60959">
                  <a:moveTo>
                    <a:pt x="0" y="0"/>
                  </a:moveTo>
                  <a:lnTo>
                    <a:pt x="60959" y="0"/>
                  </a:lnTo>
                </a:path>
              </a:pathLst>
            </a:custGeom>
            <a:ln w="3175">
              <a:solidFill>
                <a:srgbClr val="000000"/>
              </a:solidFill>
            </a:ln>
          </p:spPr>
          <p:txBody>
            <a:bodyPr wrap="square" lIns="0" tIns="0" rIns="0" bIns="0" rtlCol="0"/>
            <a:lstStyle/>
            <a:p>
              <a:endParaRPr sz="1227"/>
            </a:p>
          </p:txBody>
        </p:sp>
        <p:sp>
          <p:nvSpPr>
            <p:cNvPr id="1382" name="object 1382"/>
            <p:cNvSpPr/>
            <p:nvPr/>
          </p:nvSpPr>
          <p:spPr>
            <a:xfrm>
              <a:off x="12143231" y="1793748"/>
              <a:ext cx="0" cy="94615"/>
            </a:xfrm>
            <a:custGeom>
              <a:avLst/>
              <a:gdLst/>
              <a:ahLst/>
              <a:cxnLst/>
              <a:rect l="l" t="t" r="r" b="b"/>
              <a:pathLst>
                <a:path h="94614">
                  <a:moveTo>
                    <a:pt x="0" y="94106"/>
                  </a:moveTo>
                  <a:lnTo>
                    <a:pt x="0" y="0"/>
                  </a:lnTo>
                </a:path>
              </a:pathLst>
            </a:custGeom>
            <a:ln w="3175">
              <a:solidFill>
                <a:srgbClr val="000000"/>
              </a:solidFill>
            </a:ln>
          </p:spPr>
          <p:txBody>
            <a:bodyPr wrap="square" lIns="0" tIns="0" rIns="0" bIns="0" rtlCol="0"/>
            <a:lstStyle/>
            <a:p>
              <a:endParaRPr sz="1227"/>
            </a:p>
          </p:txBody>
        </p:sp>
        <p:sp>
          <p:nvSpPr>
            <p:cNvPr id="1383" name="object 1383"/>
            <p:cNvSpPr/>
            <p:nvPr/>
          </p:nvSpPr>
          <p:spPr>
            <a:xfrm>
              <a:off x="12143231" y="1765935"/>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1384" name="object 1384"/>
            <p:cNvSpPr/>
            <p:nvPr/>
          </p:nvSpPr>
          <p:spPr>
            <a:xfrm>
              <a:off x="12143231" y="1738122"/>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1385" name="object 1385"/>
            <p:cNvSpPr/>
            <p:nvPr/>
          </p:nvSpPr>
          <p:spPr>
            <a:xfrm>
              <a:off x="12143231" y="1629918"/>
              <a:ext cx="0" cy="94615"/>
            </a:xfrm>
            <a:custGeom>
              <a:avLst/>
              <a:gdLst/>
              <a:ahLst/>
              <a:cxnLst/>
              <a:rect l="l" t="t" r="r" b="b"/>
              <a:pathLst>
                <a:path h="94614">
                  <a:moveTo>
                    <a:pt x="0" y="94487"/>
                  </a:moveTo>
                  <a:lnTo>
                    <a:pt x="0" y="0"/>
                  </a:lnTo>
                </a:path>
              </a:pathLst>
            </a:custGeom>
            <a:ln w="3175">
              <a:solidFill>
                <a:srgbClr val="000000"/>
              </a:solidFill>
            </a:ln>
          </p:spPr>
          <p:txBody>
            <a:bodyPr wrap="square" lIns="0" tIns="0" rIns="0" bIns="0" rtlCol="0"/>
            <a:lstStyle/>
            <a:p>
              <a:endParaRPr sz="1227"/>
            </a:p>
          </p:txBody>
        </p:sp>
        <p:sp>
          <p:nvSpPr>
            <p:cNvPr id="1386" name="object 1386"/>
            <p:cNvSpPr/>
            <p:nvPr/>
          </p:nvSpPr>
          <p:spPr>
            <a:xfrm>
              <a:off x="2167889" y="9440418"/>
              <a:ext cx="17145" cy="0"/>
            </a:xfrm>
            <a:custGeom>
              <a:avLst/>
              <a:gdLst/>
              <a:ahLst/>
              <a:cxnLst/>
              <a:rect l="l" t="t" r="r" b="b"/>
              <a:pathLst>
                <a:path w="17144">
                  <a:moveTo>
                    <a:pt x="16763" y="0"/>
                  </a:moveTo>
                  <a:lnTo>
                    <a:pt x="0" y="0"/>
                  </a:lnTo>
                </a:path>
              </a:pathLst>
            </a:custGeom>
            <a:ln w="3175">
              <a:solidFill>
                <a:srgbClr val="000000"/>
              </a:solidFill>
            </a:ln>
          </p:spPr>
          <p:txBody>
            <a:bodyPr wrap="square" lIns="0" tIns="0" rIns="0" bIns="0" rtlCol="0"/>
            <a:lstStyle/>
            <a:p>
              <a:endParaRPr sz="1227"/>
            </a:p>
          </p:txBody>
        </p:sp>
        <p:sp>
          <p:nvSpPr>
            <p:cNvPr id="1387" name="object 1387"/>
            <p:cNvSpPr/>
            <p:nvPr/>
          </p:nvSpPr>
          <p:spPr>
            <a:xfrm>
              <a:off x="1990725" y="9440418"/>
              <a:ext cx="60960" cy="0"/>
            </a:xfrm>
            <a:custGeom>
              <a:avLst/>
              <a:gdLst/>
              <a:ahLst/>
              <a:cxnLst/>
              <a:rect l="l" t="t" r="r" b="b"/>
              <a:pathLst>
                <a:path w="60960">
                  <a:moveTo>
                    <a:pt x="60959" y="0"/>
                  </a:moveTo>
                  <a:lnTo>
                    <a:pt x="0" y="0"/>
                  </a:lnTo>
                </a:path>
              </a:pathLst>
            </a:custGeom>
            <a:ln w="3175">
              <a:solidFill>
                <a:srgbClr val="000000"/>
              </a:solidFill>
            </a:ln>
          </p:spPr>
          <p:txBody>
            <a:bodyPr wrap="square" lIns="0" tIns="0" rIns="0" bIns="0" rtlCol="0"/>
            <a:lstStyle/>
            <a:p>
              <a:endParaRPr sz="1227"/>
            </a:p>
          </p:txBody>
        </p:sp>
        <p:sp>
          <p:nvSpPr>
            <p:cNvPr id="1388" name="object 1388"/>
            <p:cNvSpPr/>
            <p:nvPr/>
          </p:nvSpPr>
          <p:spPr>
            <a:xfrm>
              <a:off x="1502663" y="9440418"/>
              <a:ext cx="17145" cy="0"/>
            </a:xfrm>
            <a:custGeom>
              <a:avLst/>
              <a:gdLst/>
              <a:ahLst/>
              <a:cxnLst/>
              <a:rect l="l" t="t" r="r" b="b"/>
              <a:pathLst>
                <a:path w="17144">
                  <a:moveTo>
                    <a:pt x="16763" y="0"/>
                  </a:moveTo>
                  <a:lnTo>
                    <a:pt x="0" y="0"/>
                  </a:lnTo>
                </a:path>
              </a:pathLst>
            </a:custGeom>
            <a:ln w="3175">
              <a:solidFill>
                <a:srgbClr val="000000"/>
              </a:solidFill>
            </a:ln>
          </p:spPr>
          <p:txBody>
            <a:bodyPr wrap="square" lIns="0" tIns="0" rIns="0" bIns="0" rtlCol="0"/>
            <a:lstStyle/>
            <a:p>
              <a:endParaRPr sz="1227"/>
            </a:p>
          </p:txBody>
        </p:sp>
        <p:sp>
          <p:nvSpPr>
            <p:cNvPr id="1389" name="object 1389"/>
            <p:cNvSpPr/>
            <p:nvPr/>
          </p:nvSpPr>
          <p:spPr>
            <a:xfrm>
              <a:off x="5982842" y="9440418"/>
              <a:ext cx="60960" cy="0"/>
            </a:xfrm>
            <a:custGeom>
              <a:avLst/>
              <a:gdLst/>
              <a:ahLst/>
              <a:cxnLst/>
              <a:rect l="l" t="t" r="r" b="b"/>
              <a:pathLst>
                <a:path w="60960">
                  <a:moveTo>
                    <a:pt x="60959" y="0"/>
                  </a:moveTo>
                  <a:lnTo>
                    <a:pt x="0" y="0"/>
                  </a:lnTo>
                </a:path>
              </a:pathLst>
            </a:custGeom>
            <a:ln w="3175">
              <a:solidFill>
                <a:srgbClr val="000000"/>
              </a:solidFill>
            </a:ln>
          </p:spPr>
          <p:txBody>
            <a:bodyPr wrap="square" lIns="0" tIns="0" rIns="0" bIns="0" rtlCol="0"/>
            <a:lstStyle/>
            <a:p>
              <a:endParaRPr sz="1227"/>
            </a:p>
          </p:txBody>
        </p:sp>
        <p:sp>
          <p:nvSpPr>
            <p:cNvPr id="1390" name="object 1390"/>
            <p:cNvSpPr/>
            <p:nvPr/>
          </p:nvSpPr>
          <p:spPr>
            <a:xfrm>
              <a:off x="6714743" y="9440418"/>
              <a:ext cx="17145" cy="0"/>
            </a:xfrm>
            <a:custGeom>
              <a:avLst/>
              <a:gdLst/>
              <a:ahLst/>
              <a:cxnLst/>
              <a:rect l="l" t="t" r="r" b="b"/>
              <a:pathLst>
                <a:path w="17145">
                  <a:moveTo>
                    <a:pt x="16763" y="0"/>
                  </a:moveTo>
                  <a:lnTo>
                    <a:pt x="0" y="0"/>
                  </a:lnTo>
                </a:path>
              </a:pathLst>
            </a:custGeom>
            <a:ln w="3175">
              <a:solidFill>
                <a:srgbClr val="000000"/>
              </a:solidFill>
            </a:ln>
          </p:spPr>
          <p:txBody>
            <a:bodyPr wrap="square" lIns="0" tIns="0" rIns="0" bIns="0" rtlCol="0"/>
            <a:lstStyle/>
            <a:p>
              <a:endParaRPr sz="1227"/>
            </a:p>
          </p:txBody>
        </p:sp>
        <p:sp>
          <p:nvSpPr>
            <p:cNvPr id="1391" name="object 1391"/>
            <p:cNvSpPr/>
            <p:nvPr/>
          </p:nvSpPr>
          <p:spPr>
            <a:xfrm>
              <a:off x="6182486" y="9440418"/>
              <a:ext cx="60960" cy="0"/>
            </a:xfrm>
            <a:custGeom>
              <a:avLst/>
              <a:gdLst/>
              <a:ahLst/>
              <a:cxnLst/>
              <a:rect l="l" t="t" r="r" b="b"/>
              <a:pathLst>
                <a:path w="60960">
                  <a:moveTo>
                    <a:pt x="60959" y="0"/>
                  </a:moveTo>
                  <a:lnTo>
                    <a:pt x="0" y="0"/>
                  </a:lnTo>
                </a:path>
              </a:pathLst>
            </a:custGeom>
            <a:ln w="3175">
              <a:solidFill>
                <a:srgbClr val="000000"/>
              </a:solidFill>
            </a:ln>
          </p:spPr>
          <p:txBody>
            <a:bodyPr wrap="square" lIns="0" tIns="0" rIns="0" bIns="0" rtlCol="0"/>
            <a:lstStyle/>
            <a:p>
              <a:endParaRPr sz="1227"/>
            </a:p>
          </p:txBody>
        </p:sp>
        <p:sp>
          <p:nvSpPr>
            <p:cNvPr id="1392" name="object 1392"/>
            <p:cNvSpPr/>
            <p:nvPr/>
          </p:nvSpPr>
          <p:spPr>
            <a:xfrm>
              <a:off x="6160389" y="9440418"/>
              <a:ext cx="17145" cy="0"/>
            </a:xfrm>
            <a:custGeom>
              <a:avLst/>
              <a:gdLst/>
              <a:ahLst/>
              <a:cxnLst/>
              <a:rect l="l" t="t" r="r" b="b"/>
              <a:pathLst>
                <a:path w="17145">
                  <a:moveTo>
                    <a:pt x="16763" y="0"/>
                  </a:moveTo>
                  <a:lnTo>
                    <a:pt x="0" y="0"/>
                  </a:lnTo>
                </a:path>
              </a:pathLst>
            </a:custGeom>
            <a:ln w="3175">
              <a:solidFill>
                <a:srgbClr val="000000"/>
              </a:solidFill>
            </a:ln>
          </p:spPr>
          <p:txBody>
            <a:bodyPr wrap="square" lIns="0" tIns="0" rIns="0" bIns="0" rtlCol="0"/>
            <a:lstStyle/>
            <a:p>
              <a:endParaRPr sz="1227"/>
            </a:p>
          </p:txBody>
        </p:sp>
        <p:sp>
          <p:nvSpPr>
            <p:cNvPr id="1393" name="object 1393"/>
            <p:cNvSpPr/>
            <p:nvPr/>
          </p:nvSpPr>
          <p:spPr>
            <a:xfrm>
              <a:off x="6648450" y="9440418"/>
              <a:ext cx="60960" cy="0"/>
            </a:xfrm>
            <a:custGeom>
              <a:avLst/>
              <a:gdLst/>
              <a:ahLst/>
              <a:cxnLst/>
              <a:rect l="l" t="t" r="r" b="b"/>
              <a:pathLst>
                <a:path w="60959">
                  <a:moveTo>
                    <a:pt x="60959" y="0"/>
                  </a:moveTo>
                  <a:lnTo>
                    <a:pt x="0" y="0"/>
                  </a:lnTo>
                </a:path>
              </a:pathLst>
            </a:custGeom>
            <a:ln w="3175">
              <a:solidFill>
                <a:srgbClr val="000000"/>
              </a:solidFill>
            </a:ln>
          </p:spPr>
          <p:txBody>
            <a:bodyPr wrap="square" lIns="0" tIns="0" rIns="0" bIns="0" rtlCol="0"/>
            <a:lstStyle/>
            <a:p>
              <a:endParaRPr sz="1227"/>
            </a:p>
          </p:txBody>
        </p:sp>
        <p:sp>
          <p:nvSpPr>
            <p:cNvPr id="1394" name="object 1394"/>
            <p:cNvSpPr/>
            <p:nvPr/>
          </p:nvSpPr>
          <p:spPr>
            <a:xfrm>
              <a:off x="7313676" y="9479280"/>
              <a:ext cx="60960" cy="0"/>
            </a:xfrm>
            <a:custGeom>
              <a:avLst/>
              <a:gdLst/>
              <a:ahLst/>
              <a:cxnLst/>
              <a:rect l="l" t="t" r="r" b="b"/>
              <a:pathLst>
                <a:path w="60959">
                  <a:moveTo>
                    <a:pt x="60959" y="0"/>
                  </a:moveTo>
                  <a:lnTo>
                    <a:pt x="0" y="0"/>
                  </a:lnTo>
                </a:path>
              </a:pathLst>
            </a:custGeom>
            <a:ln w="3175">
              <a:solidFill>
                <a:srgbClr val="000000"/>
              </a:solidFill>
            </a:ln>
          </p:spPr>
          <p:txBody>
            <a:bodyPr wrap="square" lIns="0" tIns="0" rIns="0" bIns="0" rtlCol="0"/>
            <a:lstStyle/>
            <a:p>
              <a:endParaRPr sz="1227"/>
            </a:p>
          </p:txBody>
        </p:sp>
        <p:sp>
          <p:nvSpPr>
            <p:cNvPr id="1395" name="object 1395"/>
            <p:cNvSpPr/>
            <p:nvPr/>
          </p:nvSpPr>
          <p:spPr>
            <a:xfrm>
              <a:off x="6848093" y="9479280"/>
              <a:ext cx="60960" cy="0"/>
            </a:xfrm>
            <a:custGeom>
              <a:avLst/>
              <a:gdLst/>
              <a:ahLst/>
              <a:cxnLst/>
              <a:rect l="l" t="t" r="r" b="b"/>
              <a:pathLst>
                <a:path w="60959">
                  <a:moveTo>
                    <a:pt x="0" y="0"/>
                  </a:moveTo>
                  <a:lnTo>
                    <a:pt x="60959" y="0"/>
                  </a:lnTo>
                </a:path>
              </a:pathLst>
            </a:custGeom>
            <a:ln w="3175">
              <a:solidFill>
                <a:srgbClr val="000000"/>
              </a:solidFill>
            </a:ln>
          </p:spPr>
          <p:txBody>
            <a:bodyPr wrap="square" lIns="0" tIns="0" rIns="0" bIns="0" rtlCol="0"/>
            <a:lstStyle/>
            <a:p>
              <a:endParaRPr sz="1227"/>
            </a:p>
          </p:txBody>
        </p:sp>
        <p:sp>
          <p:nvSpPr>
            <p:cNvPr id="1396" name="object 1396"/>
            <p:cNvSpPr/>
            <p:nvPr/>
          </p:nvSpPr>
          <p:spPr>
            <a:xfrm>
              <a:off x="7779639" y="9479280"/>
              <a:ext cx="194310" cy="0"/>
            </a:xfrm>
            <a:custGeom>
              <a:avLst/>
              <a:gdLst/>
              <a:ahLst/>
              <a:cxnLst/>
              <a:rect l="l" t="t" r="r" b="b"/>
              <a:pathLst>
                <a:path w="194309">
                  <a:moveTo>
                    <a:pt x="193928" y="0"/>
                  </a:moveTo>
                  <a:lnTo>
                    <a:pt x="0" y="0"/>
                  </a:lnTo>
                </a:path>
              </a:pathLst>
            </a:custGeom>
            <a:ln w="3175">
              <a:solidFill>
                <a:srgbClr val="000000"/>
              </a:solidFill>
            </a:ln>
          </p:spPr>
          <p:txBody>
            <a:bodyPr wrap="square" lIns="0" tIns="0" rIns="0" bIns="0" rtlCol="0"/>
            <a:lstStyle/>
            <a:p>
              <a:endParaRPr sz="1227"/>
            </a:p>
          </p:txBody>
        </p:sp>
        <p:sp>
          <p:nvSpPr>
            <p:cNvPr id="1397" name="object 1397"/>
            <p:cNvSpPr/>
            <p:nvPr/>
          </p:nvSpPr>
          <p:spPr>
            <a:xfrm>
              <a:off x="7579994" y="9479280"/>
              <a:ext cx="194310" cy="0"/>
            </a:xfrm>
            <a:custGeom>
              <a:avLst/>
              <a:gdLst/>
              <a:ahLst/>
              <a:cxnLst/>
              <a:rect l="l" t="t" r="r" b="b"/>
              <a:pathLst>
                <a:path w="194309">
                  <a:moveTo>
                    <a:pt x="0" y="0"/>
                  </a:moveTo>
                  <a:lnTo>
                    <a:pt x="193928" y="0"/>
                  </a:lnTo>
                </a:path>
              </a:pathLst>
            </a:custGeom>
            <a:ln w="3175">
              <a:solidFill>
                <a:srgbClr val="000000"/>
              </a:solidFill>
            </a:ln>
          </p:spPr>
          <p:txBody>
            <a:bodyPr wrap="square" lIns="0" tIns="0" rIns="0" bIns="0" rtlCol="0"/>
            <a:lstStyle/>
            <a:p>
              <a:endParaRPr sz="1227"/>
            </a:p>
          </p:txBody>
        </p:sp>
        <p:sp>
          <p:nvSpPr>
            <p:cNvPr id="1398" name="object 1398"/>
            <p:cNvSpPr/>
            <p:nvPr/>
          </p:nvSpPr>
          <p:spPr>
            <a:xfrm>
              <a:off x="7491221" y="9479280"/>
              <a:ext cx="17145" cy="0"/>
            </a:xfrm>
            <a:custGeom>
              <a:avLst/>
              <a:gdLst/>
              <a:ahLst/>
              <a:cxnLst/>
              <a:rect l="l" t="t" r="r" b="b"/>
              <a:pathLst>
                <a:path w="17145">
                  <a:moveTo>
                    <a:pt x="0" y="0"/>
                  </a:moveTo>
                  <a:lnTo>
                    <a:pt x="16763" y="0"/>
                  </a:lnTo>
                </a:path>
              </a:pathLst>
            </a:custGeom>
            <a:ln w="3175">
              <a:solidFill>
                <a:srgbClr val="000000"/>
              </a:solidFill>
            </a:ln>
          </p:spPr>
          <p:txBody>
            <a:bodyPr wrap="square" lIns="0" tIns="0" rIns="0" bIns="0" rtlCol="0"/>
            <a:lstStyle/>
            <a:p>
              <a:endParaRPr sz="1227"/>
            </a:p>
          </p:txBody>
        </p:sp>
        <p:sp>
          <p:nvSpPr>
            <p:cNvPr id="1399" name="object 1399"/>
            <p:cNvSpPr/>
            <p:nvPr/>
          </p:nvSpPr>
          <p:spPr>
            <a:xfrm>
              <a:off x="8045577" y="9479280"/>
              <a:ext cx="17145" cy="0"/>
            </a:xfrm>
            <a:custGeom>
              <a:avLst/>
              <a:gdLst/>
              <a:ahLst/>
              <a:cxnLst/>
              <a:rect l="l" t="t" r="r" b="b"/>
              <a:pathLst>
                <a:path w="17145">
                  <a:moveTo>
                    <a:pt x="16763" y="0"/>
                  </a:moveTo>
                  <a:lnTo>
                    <a:pt x="0" y="0"/>
                  </a:lnTo>
                </a:path>
              </a:pathLst>
            </a:custGeom>
            <a:ln w="3175">
              <a:solidFill>
                <a:srgbClr val="000000"/>
              </a:solidFill>
            </a:ln>
          </p:spPr>
          <p:txBody>
            <a:bodyPr wrap="square" lIns="0" tIns="0" rIns="0" bIns="0" rtlCol="0"/>
            <a:lstStyle/>
            <a:p>
              <a:endParaRPr sz="1227"/>
            </a:p>
          </p:txBody>
        </p:sp>
        <p:sp>
          <p:nvSpPr>
            <p:cNvPr id="1400" name="object 1400"/>
            <p:cNvSpPr/>
            <p:nvPr/>
          </p:nvSpPr>
          <p:spPr>
            <a:xfrm>
              <a:off x="7979282" y="9479280"/>
              <a:ext cx="60960" cy="0"/>
            </a:xfrm>
            <a:custGeom>
              <a:avLst/>
              <a:gdLst/>
              <a:ahLst/>
              <a:cxnLst/>
              <a:rect l="l" t="t" r="r" b="b"/>
              <a:pathLst>
                <a:path w="60959">
                  <a:moveTo>
                    <a:pt x="60959" y="0"/>
                  </a:moveTo>
                  <a:lnTo>
                    <a:pt x="0" y="0"/>
                  </a:lnTo>
                </a:path>
              </a:pathLst>
            </a:custGeom>
            <a:ln w="3175">
              <a:solidFill>
                <a:srgbClr val="000000"/>
              </a:solidFill>
            </a:ln>
          </p:spPr>
          <p:txBody>
            <a:bodyPr wrap="square" lIns="0" tIns="0" rIns="0" bIns="0" rtlCol="0"/>
            <a:lstStyle/>
            <a:p>
              <a:endParaRPr sz="1227"/>
            </a:p>
          </p:txBody>
        </p:sp>
        <p:sp>
          <p:nvSpPr>
            <p:cNvPr id="1401" name="object 1401"/>
            <p:cNvSpPr/>
            <p:nvPr/>
          </p:nvSpPr>
          <p:spPr>
            <a:xfrm>
              <a:off x="7513319" y="9479280"/>
              <a:ext cx="60960" cy="0"/>
            </a:xfrm>
            <a:custGeom>
              <a:avLst/>
              <a:gdLst/>
              <a:ahLst/>
              <a:cxnLst/>
              <a:rect l="l" t="t" r="r" b="b"/>
              <a:pathLst>
                <a:path w="60959">
                  <a:moveTo>
                    <a:pt x="0" y="0"/>
                  </a:moveTo>
                  <a:lnTo>
                    <a:pt x="60959" y="0"/>
                  </a:lnTo>
                </a:path>
              </a:pathLst>
            </a:custGeom>
            <a:ln w="3175">
              <a:solidFill>
                <a:srgbClr val="000000"/>
              </a:solidFill>
            </a:ln>
          </p:spPr>
          <p:txBody>
            <a:bodyPr wrap="square" lIns="0" tIns="0" rIns="0" bIns="0" rtlCol="0"/>
            <a:lstStyle/>
            <a:p>
              <a:endParaRPr sz="1227"/>
            </a:p>
          </p:txBody>
        </p:sp>
        <p:sp>
          <p:nvSpPr>
            <p:cNvPr id="1402" name="object 1402"/>
            <p:cNvSpPr/>
            <p:nvPr/>
          </p:nvSpPr>
          <p:spPr>
            <a:xfrm>
              <a:off x="8711183" y="9440418"/>
              <a:ext cx="16510" cy="0"/>
            </a:xfrm>
            <a:custGeom>
              <a:avLst/>
              <a:gdLst/>
              <a:ahLst/>
              <a:cxnLst/>
              <a:rect l="l" t="t" r="r" b="b"/>
              <a:pathLst>
                <a:path w="16509">
                  <a:moveTo>
                    <a:pt x="16382" y="0"/>
                  </a:moveTo>
                  <a:lnTo>
                    <a:pt x="0" y="0"/>
                  </a:lnTo>
                </a:path>
              </a:pathLst>
            </a:custGeom>
            <a:ln w="3175">
              <a:solidFill>
                <a:srgbClr val="000000"/>
              </a:solidFill>
            </a:ln>
          </p:spPr>
          <p:txBody>
            <a:bodyPr wrap="square" lIns="0" tIns="0" rIns="0" bIns="0" rtlCol="0"/>
            <a:lstStyle/>
            <a:p>
              <a:endParaRPr sz="1227"/>
            </a:p>
          </p:txBody>
        </p:sp>
        <p:sp>
          <p:nvSpPr>
            <p:cNvPr id="1403" name="object 1403"/>
            <p:cNvSpPr/>
            <p:nvPr/>
          </p:nvSpPr>
          <p:spPr>
            <a:xfrm>
              <a:off x="8178927" y="9440418"/>
              <a:ext cx="60960" cy="0"/>
            </a:xfrm>
            <a:custGeom>
              <a:avLst/>
              <a:gdLst/>
              <a:ahLst/>
              <a:cxnLst/>
              <a:rect l="l" t="t" r="r" b="b"/>
              <a:pathLst>
                <a:path w="60959">
                  <a:moveTo>
                    <a:pt x="60959" y="0"/>
                  </a:moveTo>
                  <a:lnTo>
                    <a:pt x="0" y="0"/>
                  </a:lnTo>
                </a:path>
              </a:pathLst>
            </a:custGeom>
            <a:ln w="3175">
              <a:solidFill>
                <a:srgbClr val="000000"/>
              </a:solidFill>
            </a:ln>
          </p:spPr>
          <p:txBody>
            <a:bodyPr wrap="square" lIns="0" tIns="0" rIns="0" bIns="0" rtlCol="0"/>
            <a:lstStyle/>
            <a:p>
              <a:endParaRPr sz="1227"/>
            </a:p>
          </p:txBody>
        </p:sp>
        <p:sp>
          <p:nvSpPr>
            <p:cNvPr id="1404" name="object 1404"/>
            <p:cNvSpPr/>
            <p:nvPr/>
          </p:nvSpPr>
          <p:spPr>
            <a:xfrm>
              <a:off x="8156447" y="9440418"/>
              <a:ext cx="17145" cy="0"/>
            </a:xfrm>
            <a:custGeom>
              <a:avLst/>
              <a:gdLst/>
              <a:ahLst/>
              <a:cxnLst/>
              <a:rect l="l" t="t" r="r" b="b"/>
              <a:pathLst>
                <a:path w="17145">
                  <a:moveTo>
                    <a:pt x="16763" y="0"/>
                  </a:moveTo>
                  <a:lnTo>
                    <a:pt x="0" y="0"/>
                  </a:lnTo>
                </a:path>
              </a:pathLst>
            </a:custGeom>
            <a:ln w="3175">
              <a:solidFill>
                <a:srgbClr val="000000"/>
              </a:solidFill>
            </a:ln>
          </p:spPr>
          <p:txBody>
            <a:bodyPr wrap="square" lIns="0" tIns="0" rIns="0" bIns="0" rtlCol="0"/>
            <a:lstStyle/>
            <a:p>
              <a:endParaRPr sz="1227"/>
            </a:p>
          </p:txBody>
        </p:sp>
        <p:sp>
          <p:nvSpPr>
            <p:cNvPr id="1405" name="object 1405"/>
            <p:cNvSpPr/>
            <p:nvPr/>
          </p:nvSpPr>
          <p:spPr>
            <a:xfrm>
              <a:off x="8644508" y="9440418"/>
              <a:ext cx="60960" cy="0"/>
            </a:xfrm>
            <a:custGeom>
              <a:avLst/>
              <a:gdLst/>
              <a:ahLst/>
              <a:cxnLst/>
              <a:rect l="l" t="t" r="r" b="b"/>
              <a:pathLst>
                <a:path w="60959">
                  <a:moveTo>
                    <a:pt x="60959" y="0"/>
                  </a:moveTo>
                  <a:lnTo>
                    <a:pt x="0" y="0"/>
                  </a:lnTo>
                </a:path>
              </a:pathLst>
            </a:custGeom>
            <a:ln w="3175">
              <a:solidFill>
                <a:srgbClr val="000000"/>
              </a:solidFill>
            </a:ln>
          </p:spPr>
          <p:txBody>
            <a:bodyPr wrap="square" lIns="0" tIns="0" rIns="0" bIns="0" rtlCol="0"/>
            <a:lstStyle/>
            <a:p>
              <a:endParaRPr sz="1227"/>
            </a:p>
          </p:txBody>
        </p:sp>
        <p:sp>
          <p:nvSpPr>
            <p:cNvPr id="1406" name="object 1406"/>
            <p:cNvSpPr/>
            <p:nvPr/>
          </p:nvSpPr>
          <p:spPr>
            <a:xfrm>
              <a:off x="8844153" y="9440418"/>
              <a:ext cx="60960" cy="0"/>
            </a:xfrm>
            <a:custGeom>
              <a:avLst/>
              <a:gdLst/>
              <a:ahLst/>
              <a:cxnLst/>
              <a:rect l="l" t="t" r="r" b="b"/>
              <a:pathLst>
                <a:path w="60959">
                  <a:moveTo>
                    <a:pt x="60959" y="0"/>
                  </a:moveTo>
                  <a:lnTo>
                    <a:pt x="0" y="0"/>
                  </a:lnTo>
                </a:path>
              </a:pathLst>
            </a:custGeom>
            <a:ln w="3175">
              <a:solidFill>
                <a:srgbClr val="000000"/>
              </a:solidFill>
            </a:ln>
          </p:spPr>
          <p:txBody>
            <a:bodyPr wrap="square" lIns="0" tIns="0" rIns="0" bIns="0" rtlCol="0"/>
            <a:lstStyle/>
            <a:p>
              <a:endParaRPr sz="1227"/>
            </a:p>
          </p:txBody>
        </p:sp>
        <p:sp>
          <p:nvSpPr>
            <p:cNvPr id="1407" name="object 1407"/>
            <p:cNvSpPr/>
            <p:nvPr/>
          </p:nvSpPr>
          <p:spPr>
            <a:xfrm>
              <a:off x="8822055" y="9440418"/>
              <a:ext cx="16510" cy="0"/>
            </a:xfrm>
            <a:custGeom>
              <a:avLst/>
              <a:gdLst/>
              <a:ahLst/>
              <a:cxnLst/>
              <a:rect l="l" t="t" r="r" b="b"/>
              <a:pathLst>
                <a:path w="16509">
                  <a:moveTo>
                    <a:pt x="16382" y="0"/>
                  </a:moveTo>
                  <a:lnTo>
                    <a:pt x="0" y="0"/>
                  </a:lnTo>
                </a:path>
              </a:pathLst>
            </a:custGeom>
            <a:ln w="3175">
              <a:solidFill>
                <a:srgbClr val="000000"/>
              </a:solidFill>
            </a:ln>
          </p:spPr>
          <p:txBody>
            <a:bodyPr wrap="square" lIns="0" tIns="0" rIns="0" bIns="0" rtlCol="0"/>
            <a:lstStyle/>
            <a:p>
              <a:endParaRPr sz="1227"/>
            </a:p>
          </p:txBody>
        </p:sp>
        <p:sp>
          <p:nvSpPr>
            <p:cNvPr id="1408" name="object 1408"/>
            <p:cNvSpPr/>
            <p:nvPr/>
          </p:nvSpPr>
          <p:spPr>
            <a:xfrm>
              <a:off x="9310116" y="9440418"/>
              <a:ext cx="60960" cy="0"/>
            </a:xfrm>
            <a:custGeom>
              <a:avLst/>
              <a:gdLst/>
              <a:ahLst/>
              <a:cxnLst/>
              <a:rect l="l" t="t" r="r" b="b"/>
              <a:pathLst>
                <a:path w="60959">
                  <a:moveTo>
                    <a:pt x="60959" y="0"/>
                  </a:moveTo>
                  <a:lnTo>
                    <a:pt x="0" y="0"/>
                  </a:lnTo>
                </a:path>
              </a:pathLst>
            </a:custGeom>
            <a:ln w="3175">
              <a:solidFill>
                <a:srgbClr val="000000"/>
              </a:solidFill>
            </a:ln>
          </p:spPr>
          <p:txBody>
            <a:bodyPr wrap="square" lIns="0" tIns="0" rIns="0" bIns="0" rtlCol="0"/>
            <a:lstStyle/>
            <a:p>
              <a:endParaRPr sz="1227"/>
            </a:p>
          </p:txBody>
        </p:sp>
        <p:sp>
          <p:nvSpPr>
            <p:cNvPr id="1409" name="object 1409"/>
            <p:cNvSpPr/>
            <p:nvPr/>
          </p:nvSpPr>
          <p:spPr>
            <a:xfrm>
              <a:off x="9509379" y="9440418"/>
              <a:ext cx="61594" cy="0"/>
            </a:xfrm>
            <a:custGeom>
              <a:avLst/>
              <a:gdLst/>
              <a:ahLst/>
              <a:cxnLst/>
              <a:rect l="l" t="t" r="r" b="b"/>
              <a:pathLst>
                <a:path w="61595">
                  <a:moveTo>
                    <a:pt x="61340" y="0"/>
                  </a:moveTo>
                  <a:lnTo>
                    <a:pt x="0" y="0"/>
                  </a:lnTo>
                </a:path>
              </a:pathLst>
            </a:custGeom>
            <a:ln w="3175">
              <a:solidFill>
                <a:srgbClr val="000000"/>
              </a:solidFill>
            </a:ln>
          </p:spPr>
          <p:txBody>
            <a:bodyPr wrap="square" lIns="0" tIns="0" rIns="0" bIns="0" rtlCol="0"/>
            <a:lstStyle/>
            <a:p>
              <a:endParaRPr sz="1227"/>
            </a:p>
          </p:txBody>
        </p:sp>
        <p:sp>
          <p:nvSpPr>
            <p:cNvPr id="1410" name="object 1410"/>
            <p:cNvSpPr/>
            <p:nvPr/>
          </p:nvSpPr>
          <p:spPr>
            <a:xfrm>
              <a:off x="9487281" y="9440418"/>
              <a:ext cx="17145" cy="0"/>
            </a:xfrm>
            <a:custGeom>
              <a:avLst/>
              <a:gdLst/>
              <a:ahLst/>
              <a:cxnLst/>
              <a:rect l="l" t="t" r="r" b="b"/>
              <a:pathLst>
                <a:path w="17145">
                  <a:moveTo>
                    <a:pt x="16763" y="0"/>
                  </a:moveTo>
                  <a:lnTo>
                    <a:pt x="0" y="0"/>
                  </a:lnTo>
                </a:path>
              </a:pathLst>
            </a:custGeom>
            <a:ln w="3175">
              <a:solidFill>
                <a:srgbClr val="000000"/>
              </a:solidFill>
            </a:ln>
          </p:spPr>
          <p:txBody>
            <a:bodyPr wrap="square" lIns="0" tIns="0" rIns="0" bIns="0" rtlCol="0"/>
            <a:lstStyle/>
            <a:p>
              <a:endParaRPr sz="1227"/>
            </a:p>
          </p:txBody>
        </p:sp>
        <p:sp>
          <p:nvSpPr>
            <p:cNvPr id="1411" name="object 1411"/>
            <p:cNvSpPr/>
            <p:nvPr/>
          </p:nvSpPr>
          <p:spPr>
            <a:xfrm>
              <a:off x="9975342" y="9440418"/>
              <a:ext cx="60960" cy="0"/>
            </a:xfrm>
            <a:custGeom>
              <a:avLst/>
              <a:gdLst/>
              <a:ahLst/>
              <a:cxnLst/>
              <a:rect l="l" t="t" r="r" b="b"/>
              <a:pathLst>
                <a:path w="60959">
                  <a:moveTo>
                    <a:pt x="60959" y="0"/>
                  </a:moveTo>
                  <a:lnTo>
                    <a:pt x="0" y="0"/>
                  </a:lnTo>
                </a:path>
              </a:pathLst>
            </a:custGeom>
            <a:ln w="3175">
              <a:solidFill>
                <a:srgbClr val="000000"/>
              </a:solidFill>
            </a:ln>
          </p:spPr>
          <p:txBody>
            <a:bodyPr wrap="square" lIns="0" tIns="0" rIns="0" bIns="0" rtlCol="0"/>
            <a:lstStyle/>
            <a:p>
              <a:endParaRPr sz="1227"/>
            </a:p>
          </p:txBody>
        </p:sp>
        <p:sp>
          <p:nvSpPr>
            <p:cNvPr id="1412" name="object 1412"/>
            <p:cNvSpPr/>
            <p:nvPr/>
          </p:nvSpPr>
          <p:spPr>
            <a:xfrm>
              <a:off x="9376409" y="9440418"/>
              <a:ext cx="17145" cy="0"/>
            </a:xfrm>
            <a:custGeom>
              <a:avLst/>
              <a:gdLst/>
              <a:ahLst/>
              <a:cxnLst/>
              <a:rect l="l" t="t" r="r" b="b"/>
              <a:pathLst>
                <a:path w="17145">
                  <a:moveTo>
                    <a:pt x="0" y="0"/>
                  </a:moveTo>
                  <a:lnTo>
                    <a:pt x="16763" y="0"/>
                  </a:lnTo>
                </a:path>
              </a:pathLst>
            </a:custGeom>
            <a:ln w="3175">
              <a:solidFill>
                <a:srgbClr val="000000"/>
              </a:solidFill>
            </a:ln>
          </p:spPr>
          <p:txBody>
            <a:bodyPr wrap="square" lIns="0" tIns="0" rIns="0" bIns="0" rtlCol="0"/>
            <a:lstStyle/>
            <a:p>
              <a:endParaRPr sz="1227"/>
            </a:p>
          </p:txBody>
        </p:sp>
        <p:sp>
          <p:nvSpPr>
            <p:cNvPr id="1413" name="object 1413"/>
            <p:cNvSpPr/>
            <p:nvPr/>
          </p:nvSpPr>
          <p:spPr>
            <a:xfrm>
              <a:off x="10042017" y="9440418"/>
              <a:ext cx="16510" cy="0"/>
            </a:xfrm>
            <a:custGeom>
              <a:avLst/>
              <a:gdLst/>
              <a:ahLst/>
              <a:cxnLst/>
              <a:rect l="l" t="t" r="r" b="b"/>
              <a:pathLst>
                <a:path w="16509">
                  <a:moveTo>
                    <a:pt x="0" y="0"/>
                  </a:moveTo>
                  <a:lnTo>
                    <a:pt x="16382" y="0"/>
                  </a:lnTo>
                </a:path>
              </a:pathLst>
            </a:custGeom>
            <a:ln w="3175">
              <a:solidFill>
                <a:srgbClr val="000000"/>
              </a:solidFill>
            </a:ln>
          </p:spPr>
          <p:txBody>
            <a:bodyPr wrap="square" lIns="0" tIns="0" rIns="0" bIns="0" rtlCol="0"/>
            <a:lstStyle/>
            <a:p>
              <a:endParaRPr sz="1227"/>
            </a:p>
          </p:txBody>
        </p:sp>
        <p:sp>
          <p:nvSpPr>
            <p:cNvPr id="1414" name="object 1414"/>
            <p:cNvSpPr/>
            <p:nvPr/>
          </p:nvSpPr>
          <p:spPr>
            <a:xfrm>
              <a:off x="10174985" y="9479280"/>
              <a:ext cx="60960" cy="0"/>
            </a:xfrm>
            <a:custGeom>
              <a:avLst/>
              <a:gdLst/>
              <a:ahLst/>
              <a:cxnLst/>
              <a:rect l="l" t="t" r="r" b="b"/>
              <a:pathLst>
                <a:path w="60959">
                  <a:moveTo>
                    <a:pt x="0" y="0"/>
                  </a:moveTo>
                  <a:lnTo>
                    <a:pt x="60959" y="0"/>
                  </a:lnTo>
                </a:path>
              </a:pathLst>
            </a:custGeom>
            <a:ln w="3175">
              <a:solidFill>
                <a:srgbClr val="000000"/>
              </a:solidFill>
            </a:ln>
          </p:spPr>
          <p:txBody>
            <a:bodyPr wrap="square" lIns="0" tIns="0" rIns="0" bIns="0" rtlCol="0"/>
            <a:lstStyle/>
            <a:p>
              <a:endParaRPr sz="1227"/>
            </a:p>
          </p:txBody>
        </p:sp>
        <p:sp>
          <p:nvSpPr>
            <p:cNvPr id="1415" name="object 1415"/>
            <p:cNvSpPr/>
            <p:nvPr/>
          </p:nvSpPr>
          <p:spPr>
            <a:xfrm>
              <a:off x="10640568" y="9479280"/>
              <a:ext cx="61594" cy="0"/>
            </a:xfrm>
            <a:custGeom>
              <a:avLst/>
              <a:gdLst/>
              <a:ahLst/>
              <a:cxnLst/>
              <a:rect l="l" t="t" r="r" b="b"/>
              <a:pathLst>
                <a:path w="61595">
                  <a:moveTo>
                    <a:pt x="61340" y="0"/>
                  </a:moveTo>
                  <a:lnTo>
                    <a:pt x="0" y="0"/>
                  </a:lnTo>
                </a:path>
              </a:pathLst>
            </a:custGeom>
            <a:ln w="3175">
              <a:solidFill>
                <a:srgbClr val="000000"/>
              </a:solidFill>
            </a:ln>
          </p:spPr>
          <p:txBody>
            <a:bodyPr wrap="square" lIns="0" tIns="0" rIns="0" bIns="0" rtlCol="0"/>
            <a:lstStyle/>
            <a:p>
              <a:endParaRPr sz="1227"/>
            </a:p>
          </p:txBody>
        </p:sp>
        <p:sp>
          <p:nvSpPr>
            <p:cNvPr id="1416" name="object 1416"/>
            <p:cNvSpPr/>
            <p:nvPr/>
          </p:nvSpPr>
          <p:spPr>
            <a:xfrm>
              <a:off x="10906886" y="9479280"/>
              <a:ext cx="194310" cy="0"/>
            </a:xfrm>
            <a:custGeom>
              <a:avLst/>
              <a:gdLst/>
              <a:ahLst/>
              <a:cxnLst/>
              <a:rect l="l" t="t" r="r" b="b"/>
              <a:pathLst>
                <a:path w="194309">
                  <a:moveTo>
                    <a:pt x="0" y="0"/>
                  </a:moveTo>
                  <a:lnTo>
                    <a:pt x="193928" y="0"/>
                  </a:lnTo>
                </a:path>
              </a:pathLst>
            </a:custGeom>
            <a:ln w="3175">
              <a:solidFill>
                <a:srgbClr val="000000"/>
              </a:solidFill>
            </a:ln>
          </p:spPr>
          <p:txBody>
            <a:bodyPr wrap="square" lIns="0" tIns="0" rIns="0" bIns="0" rtlCol="0"/>
            <a:lstStyle/>
            <a:p>
              <a:endParaRPr sz="1227"/>
            </a:p>
          </p:txBody>
        </p:sp>
        <p:sp>
          <p:nvSpPr>
            <p:cNvPr id="1417" name="object 1417"/>
            <p:cNvSpPr/>
            <p:nvPr/>
          </p:nvSpPr>
          <p:spPr>
            <a:xfrm>
              <a:off x="10818114" y="9479280"/>
              <a:ext cx="17145" cy="0"/>
            </a:xfrm>
            <a:custGeom>
              <a:avLst/>
              <a:gdLst/>
              <a:ahLst/>
              <a:cxnLst/>
              <a:rect l="l" t="t" r="r" b="b"/>
              <a:pathLst>
                <a:path w="17145">
                  <a:moveTo>
                    <a:pt x="0" y="0"/>
                  </a:moveTo>
                  <a:lnTo>
                    <a:pt x="16763" y="0"/>
                  </a:lnTo>
                </a:path>
              </a:pathLst>
            </a:custGeom>
            <a:ln w="3175">
              <a:solidFill>
                <a:srgbClr val="000000"/>
              </a:solidFill>
            </a:ln>
          </p:spPr>
          <p:txBody>
            <a:bodyPr wrap="square" lIns="0" tIns="0" rIns="0" bIns="0" rtlCol="0"/>
            <a:lstStyle/>
            <a:p>
              <a:endParaRPr sz="1227"/>
            </a:p>
          </p:txBody>
        </p:sp>
        <p:sp>
          <p:nvSpPr>
            <p:cNvPr id="1418" name="object 1418"/>
            <p:cNvSpPr/>
            <p:nvPr/>
          </p:nvSpPr>
          <p:spPr>
            <a:xfrm>
              <a:off x="11106531" y="9479280"/>
              <a:ext cx="194310" cy="0"/>
            </a:xfrm>
            <a:custGeom>
              <a:avLst/>
              <a:gdLst/>
              <a:ahLst/>
              <a:cxnLst/>
              <a:rect l="l" t="t" r="r" b="b"/>
              <a:pathLst>
                <a:path w="194309">
                  <a:moveTo>
                    <a:pt x="193928" y="0"/>
                  </a:moveTo>
                  <a:lnTo>
                    <a:pt x="0" y="0"/>
                  </a:lnTo>
                </a:path>
              </a:pathLst>
            </a:custGeom>
            <a:ln w="3175">
              <a:solidFill>
                <a:srgbClr val="000000"/>
              </a:solidFill>
            </a:ln>
          </p:spPr>
          <p:txBody>
            <a:bodyPr wrap="square" lIns="0" tIns="0" rIns="0" bIns="0" rtlCol="0"/>
            <a:lstStyle/>
            <a:p>
              <a:endParaRPr sz="1227"/>
            </a:p>
          </p:txBody>
        </p:sp>
        <p:sp>
          <p:nvSpPr>
            <p:cNvPr id="1419" name="object 1419"/>
            <p:cNvSpPr/>
            <p:nvPr/>
          </p:nvSpPr>
          <p:spPr>
            <a:xfrm>
              <a:off x="11372850" y="9479280"/>
              <a:ext cx="16510" cy="0"/>
            </a:xfrm>
            <a:custGeom>
              <a:avLst/>
              <a:gdLst/>
              <a:ahLst/>
              <a:cxnLst/>
              <a:rect l="l" t="t" r="r" b="b"/>
              <a:pathLst>
                <a:path w="16509">
                  <a:moveTo>
                    <a:pt x="16382" y="0"/>
                  </a:moveTo>
                  <a:lnTo>
                    <a:pt x="0" y="0"/>
                  </a:lnTo>
                </a:path>
              </a:pathLst>
            </a:custGeom>
            <a:ln w="3175">
              <a:solidFill>
                <a:srgbClr val="000000"/>
              </a:solidFill>
            </a:ln>
          </p:spPr>
          <p:txBody>
            <a:bodyPr wrap="square" lIns="0" tIns="0" rIns="0" bIns="0" rtlCol="0"/>
            <a:lstStyle/>
            <a:p>
              <a:endParaRPr sz="1227"/>
            </a:p>
          </p:txBody>
        </p:sp>
        <p:sp>
          <p:nvSpPr>
            <p:cNvPr id="1420" name="object 1420"/>
            <p:cNvSpPr/>
            <p:nvPr/>
          </p:nvSpPr>
          <p:spPr>
            <a:xfrm>
              <a:off x="10840211" y="9479280"/>
              <a:ext cx="60960" cy="0"/>
            </a:xfrm>
            <a:custGeom>
              <a:avLst/>
              <a:gdLst/>
              <a:ahLst/>
              <a:cxnLst/>
              <a:rect l="l" t="t" r="r" b="b"/>
              <a:pathLst>
                <a:path w="60959">
                  <a:moveTo>
                    <a:pt x="0" y="0"/>
                  </a:moveTo>
                  <a:lnTo>
                    <a:pt x="60959" y="0"/>
                  </a:lnTo>
                </a:path>
              </a:pathLst>
            </a:custGeom>
            <a:ln w="3175">
              <a:solidFill>
                <a:srgbClr val="000000"/>
              </a:solidFill>
            </a:ln>
          </p:spPr>
          <p:txBody>
            <a:bodyPr wrap="square" lIns="0" tIns="0" rIns="0" bIns="0" rtlCol="0"/>
            <a:lstStyle/>
            <a:p>
              <a:endParaRPr sz="1227"/>
            </a:p>
          </p:txBody>
        </p:sp>
        <p:sp>
          <p:nvSpPr>
            <p:cNvPr id="1421" name="object 1421"/>
            <p:cNvSpPr/>
            <p:nvPr/>
          </p:nvSpPr>
          <p:spPr>
            <a:xfrm>
              <a:off x="11306175" y="9479280"/>
              <a:ext cx="60960" cy="0"/>
            </a:xfrm>
            <a:custGeom>
              <a:avLst/>
              <a:gdLst/>
              <a:ahLst/>
              <a:cxnLst/>
              <a:rect l="l" t="t" r="r" b="b"/>
              <a:pathLst>
                <a:path w="60959">
                  <a:moveTo>
                    <a:pt x="60959" y="0"/>
                  </a:moveTo>
                  <a:lnTo>
                    <a:pt x="0" y="0"/>
                  </a:lnTo>
                </a:path>
              </a:pathLst>
            </a:custGeom>
            <a:ln w="3175">
              <a:solidFill>
                <a:srgbClr val="000000"/>
              </a:solidFill>
            </a:ln>
          </p:spPr>
          <p:txBody>
            <a:bodyPr wrap="square" lIns="0" tIns="0" rIns="0" bIns="0" rtlCol="0"/>
            <a:lstStyle/>
            <a:p>
              <a:endParaRPr sz="1227"/>
            </a:p>
          </p:txBody>
        </p:sp>
        <p:sp>
          <p:nvSpPr>
            <p:cNvPr id="1422" name="object 1422"/>
            <p:cNvSpPr/>
            <p:nvPr/>
          </p:nvSpPr>
          <p:spPr>
            <a:xfrm>
              <a:off x="11971401" y="9440418"/>
              <a:ext cx="60960" cy="0"/>
            </a:xfrm>
            <a:custGeom>
              <a:avLst/>
              <a:gdLst/>
              <a:ahLst/>
              <a:cxnLst/>
              <a:rect l="l" t="t" r="r" b="b"/>
              <a:pathLst>
                <a:path w="60959">
                  <a:moveTo>
                    <a:pt x="60959" y="0"/>
                  </a:moveTo>
                  <a:lnTo>
                    <a:pt x="0" y="0"/>
                  </a:lnTo>
                </a:path>
              </a:pathLst>
            </a:custGeom>
            <a:ln w="3175">
              <a:solidFill>
                <a:srgbClr val="000000"/>
              </a:solidFill>
            </a:ln>
          </p:spPr>
          <p:txBody>
            <a:bodyPr wrap="square" lIns="0" tIns="0" rIns="0" bIns="0" rtlCol="0"/>
            <a:lstStyle/>
            <a:p>
              <a:endParaRPr sz="1227"/>
            </a:p>
          </p:txBody>
        </p:sp>
        <p:sp>
          <p:nvSpPr>
            <p:cNvPr id="1423" name="object 1423"/>
            <p:cNvSpPr/>
            <p:nvPr/>
          </p:nvSpPr>
          <p:spPr>
            <a:xfrm>
              <a:off x="11505818" y="9440418"/>
              <a:ext cx="60960" cy="0"/>
            </a:xfrm>
            <a:custGeom>
              <a:avLst/>
              <a:gdLst/>
              <a:ahLst/>
              <a:cxnLst/>
              <a:rect l="l" t="t" r="r" b="b"/>
              <a:pathLst>
                <a:path w="60959">
                  <a:moveTo>
                    <a:pt x="0" y="0"/>
                  </a:moveTo>
                  <a:lnTo>
                    <a:pt x="60959" y="0"/>
                  </a:lnTo>
                </a:path>
              </a:pathLst>
            </a:custGeom>
            <a:ln w="3175">
              <a:solidFill>
                <a:srgbClr val="000000"/>
              </a:solidFill>
            </a:ln>
          </p:spPr>
          <p:txBody>
            <a:bodyPr wrap="square" lIns="0" tIns="0" rIns="0" bIns="0" rtlCol="0"/>
            <a:lstStyle/>
            <a:p>
              <a:endParaRPr sz="1227"/>
            </a:p>
          </p:txBody>
        </p:sp>
        <p:sp>
          <p:nvSpPr>
            <p:cNvPr id="1424" name="object 1424"/>
            <p:cNvSpPr/>
            <p:nvPr/>
          </p:nvSpPr>
          <p:spPr>
            <a:xfrm>
              <a:off x="10729341" y="1762125"/>
              <a:ext cx="0" cy="117475"/>
            </a:xfrm>
            <a:custGeom>
              <a:avLst/>
              <a:gdLst/>
              <a:ahLst/>
              <a:cxnLst/>
              <a:rect l="l" t="t" r="r" b="b"/>
              <a:pathLst>
                <a:path h="117475">
                  <a:moveTo>
                    <a:pt x="0" y="117347"/>
                  </a:moveTo>
                  <a:lnTo>
                    <a:pt x="0" y="0"/>
                  </a:lnTo>
                </a:path>
              </a:pathLst>
            </a:custGeom>
            <a:ln w="3175">
              <a:solidFill>
                <a:srgbClr val="000000"/>
              </a:solidFill>
            </a:ln>
          </p:spPr>
          <p:txBody>
            <a:bodyPr wrap="square" lIns="0" tIns="0" rIns="0" bIns="0" rtlCol="0"/>
            <a:lstStyle/>
            <a:p>
              <a:endParaRPr sz="1227"/>
            </a:p>
          </p:txBody>
        </p:sp>
        <p:sp>
          <p:nvSpPr>
            <p:cNvPr id="1425" name="object 1425"/>
            <p:cNvSpPr/>
            <p:nvPr/>
          </p:nvSpPr>
          <p:spPr>
            <a:xfrm>
              <a:off x="10812780" y="1762125"/>
              <a:ext cx="0" cy="117475"/>
            </a:xfrm>
            <a:custGeom>
              <a:avLst/>
              <a:gdLst/>
              <a:ahLst/>
              <a:cxnLst/>
              <a:rect l="l" t="t" r="r" b="b"/>
              <a:pathLst>
                <a:path h="117475">
                  <a:moveTo>
                    <a:pt x="0" y="117347"/>
                  </a:moveTo>
                  <a:lnTo>
                    <a:pt x="0" y="0"/>
                  </a:lnTo>
                </a:path>
              </a:pathLst>
            </a:custGeom>
            <a:ln w="3175">
              <a:solidFill>
                <a:srgbClr val="000000"/>
              </a:solidFill>
            </a:ln>
          </p:spPr>
          <p:txBody>
            <a:bodyPr wrap="square" lIns="0" tIns="0" rIns="0" bIns="0" rtlCol="0"/>
            <a:lstStyle/>
            <a:p>
              <a:endParaRPr sz="1227"/>
            </a:p>
          </p:txBody>
        </p:sp>
        <p:sp>
          <p:nvSpPr>
            <p:cNvPr id="1426" name="object 1426"/>
            <p:cNvSpPr/>
            <p:nvPr/>
          </p:nvSpPr>
          <p:spPr>
            <a:xfrm>
              <a:off x="11306175" y="1915668"/>
              <a:ext cx="60960" cy="0"/>
            </a:xfrm>
            <a:custGeom>
              <a:avLst/>
              <a:gdLst/>
              <a:ahLst/>
              <a:cxnLst/>
              <a:rect l="l" t="t" r="r" b="b"/>
              <a:pathLst>
                <a:path w="60959">
                  <a:moveTo>
                    <a:pt x="60959" y="0"/>
                  </a:moveTo>
                  <a:lnTo>
                    <a:pt x="0" y="0"/>
                  </a:lnTo>
                </a:path>
              </a:pathLst>
            </a:custGeom>
            <a:ln w="3175">
              <a:solidFill>
                <a:srgbClr val="000000"/>
              </a:solidFill>
            </a:ln>
          </p:spPr>
          <p:txBody>
            <a:bodyPr wrap="square" lIns="0" tIns="0" rIns="0" bIns="0" rtlCol="0"/>
            <a:lstStyle/>
            <a:p>
              <a:endParaRPr sz="1227"/>
            </a:p>
          </p:txBody>
        </p:sp>
        <p:sp>
          <p:nvSpPr>
            <p:cNvPr id="1427" name="object 1427"/>
            <p:cNvSpPr/>
            <p:nvPr/>
          </p:nvSpPr>
          <p:spPr>
            <a:xfrm>
              <a:off x="10840211" y="1915668"/>
              <a:ext cx="60960" cy="0"/>
            </a:xfrm>
            <a:custGeom>
              <a:avLst/>
              <a:gdLst/>
              <a:ahLst/>
              <a:cxnLst/>
              <a:rect l="l" t="t" r="r" b="b"/>
              <a:pathLst>
                <a:path w="60959">
                  <a:moveTo>
                    <a:pt x="0" y="0"/>
                  </a:moveTo>
                  <a:lnTo>
                    <a:pt x="60959" y="0"/>
                  </a:lnTo>
                </a:path>
              </a:pathLst>
            </a:custGeom>
            <a:ln w="3175">
              <a:solidFill>
                <a:srgbClr val="000000"/>
              </a:solidFill>
            </a:ln>
          </p:spPr>
          <p:txBody>
            <a:bodyPr wrap="square" lIns="0" tIns="0" rIns="0" bIns="0" rtlCol="0"/>
            <a:lstStyle/>
            <a:p>
              <a:endParaRPr sz="1227"/>
            </a:p>
          </p:txBody>
        </p:sp>
        <p:sp>
          <p:nvSpPr>
            <p:cNvPr id="1428" name="object 1428"/>
            <p:cNvSpPr/>
            <p:nvPr/>
          </p:nvSpPr>
          <p:spPr>
            <a:xfrm>
              <a:off x="10440923" y="1915668"/>
              <a:ext cx="194310" cy="0"/>
            </a:xfrm>
            <a:custGeom>
              <a:avLst/>
              <a:gdLst/>
              <a:ahLst/>
              <a:cxnLst/>
              <a:rect l="l" t="t" r="r" b="b"/>
              <a:pathLst>
                <a:path w="194309">
                  <a:moveTo>
                    <a:pt x="194309" y="0"/>
                  </a:moveTo>
                  <a:lnTo>
                    <a:pt x="0" y="0"/>
                  </a:lnTo>
                </a:path>
              </a:pathLst>
            </a:custGeom>
            <a:ln w="3175">
              <a:solidFill>
                <a:srgbClr val="000000"/>
              </a:solidFill>
            </a:ln>
          </p:spPr>
          <p:txBody>
            <a:bodyPr wrap="square" lIns="0" tIns="0" rIns="0" bIns="0" rtlCol="0"/>
            <a:lstStyle/>
            <a:p>
              <a:endParaRPr sz="1227"/>
            </a:p>
          </p:txBody>
        </p:sp>
        <p:sp>
          <p:nvSpPr>
            <p:cNvPr id="1429" name="object 1429"/>
            <p:cNvSpPr/>
            <p:nvPr/>
          </p:nvSpPr>
          <p:spPr>
            <a:xfrm>
              <a:off x="10241660" y="1915668"/>
              <a:ext cx="194310" cy="0"/>
            </a:xfrm>
            <a:custGeom>
              <a:avLst/>
              <a:gdLst/>
              <a:ahLst/>
              <a:cxnLst/>
              <a:rect l="l" t="t" r="r" b="b"/>
              <a:pathLst>
                <a:path w="194309">
                  <a:moveTo>
                    <a:pt x="0" y="0"/>
                  </a:moveTo>
                  <a:lnTo>
                    <a:pt x="193928" y="0"/>
                  </a:lnTo>
                </a:path>
              </a:pathLst>
            </a:custGeom>
            <a:ln w="3175">
              <a:solidFill>
                <a:srgbClr val="000000"/>
              </a:solidFill>
            </a:ln>
          </p:spPr>
          <p:txBody>
            <a:bodyPr wrap="square" lIns="0" tIns="0" rIns="0" bIns="0" rtlCol="0"/>
            <a:lstStyle/>
            <a:p>
              <a:endParaRPr sz="1227"/>
            </a:p>
          </p:txBody>
        </p:sp>
        <p:sp>
          <p:nvSpPr>
            <p:cNvPr id="1430" name="object 1430"/>
            <p:cNvSpPr/>
            <p:nvPr/>
          </p:nvSpPr>
          <p:spPr>
            <a:xfrm>
              <a:off x="10152888" y="1915668"/>
              <a:ext cx="16510" cy="0"/>
            </a:xfrm>
            <a:custGeom>
              <a:avLst/>
              <a:gdLst/>
              <a:ahLst/>
              <a:cxnLst/>
              <a:rect l="l" t="t" r="r" b="b"/>
              <a:pathLst>
                <a:path w="16509">
                  <a:moveTo>
                    <a:pt x="0" y="0"/>
                  </a:moveTo>
                  <a:lnTo>
                    <a:pt x="16382" y="0"/>
                  </a:lnTo>
                </a:path>
              </a:pathLst>
            </a:custGeom>
            <a:ln w="3175">
              <a:solidFill>
                <a:srgbClr val="000000"/>
              </a:solidFill>
            </a:ln>
          </p:spPr>
          <p:txBody>
            <a:bodyPr wrap="square" lIns="0" tIns="0" rIns="0" bIns="0" rtlCol="0"/>
            <a:lstStyle/>
            <a:p>
              <a:endParaRPr sz="1227"/>
            </a:p>
          </p:txBody>
        </p:sp>
        <p:sp>
          <p:nvSpPr>
            <p:cNvPr id="1431" name="object 1431"/>
            <p:cNvSpPr/>
            <p:nvPr/>
          </p:nvSpPr>
          <p:spPr>
            <a:xfrm>
              <a:off x="10707243" y="1915668"/>
              <a:ext cx="17145" cy="0"/>
            </a:xfrm>
            <a:custGeom>
              <a:avLst/>
              <a:gdLst/>
              <a:ahLst/>
              <a:cxnLst/>
              <a:rect l="l" t="t" r="r" b="b"/>
              <a:pathLst>
                <a:path w="17145">
                  <a:moveTo>
                    <a:pt x="16763" y="0"/>
                  </a:moveTo>
                  <a:lnTo>
                    <a:pt x="0" y="0"/>
                  </a:lnTo>
                </a:path>
              </a:pathLst>
            </a:custGeom>
            <a:ln w="3175">
              <a:solidFill>
                <a:srgbClr val="000000"/>
              </a:solidFill>
            </a:ln>
          </p:spPr>
          <p:txBody>
            <a:bodyPr wrap="square" lIns="0" tIns="0" rIns="0" bIns="0" rtlCol="0"/>
            <a:lstStyle/>
            <a:p>
              <a:endParaRPr sz="1227"/>
            </a:p>
          </p:txBody>
        </p:sp>
        <p:sp>
          <p:nvSpPr>
            <p:cNvPr id="1432" name="object 1432"/>
            <p:cNvSpPr/>
            <p:nvPr/>
          </p:nvSpPr>
          <p:spPr>
            <a:xfrm>
              <a:off x="10147172" y="1879473"/>
              <a:ext cx="0" cy="161290"/>
            </a:xfrm>
            <a:custGeom>
              <a:avLst/>
              <a:gdLst/>
              <a:ahLst/>
              <a:cxnLst/>
              <a:rect l="l" t="t" r="r" b="b"/>
              <a:pathLst>
                <a:path h="161289">
                  <a:moveTo>
                    <a:pt x="0" y="0"/>
                  </a:moveTo>
                  <a:lnTo>
                    <a:pt x="0" y="160781"/>
                  </a:lnTo>
                </a:path>
              </a:pathLst>
            </a:custGeom>
            <a:ln w="3175">
              <a:solidFill>
                <a:srgbClr val="000000"/>
              </a:solidFill>
            </a:ln>
          </p:spPr>
          <p:txBody>
            <a:bodyPr wrap="square" lIns="0" tIns="0" rIns="0" bIns="0" rtlCol="0"/>
            <a:lstStyle/>
            <a:p>
              <a:endParaRPr sz="1227"/>
            </a:p>
          </p:txBody>
        </p:sp>
        <p:sp>
          <p:nvSpPr>
            <p:cNvPr id="1433" name="object 1433"/>
            <p:cNvSpPr/>
            <p:nvPr/>
          </p:nvSpPr>
          <p:spPr>
            <a:xfrm>
              <a:off x="10064115" y="1879473"/>
              <a:ext cx="0" cy="161290"/>
            </a:xfrm>
            <a:custGeom>
              <a:avLst/>
              <a:gdLst/>
              <a:ahLst/>
              <a:cxnLst/>
              <a:rect l="l" t="t" r="r" b="b"/>
              <a:pathLst>
                <a:path h="161289">
                  <a:moveTo>
                    <a:pt x="0" y="0"/>
                  </a:moveTo>
                  <a:lnTo>
                    <a:pt x="0" y="160781"/>
                  </a:lnTo>
                </a:path>
              </a:pathLst>
            </a:custGeom>
            <a:ln w="3175">
              <a:solidFill>
                <a:srgbClr val="000000"/>
              </a:solidFill>
            </a:ln>
          </p:spPr>
          <p:txBody>
            <a:bodyPr wrap="square" lIns="0" tIns="0" rIns="0" bIns="0" rtlCol="0"/>
            <a:lstStyle/>
            <a:p>
              <a:endParaRPr sz="1227"/>
            </a:p>
          </p:txBody>
        </p:sp>
        <p:sp>
          <p:nvSpPr>
            <p:cNvPr id="1434" name="object 1434"/>
            <p:cNvSpPr/>
            <p:nvPr/>
          </p:nvSpPr>
          <p:spPr>
            <a:xfrm>
              <a:off x="10064115" y="2040255"/>
              <a:ext cx="83185" cy="0"/>
            </a:xfrm>
            <a:custGeom>
              <a:avLst/>
              <a:gdLst/>
              <a:ahLst/>
              <a:cxnLst/>
              <a:rect l="l" t="t" r="r" b="b"/>
              <a:pathLst>
                <a:path w="83184">
                  <a:moveTo>
                    <a:pt x="83057" y="0"/>
                  </a:moveTo>
                  <a:lnTo>
                    <a:pt x="0" y="0"/>
                  </a:lnTo>
                </a:path>
              </a:pathLst>
            </a:custGeom>
            <a:ln w="3175">
              <a:solidFill>
                <a:srgbClr val="000000"/>
              </a:solidFill>
            </a:ln>
          </p:spPr>
          <p:txBody>
            <a:bodyPr wrap="square" lIns="0" tIns="0" rIns="0" bIns="0" rtlCol="0"/>
            <a:lstStyle/>
            <a:p>
              <a:endParaRPr sz="1227"/>
            </a:p>
          </p:txBody>
        </p:sp>
        <p:sp>
          <p:nvSpPr>
            <p:cNvPr id="1435" name="object 1435"/>
            <p:cNvSpPr/>
            <p:nvPr/>
          </p:nvSpPr>
          <p:spPr>
            <a:xfrm>
              <a:off x="10064115" y="1762125"/>
              <a:ext cx="0" cy="117475"/>
            </a:xfrm>
            <a:custGeom>
              <a:avLst/>
              <a:gdLst/>
              <a:ahLst/>
              <a:cxnLst/>
              <a:rect l="l" t="t" r="r" b="b"/>
              <a:pathLst>
                <a:path h="117475">
                  <a:moveTo>
                    <a:pt x="0" y="117347"/>
                  </a:moveTo>
                  <a:lnTo>
                    <a:pt x="0" y="0"/>
                  </a:lnTo>
                </a:path>
              </a:pathLst>
            </a:custGeom>
            <a:ln w="3175">
              <a:solidFill>
                <a:srgbClr val="000000"/>
              </a:solidFill>
            </a:ln>
          </p:spPr>
          <p:txBody>
            <a:bodyPr wrap="square" lIns="0" tIns="0" rIns="0" bIns="0" rtlCol="0"/>
            <a:lstStyle/>
            <a:p>
              <a:endParaRPr sz="1227"/>
            </a:p>
          </p:txBody>
        </p:sp>
        <p:sp>
          <p:nvSpPr>
            <p:cNvPr id="1436" name="object 1436"/>
            <p:cNvSpPr/>
            <p:nvPr/>
          </p:nvSpPr>
          <p:spPr>
            <a:xfrm>
              <a:off x="10147172" y="1762125"/>
              <a:ext cx="0" cy="117475"/>
            </a:xfrm>
            <a:custGeom>
              <a:avLst/>
              <a:gdLst/>
              <a:ahLst/>
              <a:cxnLst/>
              <a:rect l="l" t="t" r="r" b="b"/>
              <a:pathLst>
                <a:path h="117475">
                  <a:moveTo>
                    <a:pt x="0" y="117347"/>
                  </a:moveTo>
                  <a:lnTo>
                    <a:pt x="0" y="0"/>
                  </a:lnTo>
                </a:path>
              </a:pathLst>
            </a:custGeom>
            <a:ln w="3175">
              <a:solidFill>
                <a:srgbClr val="000000"/>
              </a:solidFill>
            </a:ln>
          </p:spPr>
          <p:txBody>
            <a:bodyPr wrap="square" lIns="0" tIns="0" rIns="0" bIns="0" rtlCol="0"/>
            <a:lstStyle/>
            <a:p>
              <a:endParaRPr sz="1227"/>
            </a:p>
          </p:txBody>
        </p:sp>
        <p:sp>
          <p:nvSpPr>
            <p:cNvPr id="1437" name="object 1437"/>
            <p:cNvSpPr/>
            <p:nvPr/>
          </p:nvSpPr>
          <p:spPr>
            <a:xfrm>
              <a:off x="10640568" y="1915668"/>
              <a:ext cx="61594" cy="0"/>
            </a:xfrm>
            <a:custGeom>
              <a:avLst/>
              <a:gdLst/>
              <a:ahLst/>
              <a:cxnLst/>
              <a:rect l="l" t="t" r="r" b="b"/>
              <a:pathLst>
                <a:path w="61595">
                  <a:moveTo>
                    <a:pt x="61340" y="0"/>
                  </a:moveTo>
                  <a:lnTo>
                    <a:pt x="0" y="0"/>
                  </a:lnTo>
                </a:path>
              </a:pathLst>
            </a:custGeom>
            <a:ln w="3175">
              <a:solidFill>
                <a:srgbClr val="000000"/>
              </a:solidFill>
            </a:ln>
          </p:spPr>
          <p:txBody>
            <a:bodyPr wrap="square" lIns="0" tIns="0" rIns="0" bIns="0" rtlCol="0"/>
            <a:lstStyle/>
            <a:p>
              <a:endParaRPr sz="1227"/>
            </a:p>
          </p:txBody>
        </p:sp>
        <p:sp>
          <p:nvSpPr>
            <p:cNvPr id="1438" name="object 1438"/>
            <p:cNvSpPr/>
            <p:nvPr/>
          </p:nvSpPr>
          <p:spPr>
            <a:xfrm>
              <a:off x="10174985" y="1915668"/>
              <a:ext cx="60960" cy="0"/>
            </a:xfrm>
            <a:custGeom>
              <a:avLst/>
              <a:gdLst/>
              <a:ahLst/>
              <a:cxnLst/>
              <a:rect l="l" t="t" r="r" b="b"/>
              <a:pathLst>
                <a:path w="60959">
                  <a:moveTo>
                    <a:pt x="0" y="0"/>
                  </a:moveTo>
                  <a:lnTo>
                    <a:pt x="60959" y="0"/>
                  </a:lnTo>
                </a:path>
              </a:pathLst>
            </a:custGeom>
            <a:ln w="3175">
              <a:solidFill>
                <a:srgbClr val="000000"/>
              </a:solidFill>
            </a:ln>
          </p:spPr>
          <p:txBody>
            <a:bodyPr wrap="square" lIns="0" tIns="0" rIns="0" bIns="0" rtlCol="0"/>
            <a:lstStyle/>
            <a:p>
              <a:endParaRPr sz="1227"/>
            </a:p>
          </p:txBody>
        </p:sp>
        <p:sp>
          <p:nvSpPr>
            <p:cNvPr id="1439" name="object 1439"/>
            <p:cNvSpPr/>
            <p:nvPr/>
          </p:nvSpPr>
          <p:spPr>
            <a:xfrm>
              <a:off x="10147172" y="1913001"/>
              <a:ext cx="582295" cy="0"/>
            </a:xfrm>
            <a:custGeom>
              <a:avLst/>
              <a:gdLst/>
              <a:ahLst/>
              <a:cxnLst/>
              <a:rect l="l" t="t" r="r" b="b"/>
              <a:pathLst>
                <a:path w="582295">
                  <a:moveTo>
                    <a:pt x="582167" y="0"/>
                  </a:moveTo>
                  <a:lnTo>
                    <a:pt x="0" y="0"/>
                  </a:lnTo>
                </a:path>
              </a:pathLst>
            </a:custGeom>
            <a:ln w="3175">
              <a:solidFill>
                <a:srgbClr val="000000"/>
              </a:solidFill>
            </a:ln>
          </p:spPr>
          <p:txBody>
            <a:bodyPr wrap="square" lIns="0" tIns="0" rIns="0" bIns="0" rtlCol="0"/>
            <a:lstStyle/>
            <a:p>
              <a:endParaRPr sz="1227"/>
            </a:p>
          </p:txBody>
        </p:sp>
        <p:sp>
          <p:nvSpPr>
            <p:cNvPr id="1440" name="object 1440"/>
            <p:cNvSpPr/>
            <p:nvPr/>
          </p:nvSpPr>
          <p:spPr>
            <a:xfrm>
              <a:off x="9775697" y="1915668"/>
              <a:ext cx="194310" cy="0"/>
            </a:xfrm>
            <a:custGeom>
              <a:avLst/>
              <a:gdLst/>
              <a:ahLst/>
              <a:cxnLst/>
              <a:rect l="l" t="t" r="r" b="b"/>
              <a:pathLst>
                <a:path w="194309">
                  <a:moveTo>
                    <a:pt x="193928" y="0"/>
                  </a:moveTo>
                  <a:lnTo>
                    <a:pt x="0" y="0"/>
                  </a:lnTo>
                </a:path>
              </a:pathLst>
            </a:custGeom>
            <a:ln w="3175">
              <a:solidFill>
                <a:srgbClr val="000000"/>
              </a:solidFill>
            </a:ln>
          </p:spPr>
          <p:txBody>
            <a:bodyPr wrap="square" lIns="0" tIns="0" rIns="0" bIns="0" rtlCol="0"/>
            <a:lstStyle/>
            <a:p>
              <a:endParaRPr sz="1227"/>
            </a:p>
          </p:txBody>
        </p:sp>
        <p:sp>
          <p:nvSpPr>
            <p:cNvPr id="1441" name="object 1441"/>
            <p:cNvSpPr/>
            <p:nvPr/>
          </p:nvSpPr>
          <p:spPr>
            <a:xfrm>
              <a:off x="9576054" y="1915668"/>
              <a:ext cx="194310" cy="0"/>
            </a:xfrm>
            <a:custGeom>
              <a:avLst/>
              <a:gdLst/>
              <a:ahLst/>
              <a:cxnLst/>
              <a:rect l="l" t="t" r="r" b="b"/>
              <a:pathLst>
                <a:path w="194309">
                  <a:moveTo>
                    <a:pt x="0" y="0"/>
                  </a:moveTo>
                  <a:lnTo>
                    <a:pt x="193928" y="0"/>
                  </a:lnTo>
                </a:path>
              </a:pathLst>
            </a:custGeom>
            <a:ln w="3175">
              <a:solidFill>
                <a:srgbClr val="000000"/>
              </a:solidFill>
            </a:ln>
          </p:spPr>
          <p:txBody>
            <a:bodyPr wrap="square" lIns="0" tIns="0" rIns="0" bIns="0" rtlCol="0"/>
            <a:lstStyle/>
            <a:p>
              <a:endParaRPr sz="1227"/>
            </a:p>
          </p:txBody>
        </p:sp>
        <p:sp>
          <p:nvSpPr>
            <p:cNvPr id="1442" name="object 1442"/>
            <p:cNvSpPr/>
            <p:nvPr/>
          </p:nvSpPr>
          <p:spPr>
            <a:xfrm>
              <a:off x="9487281" y="1915668"/>
              <a:ext cx="17145" cy="0"/>
            </a:xfrm>
            <a:custGeom>
              <a:avLst/>
              <a:gdLst/>
              <a:ahLst/>
              <a:cxnLst/>
              <a:rect l="l" t="t" r="r" b="b"/>
              <a:pathLst>
                <a:path w="17145">
                  <a:moveTo>
                    <a:pt x="0" y="0"/>
                  </a:moveTo>
                  <a:lnTo>
                    <a:pt x="16763" y="0"/>
                  </a:lnTo>
                </a:path>
              </a:pathLst>
            </a:custGeom>
            <a:ln w="3175">
              <a:solidFill>
                <a:srgbClr val="000000"/>
              </a:solidFill>
            </a:ln>
          </p:spPr>
          <p:txBody>
            <a:bodyPr wrap="square" lIns="0" tIns="0" rIns="0" bIns="0" rtlCol="0"/>
            <a:lstStyle/>
            <a:p>
              <a:endParaRPr sz="1227"/>
            </a:p>
          </p:txBody>
        </p:sp>
        <p:sp>
          <p:nvSpPr>
            <p:cNvPr id="1443" name="object 1443"/>
            <p:cNvSpPr/>
            <p:nvPr/>
          </p:nvSpPr>
          <p:spPr>
            <a:xfrm>
              <a:off x="10042017" y="1915668"/>
              <a:ext cx="16510" cy="0"/>
            </a:xfrm>
            <a:custGeom>
              <a:avLst/>
              <a:gdLst/>
              <a:ahLst/>
              <a:cxnLst/>
              <a:rect l="l" t="t" r="r" b="b"/>
              <a:pathLst>
                <a:path w="16509">
                  <a:moveTo>
                    <a:pt x="16382" y="0"/>
                  </a:moveTo>
                  <a:lnTo>
                    <a:pt x="0" y="0"/>
                  </a:lnTo>
                </a:path>
              </a:pathLst>
            </a:custGeom>
            <a:ln w="3175">
              <a:solidFill>
                <a:srgbClr val="000000"/>
              </a:solidFill>
            </a:ln>
          </p:spPr>
          <p:txBody>
            <a:bodyPr wrap="square" lIns="0" tIns="0" rIns="0" bIns="0" rtlCol="0"/>
            <a:lstStyle/>
            <a:p>
              <a:endParaRPr sz="1227"/>
            </a:p>
          </p:txBody>
        </p:sp>
        <p:sp>
          <p:nvSpPr>
            <p:cNvPr id="1444" name="object 1444"/>
            <p:cNvSpPr/>
            <p:nvPr/>
          </p:nvSpPr>
          <p:spPr>
            <a:xfrm>
              <a:off x="9975342" y="1915668"/>
              <a:ext cx="60960" cy="0"/>
            </a:xfrm>
            <a:custGeom>
              <a:avLst/>
              <a:gdLst/>
              <a:ahLst/>
              <a:cxnLst/>
              <a:rect l="l" t="t" r="r" b="b"/>
              <a:pathLst>
                <a:path w="60959">
                  <a:moveTo>
                    <a:pt x="60959" y="0"/>
                  </a:moveTo>
                  <a:lnTo>
                    <a:pt x="0" y="0"/>
                  </a:lnTo>
                </a:path>
              </a:pathLst>
            </a:custGeom>
            <a:ln w="3175">
              <a:solidFill>
                <a:srgbClr val="000000"/>
              </a:solidFill>
            </a:ln>
          </p:spPr>
          <p:txBody>
            <a:bodyPr wrap="square" lIns="0" tIns="0" rIns="0" bIns="0" rtlCol="0"/>
            <a:lstStyle/>
            <a:p>
              <a:endParaRPr sz="1227"/>
            </a:p>
          </p:txBody>
        </p:sp>
        <p:sp>
          <p:nvSpPr>
            <p:cNvPr id="1445" name="object 1445"/>
            <p:cNvSpPr/>
            <p:nvPr/>
          </p:nvSpPr>
          <p:spPr>
            <a:xfrm>
              <a:off x="9509379" y="1915668"/>
              <a:ext cx="61594" cy="0"/>
            </a:xfrm>
            <a:custGeom>
              <a:avLst/>
              <a:gdLst/>
              <a:ahLst/>
              <a:cxnLst/>
              <a:rect l="l" t="t" r="r" b="b"/>
              <a:pathLst>
                <a:path w="61595">
                  <a:moveTo>
                    <a:pt x="0" y="0"/>
                  </a:moveTo>
                  <a:lnTo>
                    <a:pt x="61340" y="0"/>
                  </a:lnTo>
                </a:path>
              </a:pathLst>
            </a:custGeom>
            <a:ln w="3175">
              <a:solidFill>
                <a:srgbClr val="000000"/>
              </a:solidFill>
            </a:ln>
          </p:spPr>
          <p:txBody>
            <a:bodyPr wrap="square" lIns="0" tIns="0" rIns="0" bIns="0" rtlCol="0"/>
            <a:lstStyle/>
            <a:p>
              <a:endParaRPr sz="1227"/>
            </a:p>
          </p:txBody>
        </p:sp>
        <p:sp>
          <p:nvSpPr>
            <p:cNvPr id="1446" name="object 1446"/>
            <p:cNvSpPr/>
            <p:nvPr/>
          </p:nvSpPr>
          <p:spPr>
            <a:xfrm>
              <a:off x="9481946" y="1913001"/>
              <a:ext cx="582295" cy="0"/>
            </a:xfrm>
            <a:custGeom>
              <a:avLst/>
              <a:gdLst/>
              <a:ahLst/>
              <a:cxnLst/>
              <a:rect l="l" t="t" r="r" b="b"/>
              <a:pathLst>
                <a:path w="582295">
                  <a:moveTo>
                    <a:pt x="582167" y="0"/>
                  </a:moveTo>
                  <a:lnTo>
                    <a:pt x="0" y="0"/>
                  </a:lnTo>
                </a:path>
              </a:pathLst>
            </a:custGeom>
            <a:ln w="3175">
              <a:solidFill>
                <a:srgbClr val="000000"/>
              </a:solidFill>
            </a:ln>
          </p:spPr>
          <p:txBody>
            <a:bodyPr wrap="square" lIns="0" tIns="0" rIns="0" bIns="0" rtlCol="0"/>
            <a:lstStyle/>
            <a:p>
              <a:endParaRPr sz="1227"/>
            </a:p>
          </p:txBody>
        </p:sp>
        <p:sp>
          <p:nvSpPr>
            <p:cNvPr id="1447" name="object 1447"/>
            <p:cNvSpPr/>
            <p:nvPr/>
          </p:nvSpPr>
          <p:spPr>
            <a:xfrm>
              <a:off x="9481946" y="1879473"/>
              <a:ext cx="0" cy="161290"/>
            </a:xfrm>
            <a:custGeom>
              <a:avLst/>
              <a:gdLst/>
              <a:ahLst/>
              <a:cxnLst/>
              <a:rect l="l" t="t" r="r" b="b"/>
              <a:pathLst>
                <a:path h="161289">
                  <a:moveTo>
                    <a:pt x="0" y="0"/>
                  </a:moveTo>
                  <a:lnTo>
                    <a:pt x="0" y="160781"/>
                  </a:lnTo>
                </a:path>
              </a:pathLst>
            </a:custGeom>
            <a:ln w="3175">
              <a:solidFill>
                <a:srgbClr val="000000"/>
              </a:solidFill>
            </a:ln>
          </p:spPr>
          <p:txBody>
            <a:bodyPr wrap="square" lIns="0" tIns="0" rIns="0" bIns="0" rtlCol="0"/>
            <a:lstStyle/>
            <a:p>
              <a:endParaRPr sz="1227"/>
            </a:p>
          </p:txBody>
        </p:sp>
        <p:sp>
          <p:nvSpPr>
            <p:cNvPr id="1448" name="object 1448"/>
            <p:cNvSpPr/>
            <p:nvPr/>
          </p:nvSpPr>
          <p:spPr>
            <a:xfrm>
              <a:off x="9398507" y="1879473"/>
              <a:ext cx="0" cy="55880"/>
            </a:xfrm>
            <a:custGeom>
              <a:avLst/>
              <a:gdLst/>
              <a:ahLst/>
              <a:cxnLst/>
              <a:rect l="l" t="t" r="r" b="b"/>
              <a:pathLst>
                <a:path h="55880">
                  <a:moveTo>
                    <a:pt x="0" y="0"/>
                  </a:moveTo>
                  <a:lnTo>
                    <a:pt x="0" y="55625"/>
                  </a:lnTo>
                </a:path>
              </a:pathLst>
            </a:custGeom>
            <a:ln w="3175">
              <a:solidFill>
                <a:srgbClr val="000000"/>
              </a:solidFill>
            </a:ln>
          </p:spPr>
          <p:txBody>
            <a:bodyPr wrap="square" lIns="0" tIns="0" rIns="0" bIns="0" rtlCol="0"/>
            <a:lstStyle/>
            <a:p>
              <a:endParaRPr sz="1227"/>
            </a:p>
          </p:txBody>
        </p:sp>
        <p:sp>
          <p:nvSpPr>
            <p:cNvPr id="1449" name="object 1449"/>
            <p:cNvSpPr/>
            <p:nvPr/>
          </p:nvSpPr>
          <p:spPr>
            <a:xfrm>
              <a:off x="9398507" y="2040255"/>
              <a:ext cx="83820" cy="0"/>
            </a:xfrm>
            <a:custGeom>
              <a:avLst/>
              <a:gdLst/>
              <a:ahLst/>
              <a:cxnLst/>
              <a:rect l="l" t="t" r="r" b="b"/>
              <a:pathLst>
                <a:path w="83820">
                  <a:moveTo>
                    <a:pt x="83438" y="0"/>
                  </a:moveTo>
                  <a:lnTo>
                    <a:pt x="0" y="0"/>
                  </a:lnTo>
                </a:path>
              </a:pathLst>
            </a:custGeom>
            <a:ln w="3175">
              <a:solidFill>
                <a:srgbClr val="000000"/>
              </a:solidFill>
            </a:ln>
          </p:spPr>
          <p:txBody>
            <a:bodyPr wrap="square" lIns="0" tIns="0" rIns="0" bIns="0" rtlCol="0"/>
            <a:lstStyle/>
            <a:p>
              <a:endParaRPr sz="1227"/>
            </a:p>
          </p:txBody>
        </p:sp>
        <p:sp>
          <p:nvSpPr>
            <p:cNvPr id="1450" name="object 1450"/>
            <p:cNvSpPr/>
            <p:nvPr/>
          </p:nvSpPr>
          <p:spPr>
            <a:xfrm>
              <a:off x="9398507" y="1762125"/>
              <a:ext cx="0" cy="117475"/>
            </a:xfrm>
            <a:custGeom>
              <a:avLst/>
              <a:gdLst/>
              <a:ahLst/>
              <a:cxnLst/>
              <a:rect l="l" t="t" r="r" b="b"/>
              <a:pathLst>
                <a:path h="117475">
                  <a:moveTo>
                    <a:pt x="0" y="117347"/>
                  </a:moveTo>
                  <a:lnTo>
                    <a:pt x="0" y="0"/>
                  </a:lnTo>
                </a:path>
              </a:pathLst>
            </a:custGeom>
            <a:ln w="3175">
              <a:solidFill>
                <a:srgbClr val="000000"/>
              </a:solidFill>
            </a:ln>
          </p:spPr>
          <p:txBody>
            <a:bodyPr wrap="square" lIns="0" tIns="0" rIns="0" bIns="0" rtlCol="0"/>
            <a:lstStyle/>
            <a:p>
              <a:endParaRPr sz="1227"/>
            </a:p>
          </p:txBody>
        </p:sp>
        <p:sp>
          <p:nvSpPr>
            <p:cNvPr id="1451" name="object 1451"/>
            <p:cNvSpPr/>
            <p:nvPr/>
          </p:nvSpPr>
          <p:spPr>
            <a:xfrm>
              <a:off x="9481946" y="1762125"/>
              <a:ext cx="0" cy="117475"/>
            </a:xfrm>
            <a:custGeom>
              <a:avLst/>
              <a:gdLst/>
              <a:ahLst/>
              <a:cxnLst/>
              <a:rect l="l" t="t" r="r" b="b"/>
              <a:pathLst>
                <a:path h="117475">
                  <a:moveTo>
                    <a:pt x="0" y="117347"/>
                  </a:moveTo>
                  <a:lnTo>
                    <a:pt x="0" y="0"/>
                  </a:lnTo>
                </a:path>
              </a:pathLst>
            </a:custGeom>
            <a:ln w="3175">
              <a:solidFill>
                <a:srgbClr val="000000"/>
              </a:solidFill>
            </a:ln>
          </p:spPr>
          <p:txBody>
            <a:bodyPr wrap="square" lIns="0" tIns="0" rIns="0" bIns="0" rtlCol="0"/>
            <a:lstStyle/>
            <a:p>
              <a:endParaRPr sz="1227"/>
            </a:p>
          </p:txBody>
        </p:sp>
        <p:sp>
          <p:nvSpPr>
            <p:cNvPr id="1452" name="object 1452"/>
            <p:cNvSpPr/>
            <p:nvPr/>
          </p:nvSpPr>
          <p:spPr>
            <a:xfrm>
              <a:off x="9376409" y="1915668"/>
              <a:ext cx="17145" cy="0"/>
            </a:xfrm>
            <a:custGeom>
              <a:avLst/>
              <a:gdLst/>
              <a:ahLst/>
              <a:cxnLst/>
              <a:rect l="l" t="t" r="r" b="b"/>
              <a:pathLst>
                <a:path w="17145">
                  <a:moveTo>
                    <a:pt x="16763" y="0"/>
                  </a:moveTo>
                  <a:lnTo>
                    <a:pt x="0" y="0"/>
                  </a:lnTo>
                </a:path>
              </a:pathLst>
            </a:custGeom>
            <a:ln w="3175">
              <a:solidFill>
                <a:srgbClr val="000000"/>
              </a:solidFill>
            </a:ln>
          </p:spPr>
          <p:txBody>
            <a:bodyPr wrap="square" lIns="0" tIns="0" rIns="0" bIns="0" rtlCol="0"/>
            <a:lstStyle/>
            <a:p>
              <a:endParaRPr sz="1227"/>
            </a:p>
          </p:txBody>
        </p:sp>
        <p:sp>
          <p:nvSpPr>
            <p:cNvPr id="1453" name="object 1453"/>
            <p:cNvSpPr/>
            <p:nvPr/>
          </p:nvSpPr>
          <p:spPr>
            <a:xfrm>
              <a:off x="9398507" y="1987677"/>
              <a:ext cx="0" cy="52705"/>
            </a:xfrm>
            <a:custGeom>
              <a:avLst/>
              <a:gdLst/>
              <a:ahLst/>
              <a:cxnLst/>
              <a:rect l="l" t="t" r="r" b="b"/>
              <a:pathLst>
                <a:path h="52705">
                  <a:moveTo>
                    <a:pt x="0" y="0"/>
                  </a:moveTo>
                  <a:lnTo>
                    <a:pt x="0" y="52577"/>
                  </a:lnTo>
                </a:path>
              </a:pathLst>
            </a:custGeom>
            <a:ln w="3175">
              <a:solidFill>
                <a:srgbClr val="000000"/>
              </a:solidFill>
            </a:ln>
          </p:spPr>
          <p:txBody>
            <a:bodyPr wrap="square" lIns="0" tIns="0" rIns="0" bIns="0" rtlCol="0"/>
            <a:lstStyle/>
            <a:p>
              <a:endParaRPr sz="1227"/>
            </a:p>
          </p:txBody>
        </p:sp>
        <p:sp>
          <p:nvSpPr>
            <p:cNvPr id="1454" name="object 1454"/>
            <p:cNvSpPr/>
            <p:nvPr/>
          </p:nvSpPr>
          <p:spPr>
            <a:xfrm>
              <a:off x="8733281" y="1879473"/>
              <a:ext cx="0" cy="161290"/>
            </a:xfrm>
            <a:custGeom>
              <a:avLst/>
              <a:gdLst/>
              <a:ahLst/>
              <a:cxnLst/>
              <a:rect l="l" t="t" r="r" b="b"/>
              <a:pathLst>
                <a:path h="161289">
                  <a:moveTo>
                    <a:pt x="0" y="0"/>
                  </a:moveTo>
                  <a:lnTo>
                    <a:pt x="0" y="160781"/>
                  </a:lnTo>
                </a:path>
              </a:pathLst>
            </a:custGeom>
            <a:ln w="3175">
              <a:solidFill>
                <a:srgbClr val="000000"/>
              </a:solidFill>
            </a:ln>
          </p:spPr>
          <p:txBody>
            <a:bodyPr wrap="square" lIns="0" tIns="0" rIns="0" bIns="0" rtlCol="0"/>
            <a:lstStyle/>
            <a:p>
              <a:endParaRPr sz="1227"/>
            </a:p>
          </p:txBody>
        </p:sp>
        <p:sp>
          <p:nvSpPr>
            <p:cNvPr id="1455" name="object 1455"/>
            <p:cNvSpPr/>
            <p:nvPr/>
          </p:nvSpPr>
          <p:spPr>
            <a:xfrm>
              <a:off x="8816340" y="1879473"/>
              <a:ext cx="0" cy="55880"/>
            </a:xfrm>
            <a:custGeom>
              <a:avLst/>
              <a:gdLst/>
              <a:ahLst/>
              <a:cxnLst/>
              <a:rect l="l" t="t" r="r" b="b"/>
              <a:pathLst>
                <a:path h="55880">
                  <a:moveTo>
                    <a:pt x="0" y="0"/>
                  </a:moveTo>
                  <a:lnTo>
                    <a:pt x="0" y="55625"/>
                  </a:lnTo>
                </a:path>
              </a:pathLst>
            </a:custGeom>
            <a:ln w="3175">
              <a:solidFill>
                <a:srgbClr val="000000"/>
              </a:solidFill>
            </a:ln>
          </p:spPr>
          <p:txBody>
            <a:bodyPr wrap="square" lIns="0" tIns="0" rIns="0" bIns="0" rtlCol="0"/>
            <a:lstStyle/>
            <a:p>
              <a:endParaRPr sz="1227"/>
            </a:p>
          </p:txBody>
        </p:sp>
        <p:sp>
          <p:nvSpPr>
            <p:cNvPr id="1456" name="object 1456"/>
            <p:cNvSpPr/>
            <p:nvPr/>
          </p:nvSpPr>
          <p:spPr>
            <a:xfrm>
              <a:off x="8733281" y="2040255"/>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1457" name="object 1457"/>
            <p:cNvSpPr/>
            <p:nvPr/>
          </p:nvSpPr>
          <p:spPr>
            <a:xfrm>
              <a:off x="8816340" y="1762125"/>
              <a:ext cx="0" cy="117475"/>
            </a:xfrm>
            <a:custGeom>
              <a:avLst/>
              <a:gdLst/>
              <a:ahLst/>
              <a:cxnLst/>
              <a:rect l="l" t="t" r="r" b="b"/>
              <a:pathLst>
                <a:path h="117475">
                  <a:moveTo>
                    <a:pt x="0" y="117347"/>
                  </a:moveTo>
                  <a:lnTo>
                    <a:pt x="0" y="0"/>
                  </a:lnTo>
                </a:path>
              </a:pathLst>
            </a:custGeom>
            <a:ln w="3175">
              <a:solidFill>
                <a:srgbClr val="000000"/>
              </a:solidFill>
            </a:ln>
          </p:spPr>
          <p:txBody>
            <a:bodyPr wrap="square" lIns="0" tIns="0" rIns="0" bIns="0" rtlCol="0"/>
            <a:lstStyle/>
            <a:p>
              <a:endParaRPr sz="1227"/>
            </a:p>
          </p:txBody>
        </p:sp>
        <p:sp>
          <p:nvSpPr>
            <p:cNvPr id="1458" name="object 1458"/>
            <p:cNvSpPr/>
            <p:nvPr/>
          </p:nvSpPr>
          <p:spPr>
            <a:xfrm>
              <a:off x="8822055" y="1915668"/>
              <a:ext cx="16510" cy="0"/>
            </a:xfrm>
            <a:custGeom>
              <a:avLst/>
              <a:gdLst/>
              <a:ahLst/>
              <a:cxnLst/>
              <a:rect l="l" t="t" r="r" b="b"/>
              <a:pathLst>
                <a:path w="16509">
                  <a:moveTo>
                    <a:pt x="0" y="0"/>
                  </a:moveTo>
                  <a:lnTo>
                    <a:pt x="16382" y="0"/>
                  </a:lnTo>
                </a:path>
              </a:pathLst>
            </a:custGeom>
            <a:ln w="3175">
              <a:solidFill>
                <a:srgbClr val="000000"/>
              </a:solidFill>
            </a:ln>
          </p:spPr>
          <p:txBody>
            <a:bodyPr wrap="square" lIns="0" tIns="0" rIns="0" bIns="0" rtlCol="0"/>
            <a:lstStyle/>
            <a:p>
              <a:endParaRPr sz="1227"/>
            </a:p>
          </p:txBody>
        </p:sp>
        <p:sp>
          <p:nvSpPr>
            <p:cNvPr id="1459" name="object 1459"/>
            <p:cNvSpPr/>
            <p:nvPr/>
          </p:nvSpPr>
          <p:spPr>
            <a:xfrm>
              <a:off x="8816340" y="1987677"/>
              <a:ext cx="0" cy="52705"/>
            </a:xfrm>
            <a:custGeom>
              <a:avLst/>
              <a:gdLst/>
              <a:ahLst/>
              <a:cxnLst/>
              <a:rect l="l" t="t" r="r" b="b"/>
              <a:pathLst>
                <a:path h="52705">
                  <a:moveTo>
                    <a:pt x="0" y="0"/>
                  </a:moveTo>
                  <a:lnTo>
                    <a:pt x="0" y="52577"/>
                  </a:lnTo>
                </a:path>
              </a:pathLst>
            </a:custGeom>
            <a:ln w="3175">
              <a:solidFill>
                <a:srgbClr val="000000"/>
              </a:solidFill>
            </a:ln>
          </p:spPr>
          <p:txBody>
            <a:bodyPr wrap="square" lIns="0" tIns="0" rIns="0" bIns="0" rtlCol="0"/>
            <a:lstStyle/>
            <a:p>
              <a:endParaRPr sz="1227"/>
            </a:p>
          </p:txBody>
        </p:sp>
        <p:sp>
          <p:nvSpPr>
            <p:cNvPr id="1460" name="object 1460"/>
            <p:cNvSpPr/>
            <p:nvPr/>
          </p:nvSpPr>
          <p:spPr>
            <a:xfrm>
              <a:off x="8811006" y="1935099"/>
              <a:ext cx="593725" cy="0"/>
            </a:xfrm>
            <a:custGeom>
              <a:avLst/>
              <a:gdLst/>
              <a:ahLst/>
              <a:cxnLst/>
              <a:rect l="l" t="t" r="r" b="b"/>
              <a:pathLst>
                <a:path w="593725">
                  <a:moveTo>
                    <a:pt x="0" y="0"/>
                  </a:moveTo>
                  <a:lnTo>
                    <a:pt x="593216" y="0"/>
                  </a:lnTo>
                </a:path>
              </a:pathLst>
            </a:custGeom>
            <a:ln w="3175">
              <a:solidFill>
                <a:srgbClr val="000000"/>
              </a:solidFill>
            </a:ln>
          </p:spPr>
          <p:txBody>
            <a:bodyPr wrap="square" lIns="0" tIns="0" rIns="0" bIns="0" rtlCol="0"/>
            <a:lstStyle/>
            <a:p>
              <a:endParaRPr sz="1227"/>
            </a:p>
          </p:txBody>
        </p:sp>
        <p:sp>
          <p:nvSpPr>
            <p:cNvPr id="1461" name="object 1461"/>
            <p:cNvSpPr/>
            <p:nvPr/>
          </p:nvSpPr>
          <p:spPr>
            <a:xfrm>
              <a:off x="9110471" y="1915668"/>
              <a:ext cx="194310" cy="0"/>
            </a:xfrm>
            <a:custGeom>
              <a:avLst/>
              <a:gdLst/>
              <a:ahLst/>
              <a:cxnLst/>
              <a:rect l="l" t="t" r="r" b="b"/>
              <a:pathLst>
                <a:path w="194309">
                  <a:moveTo>
                    <a:pt x="193928" y="0"/>
                  </a:moveTo>
                  <a:lnTo>
                    <a:pt x="0" y="0"/>
                  </a:lnTo>
                </a:path>
              </a:pathLst>
            </a:custGeom>
            <a:ln w="3175">
              <a:solidFill>
                <a:srgbClr val="000000"/>
              </a:solidFill>
            </a:ln>
          </p:spPr>
          <p:txBody>
            <a:bodyPr wrap="square" lIns="0" tIns="0" rIns="0" bIns="0" rtlCol="0"/>
            <a:lstStyle/>
            <a:p>
              <a:endParaRPr sz="1227"/>
            </a:p>
          </p:txBody>
        </p:sp>
        <p:sp>
          <p:nvSpPr>
            <p:cNvPr id="1462" name="object 1462"/>
            <p:cNvSpPr/>
            <p:nvPr/>
          </p:nvSpPr>
          <p:spPr>
            <a:xfrm>
              <a:off x="8910828" y="1915668"/>
              <a:ext cx="194310" cy="0"/>
            </a:xfrm>
            <a:custGeom>
              <a:avLst/>
              <a:gdLst/>
              <a:ahLst/>
              <a:cxnLst/>
              <a:rect l="l" t="t" r="r" b="b"/>
              <a:pathLst>
                <a:path w="194309">
                  <a:moveTo>
                    <a:pt x="0" y="0"/>
                  </a:moveTo>
                  <a:lnTo>
                    <a:pt x="193928" y="0"/>
                  </a:lnTo>
                </a:path>
              </a:pathLst>
            </a:custGeom>
            <a:ln w="3175">
              <a:solidFill>
                <a:srgbClr val="000000"/>
              </a:solidFill>
            </a:ln>
          </p:spPr>
          <p:txBody>
            <a:bodyPr wrap="square" lIns="0" tIns="0" rIns="0" bIns="0" rtlCol="0"/>
            <a:lstStyle/>
            <a:p>
              <a:endParaRPr sz="1227"/>
            </a:p>
          </p:txBody>
        </p:sp>
        <p:sp>
          <p:nvSpPr>
            <p:cNvPr id="1463" name="object 1463"/>
            <p:cNvSpPr/>
            <p:nvPr/>
          </p:nvSpPr>
          <p:spPr>
            <a:xfrm>
              <a:off x="9310116" y="1915668"/>
              <a:ext cx="60960" cy="0"/>
            </a:xfrm>
            <a:custGeom>
              <a:avLst/>
              <a:gdLst/>
              <a:ahLst/>
              <a:cxnLst/>
              <a:rect l="l" t="t" r="r" b="b"/>
              <a:pathLst>
                <a:path w="60959">
                  <a:moveTo>
                    <a:pt x="60959" y="0"/>
                  </a:moveTo>
                  <a:lnTo>
                    <a:pt x="0" y="0"/>
                  </a:lnTo>
                </a:path>
              </a:pathLst>
            </a:custGeom>
            <a:ln w="3175">
              <a:solidFill>
                <a:srgbClr val="000000"/>
              </a:solidFill>
            </a:ln>
          </p:spPr>
          <p:txBody>
            <a:bodyPr wrap="square" lIns="0" tIns="0" rIns="0" bIns="0" rtlCol="0"/>
            <a:lstStyle/>
            <a:p>
              <a:endParaRPr sz="1227"/>
            </a:p>
          </p:txBody>
        </p:sp>
        <p:sp>
          <p:nvSpPr>
            <p:cNvPr id="1464" name="object 1464"/>
            <p:cNvSpPr/>
            <p:nvPr/>
          </p:nvSpPr>
          <p:spPr>
            <a:xfrm>
              <a:off x="8844153" y="1915668"/>
              <a:ext cx="60960" cy="0"/>
            </a:xfrm>
            <a:custGeom>
              <a:avLst/>
              <a:gdLst/>
              <a:ahLst/>
              <a:cxnLst/>
              <a:rect l="l" t="t" r="r" b="b"/>
              <a:pathLst>
                <a:path w="60959">
                  <a:moveTo>
                    <a:pt x="0" y="0"/>
                  </a:moveTo>
                  <a:lnTo>
                    <a:pt x="60959" y="0"/>
                  </a:lnTo>
                </a:path>
              </a:pathLst>
            </a:custGeom>
            <a:ln w="3175">
              <a:solidFill>
                <a:srgbClr val="000000"/>
              </a:solidFill>
            </a:ln>
          </p:spPr>
          <p:txBody>
            <a:bodyPr wrap="square" lIns="0" tIns="0" rIns="0" bIns="0" rtlCol="0"/>
            <a:lstStyle/>
            <a:p>
              <a:endParaRPr sz="1227"/>
            </a:p>
          </p:txBody>
        </p:sp>
        <p:sp>
          <p:nvSpPr>
            <p:cNvPr id="1465" name="object 1465"/>
            <p:cNvSpPr/>
            <p:nvPr/>
          </p:nvSpPr>
          <p:spPr>
            <a:xfrm>
              <a:off x="8816340" y="1913001"/>
              <a:ext cx="582295" cy="0"/>
            </a:xfrm>
            <a:custGeom>
              <a:avLst/>
              <a:gdLst/>
              <a:ahLst/>
              <a:cxnLst/>
              <a:rect l="l" t="t" r="r" b="b"/>
              <a:pathLst>
                <a:path w="582295">
                  <a:moveTo>
                    <a:pt x="582167" y="0"/>
                  </a:moveTo>
                  <a:lnTo>
                    <a:pt x="0" y="0"/>
                  </a:lnTo>
                </a:path>
              </a:pathLst>
            </a:custGeom>
            <a:ln w="3175">
              <a:solidFill>
                <a:srgbClr val="000000"/>
              </a:solidFill>
            </a:ln>
          </p:spPr>
          <p:txBody>
            <a:bodyPr wrap="square" lIns="0" tIns="0" rIns="0" bIns="0" rtlCol="0"/>
            <a:lstStyle/>
            <a:p>
              <a:endParaRPr sz="1227"/>
            </a:p>
          </p:txBody>
        </p:sp>
        <p:sp>
          <p:nvSpPr>
            <p:cNvPr id="1466" name="object 1466"/>
            <p:cNvSpPr/>
            <p:nvPr/>
          </p:nvSpPr>
          <p:spPr>
            <a:xfrm>
              <a:off x="8639175" y="1951482"/>
              <a:ext cx="94615" cy="0"/>
            </a:xfrm>
            <a:custGeom>
              <a:avLst/>
              <a:gdLst/>
              <a:ahLst/>
              <a:cxnLst/>
              <a:rect l="l" t="t" r="r" b="b"/>
              <a:pathLst>
                <a:path w="94615">
                  <a:moveTo>
                    <a:pt x="94106" y="0"/>
                  </a:moveTo>
                  <a:lnTo>
                    <a:pt x="0" y="0"/>
                  </a:lnTo>
                </a:path>
              </a:pathLst>
            </a:custGeom>
            <a:ln w="3175">
              <a:solidFill>
                <a:srgbClr val="000000"/>
              </a:solidFill>
            </a:ln>
          </p:spPr>
          <p:txBody>
            <a:bodyPr wrap="square" lIns="0" tIns="0" rIns="0" bIns="0" rtlCol="0"/>
            <a:lstStyle/>
            <a:p>
              <a:endParaRPr sz="1227"/>
            </a:p>
          </p:txBody>
        </p:sp>
        <p:sp>
          <p:nvSpPr>
            <p:cNvPr id="1467" name="object 1467"/>
            <p:cNvSpPr/>
            <p:nvPr/>
          </p:nvSpPr>
          <p:spPr>
            <a:xfrm>
              <a:off x="8156447" y="1954530"/>
              <a:ext cx="17145" cy="0"/>
            </a:xfrm>
            <a:custGeom>
              <a:avLst/>
              <a:gdLst/>
              <a:ahLst/>
              <a:cxnLst/>
              <a:rect l="l" t="t" r="r" b="b"/>
              <a:pathLst>
                <a:path w="17145">
                  <a:moveTo>
                    <a:pt x="0" y="0"/>
                  </a:moveTo>
                  <a:lnTo>
                    <a:pt x="16763" y="0"/>
                  </a:lnTo>
                </a:path>
              </a:pathLst>
            </a:custGeom>
            <a:ln w="3175">
              <a:solidFill>
                <a:srgbClr val="000000"/>
              </a:solidFill>
            </a:ln>
          </p:spPr>
          <p:txBody>
            <a:bodyPr wrap="square" lIns="0" tIns="0" rIns="0" bIns="0" rtlCol="0"/>
            <a:lstStyle/>
            <a:p>
              <a:endParaRPr sz="1227"/>
            </a:p>
          </p:txBody>
        </p:sp>
        <p:sp>
          <p:nvSpPr>
            <p:cNvPr id="1468" name="object 1468"/>
            <p:cNvSpPr/>
            <p:nvPr/>
          </p:nvSpPr>
          <p:spPr>
            <a:xfrm>
              <a:off x="8711183" y="1954530"/>
              <a:ext cx="16510" cy="0"/>
            </a:xfrm>
            <a:custGeom>
              <a:avLst/>
              <a:gdLst/>
              <a:ahLst/>
              <a:cxnLst/>
              <a:rect l="l" t="t" r="r" b="b"/>
              <a:pathLst>
                <a:path w="16509">
                  <a:moveTo>
                    <a:pt x="16382" y="0"/>
                  </a:moveTo>
                  <a:lnTo>
                    <a:pt x="0" y="0"/>
                  </a:lnTo>
                </a:path>
              </a:pathLst>
            </a:custGeom>
            <a:ln w="3175">
              <a:solidFill>
                <a:srgbClr val="000000"/>
              </a:solidFill>
            </a:ln>
          </p:spPr>
          <p:txBody>
            <a:bodyPr wrap="square" lIns="0" tIns="0" rIns="0" bIns="0" rtlCol="0"/>
            <a:lstStyle/>
            <a:p>
              <a:endParaRPr sz="1227"/>
            </a:p>
          </p:txBody>
        </p:sp>
        <p:sp>
          <p:nvSpPr>
            <p:cNvPr id="1469" name="object 1469"/>
            <p:cNvSpPr/>
            <p:nvPr/>
          </p:nvSpPr>
          <p:spPr>
            <a:xfrm>
              <a:off x="8151114" y="1879473"/>
              <a:ext cx="0" cy="161290"/>
            </a:xfrm>
            <a:custGeom>
              <a:avLst/>
              <a:gdLst/>
              <a:ahLst/>
              <a:cxnLst/>
              <a:rect l="l" t="t" r="r" b="b"/>
              <a:pathLst>
                <a:path h="161289">
                  <a:moveTo>
                    <a:pt x="0" y="0"/>
                  </a:moveTo>
                  <a:lnTo>
                    <a:pt x="0" y="160781"/>
                  </a:lnTo>
                </a:path>
              </a:pathLst>
            </a:custGeom>
            <a:ln w="3175">
              <a:solidFill>
                <a:srgbClr val="000000"/>
              </a:solidFill>
            </a:ln>
          </p:spPr>
          <p:txBody>
            <a:bodyPr wrap="square" lIns="0" tIns="0" rIns="0" bIns="0" rtlCol="0"/>
            <a:lstStyle/>
            <a:p>
              <a:endParaRPr sz="1227"/>
            </a:p>
          </p:txBody>
        </p:sp>
        <p:sp>
          <p:nvSpPr>
            <p:cNvPr id="1470" name="object 1470"/>
            <p:cNvSpPr/>
            <p:nvPr/>
          </p:nvSpPr>
          <p:spPr>
            <a:xfrm>
              <a:off x="8068056" y="1879473"/>
              <a:ext cx="0" cy="161290"/>
            </a:xfrm>
            <a:custGeom>
              <a:avLst/>
              <a:gdLst/>
              <a:ahLst/>
              <a:cxnLst/>
              <a:rect l="l" t="t" r="r" b="b"/>
              <a:pathLst>
                <a:path h="161289">
                  <a:moveTo>
                    <a:pt x="0" y="0"/>
                  </a:moveTo>
                  <a:lnTo>
                    <a:pt x="0" y="160781"/>
                  </a:lnTo>
                </a:path>
              </a:pathLst>
            </a:custGeom>
            <a:ln w="3175">
              <a:solidFill>
                <a:srgbClr val="000000"/>
              </a:solidFill>
            </a:ln>
          </p:spPr>
          <p:txBody>
            <a:bodyPr wrap="square" lIns="0" tIns="0" rIns="0" bIns="0" rtlCol="0"/>
            <a:lstStyle/>
            <a:p>
              <a:endParaRPr sz="1227"/>
            </a:p>
          </p:txBody>
        </p:sp>
        <p:sp>
          <p:nvSpPr>
            <p:cNvPr id="1471" name="object 1471"/>
            <p:cNvSpPr/>
            <p:nvPr/>
          </p:nvSpPr>
          <p:spPr>
            <a:xfrm>
              <a:off x="8068056" y="2040255"/>
              <a:ext cx="83185" cy="0"/>
            </a:xfrm>
            <a:custGeom>
              <a:avLst/>
              <a:gdLst/>
              <a:ahLst/>
              <a:cxnLst/>
              <a:rect l="l" t="t" r="r" b="b"/>
              <a:pathLst>
                <a:path w="83184">
                  <a:moveTo>
                    <a:pt x="83057" y="0"/>
                  </a:moveTo>
                  <a:lnTo>
                    <a:pt x="0" y="0"/>
                  </a:lnTo>
                </a:path>
              </a:pathLst>
            </a:custGeom>
            <a:ln w="3175">
              <a:solidFill>
                <a:srgbClr val="000000"/>
              </a:solidFill>
            </a:ln>
          </p:spPr>
          <p:txBody>
            <a:bodyPr wrap="square" lIns="0" tIns="0" rIns="0" bIns="0" rtlCol="0"/>
            <a:lstStyle/>
            <a:p>
              <a:endParaRPr sz="1227"/>
            </a:p>
          </p:txBody>
        </p:sp>
        <p:sp>
          <p:nvSpPr>
            <p:cNvPr id="1472" name="object 1472"/>
            <p:cNvSpPr/>
            <p:nvPr/>
          </p:nvSpPr>
          <p:spPr>
            <a:xfrm>
              <a:off x="8644508" y="1954530"/>
              <a:ext cx="60960" cy="0"/>
            </a:xfrm>
            <a:custGeom>
              <a:avLst/>
              <a:gdLst/>
              <a:ahLst/>
              <a:cxnLst/>
              <a:rect l="l" t="t" r="r" b="b"/>
              <a:pathLst>
                <a:path w="60959">
                  <a:moveTo>
                    <a:pt x="60959" y="0"/>
                  </a:moveTo>
                  <a:lnTo>
                    <a:pt x="0" y="0"/>
                  </a:lnTo>
                </a:path>
              </a:pathLst>
            </a:custGeom>
            <a:ln w="3175">
              <a:solidFill>
                <a:srgbClr val="000000"/>
              </a:solidFill>
            </a:ln>
          </p:spPr>
          <p:txBody>
            <a:bodyPr wrap="square" lIns="0" tIns="0" rIns="0" bIns="0" rtlCol="0"/>
            <a:lstStyle/>
            <a:p>
              <a:endParaRPr sz="1227"/>
            </a:p>
          </p:txBody>
        </p:sp>
        <p:sp>
          <p:nvSpPr>
            <p:cNvPr id="1473" name="object 1473"/>
            <p:cNvSpPr/>
            <p:nvPr/>
          </p:nvSpPr>
          <p:spPr>
            <a:xfrm>
              <a:off x="8178927" y="1954530"/>
              <a:ext cx="60960" cy="0"/>
            </a:xfrm>
            <a:custGeom>
              <a:avLst/>
              <a:gdLst/>
              <a:ahLst/>
              <a:cxnLst/>
              <a:rect l="l" t="t" r="r" b="b"/>
              <a:pathLst>
                <a:path w="60959">
                  <a:moveTo>
                    <a:pt x="0" y="0"/>
                  </a:moveTo>
                  <a:lnTo>
                    <a:pt x="60959" y="0"/>
                  </a:lnTo>
                </a:path>
              </a:pathLst>
            </a:custGeom>
            <a:ln w="3175">
              <a:solidFill>
                <a:srgbClr val="000000"/>
              </a:solidFill>
            </a:ln>
          </p:spPr>
          <p:txBody>
            <a:bodyPr wrap="square" lIns="0" tIns="0" rIns="0" bIns="0" rtlCol="0"/>
            <a:lstStyle/>
            <a:p>
              <a:endParaRPr sz="1227"/>
            </a:p>
          </p:txBody>
        </p:sp>
        <p:sp>
          <p:nvSpPr>
            <p:cNvPr id="1474" name="object 1474"/>
            <p:cNvSpPr/>
            <p:nvPr/>
          </p:nvSpPr>
          <p:spPr>
            <a:xfrm>
              <a:off x="7485506" y="1951482"/>
              <a:ext cx="94615" cy="0"/>
            </a:xfrm>
            <a:custGeom>
              <a:avLst/>
              <a:gdLst/>
              <a:ahLst/>
              <a:cxnLst/>
              <a:rect l="l" t="t" r="r" b="b"/>
              <a:pathLst>
                <a:path w="94615">
                  <a:moveTo>
                    <a:pt x="0" y="0"/>
                  </a:moveTo>
                  <a:lnTo>
                    <a:pt x="94487" y="0"/>
                  </a:lnTo>
                </a:path>
              </a:pathLst>
            </a:custGeom>
            <a:ln w="3175">
              <a:solidFill>
                <a:srgbClr val="000000"/>
              </a:solidFill>
            </a:ln>
          </p:spPr>
          <p:txBody>
            <a:bodyPr wrap="square" lIns="0" tIns="0" rIns="0" bIns="0" rtlCol="0"/>
            <a:lstStyle/>
            <a:p>
              <a:endParaRPr sz="1227"/>
            </a:p>
          </p:txBody>
        </p:sp>
        <p:sp>
          <p:nvSpPr>
            <p:cNvPr id="1475" name="object 1475"/>
            <p:cNvSpPr/>
            <p:nvPr/>
          </p:nvSpPr>
          <p:spPr>
            <a:xfrm>
              <a:off x="7973568" y="1973961"/>
              <a:ext cx="94615" cy="0"/>
            </a:xfrm>
            <a:custGeom>
              <a:avLst/>
              <a:gdLst/>
              <a:ahLst/>
              <a:cxnLst/>
              <a:rect l="l" t="t" r="r" b="b"/>
              <a:pathLst>
                <a:path w="94615">
                  <a:moveTo>
                    <a:pt x="94487" y="0"/>
                  </a:moveTo>
                  <a:lnTo>
                    <a:pt x="0" y="0"/>
                  </a:lnTo>
                </a:path>
              </a:pathLst>
            </a:custGeom>
            <a:ln w="3175">
              <a:solidFill>
                <a:srgbClr val="000000"/>
              </a:solidFill>
            </a:ln>
          </p:spPr>
          <p:txBody>
            <a:bodyPr wrap="square" lIns="0" tIns="0" rIns="0" bIns="0" rtlCol="0"/>
            <a:lstStyle/>
            <a:p>
              <a:endParaRPr sz="1227"/>
            </a:p>
          </p:txBody>
        </p:sp>
        <p:sp>
          <p:nvSpPr>
            <p:cNvPr id="1476" name="object 1476"/>
            <p:cNvSpPr/>
            <p:nvPr/>
          </p:nvSpPr>
          <p:spPr>
            <a:xfrm>
              <a:off x="8045577" y="1954530"/>
              <a:ext cx="17145" cy="0"/>
            </a:xfrm>
            <a:custGeom>
              <a:avLst/>
              <a:gdLst/>
              <a:ahLst/>
              <a:cxnLst/>
              <a:rect l="l" t="t" r="r" b="b"/>
              <a:pathLst>
                <a:path w="17145">
                  <a:moveTo>
                    <a:pt x="16763" y="0"/>
                  </a:moveTo>
                  <a:lnTo>
                    <a:pt x="0" y="0"/>
                  </a:lnTo>
                </a:path>
              </a:pathLst>
            </a:custGeom>
            <a:ln w="3175">
              <a:solidFill>
                <a:srgbClr val="000000"/>
              </a:solidFill>
            </a:ln>
          </p:spPr>
          <p:txBody>
            <a:bodyPr wrap="square" lIns="0" tIns="0" rIns="0" bIns="0" rtlCol="0"/>
            <a:lstStyle/>
            <a:p>
              <a:endParaRPr sz="1227"/>
            </a:p>
          </p:txBody>
        </p:sp>
        <p:sp>
          <p:nvSpPr>
            <p:cNvPr id="1477" name="object 1477"/>
            <p:cNvSpPr/>
            <p:nvPr/>
          </p:nvSpPr>
          <p:spPr>
            <a:xfrm>
              <a:off x="7491221" y="1954530"/>
              <a:ext cx="17145" cy="0"/>
            </a:xfrm>
            <a:custGeom>
              <a:avLst/>
              <a:gdLst/>
              <a:ahLst/>
              <a:cxnLst/>
              <a:rect l="l" t="t" r="r" b="b"/>
              <a:pathLst>
                <a:path w="17145">
                  <a:moveTo>
                    <a:pt x="0" y="0"/>
                  </a:moveTo>
                  <a:lnTo>
                    <a:pt x="16763" y="0"/>
                  </a:lnTo>
                </a:path>
              </a:pathLst>
            </a:custGeom>
            <a:ln w="3175">
              <a:solidFill>
                <a:srgbClr val="000000"/>
              </a:solidFill>
            </a:ln>
          </p:spPr>
          <p:txBody>
            <a:bodyPr wrap="square" lIns="0" tIns="0" rIns="0" bIns="0" rtlCol="0"/>
            <a:lstStyle/>
            <a:p>
              <a:endParaRPr sz="1227"/>
            </a:p>
          </p:txBody>
        </p:sp>
        <p:sp>
          <p:nvSpPr>
            <p:cNvPr id="1478" name="object 1478"/>
            <p:cNvSpPr/>
            <p:nvPr/>
          </p:nvSpPr>
          <p:spPr>
            <a:xfrm>
              <a:off x="7513319" y="1954530"/>
              <a:ext cx="60960" cy="0"/>
            </a:xfrm>
            <a:custGeom>
              <a:avLst/>
              <a:gdLst/>
              <a:ahLst/>
              <a:cxnLst/>
              <a:rect l="l" t="t" r="r" b="b"/>
              <a:pathLst>
                <a:path w="60959">
                  <a:moveTo>
                    <a:pt x="0" y="0"/>
                  </a:moveTo>
                  <a:lnTo>
                    <a:pt x="60959" y="0"/>
                  </a:lnTo>
                </a:path>
              </a:pathLst>
            </a:custGeom>
            <a:ln w="3175">
              <a:solidFill>
                <a:srgbClr val="000000"/>
              </a:solidFill>
            </a:ln>
          </p:spPr>
          <p:txBody>
            <a:bodyPr wrap="square" lIns="0" tIns="0" rIns="0" bIns="0" rtlCol="0"/>
            <a:lstStyle/>
            <a:p>
              <a:endParaRPr sz="1227"/>
            </a:p>
          </p:txBody>
        </p:sp>
        <p:sp>
          <p:nvSpPr>
            <p:cNvPr id="1479" name="object 1479"/>
            <p:cNvSpPr/>
            <p:nvPr/>
          </p:nvSpPr>
          <p:spPr>
            <a:xfrm>
              <a:off x="7979282" y="1954530"/>
              <a:ext cx="60960" cy="0"/>
            </a:xfrm>
            <a:custGeom>
              <a:avLst/>
              <a:gdLst/>
              <a:ahLst/>
              <a:cxnLst/>
              <a:rect l="l" t="t" r="r" b="b"/>
              <a:pathLst>
                <a:path w="60959">
                  <a:moveTo>
                    <a:pt x="60959" y="0"/>
                  </a:moveTo>
                  <a:lnTo>
                    <a:pt x="0" y="0"/>
                  </a:lnTo>
                </a:path>
              </a:pathLst>
            </a:custGeom>
            <a:ln w="3175">
              <a:solidFill>
                <a:srgbClr val="000000"/>
              </a:solidFill>
            </a:ln>
          </p:spPr>
          <p:txBody>
            <a:bodyPr wrap="square" lIns="0" tIns="0" rIns="0" bIns="0" rtlCol="0"/>
            <a:lstStyle/>
            <a:p>
              <a:endParaRPr sz="1227"/>
            </a:p>
          </p:txBody>
        </p:sp>
        <p:sp>
          <p:nvSpPr>
            <p:cNvPr id="1480" name="object 1480"/>
            <p:cNvSpPr/>
            <p:nvPr/>
          </p:nvSpPr>
          <p:spPr>
            <a:xfrm>
              <a:off x="7485506" y="1879473"/>
              <a:ext cx="0" cy="161290"/>
            </a:xfrm>
            <a:custGeom>
              <a:avLst/>
              <a:gdLst/>
              <a:ahLst/>
              <a:cxnLst/>
              <a:rect l="l" t="t" r="r" b="b"/>
              <a:pathLst>
                <a:path h="161289">
                  <a:moveTo>
                    <a:pt x="0" y="0"/>
                  </a:moveTo>
                  <a:lnTo>
                    <a:pt x="0" y="160781"/>
                  </a:lnTo>
                </a:path>
              </a:pathLst>
            </a:custGeom>
            <a:ln w="3175">
              <a:solidFill>
                <a:srgbClr val="000000"/>
              </a:solidFill>
            </a:ln>
          </p:spPr>
          <p:txBody>
            <a:bodyPr wrap="square" lIns="0" tIns="0" rIns="0" bIns="0" rtlCol="0"/>
            <a:lstStyle/>
            <a:p>
              <a:endParaRPr sz="1227"/>
            </a:p>
          </p:txBody>
        </p:sp>
        <p:sp>
          <p:nvSpPr>
            <p:cNvPr id="1481" name="object 1481"/>
            <p:cNvSpPr/>
            <p:nvPr/>
          </p:nvSpPr>
          <p:spPr>
            <a:xfrm>
              <a:off x="7402448" y="1879473"/>
              <a:ext cx="0" cy="161290"/>
            </a:xfrm>
            <a:custGeom>
              <a:avLst/>
              <a:gdLst/>
              <a:ahLst/>
              <a:cxnLst/>
              <a:rect l="l" t="t" r="r" b="b"/>
              <a:pathLst>
                <a:path h="161289">
                  <a:moveTo>
                    <a:pt x="0" y="0"/>
                  </a:moveTo>
                  <a:lnTo>
                    <a:pt x="0" y="160781"/>
                  </a:lnTo>
                </a:path>
              </a:pathLst>
            </a:custGeom>
            <a:ln w="3175">
              <a:solidFill>
                <a:srgbClr val="000000"/>
              </a:solidFill>
            </a:ln>
          </p:spPr>
          <p:txBody>
            <a:bodyPr wrap="square" lIns="0" tIns="0" rIns="0" bIns="0" rtlCol="0"/>
            <a:lstStyle/>
            <a:p>
              <a:endParaRPr sz="1227"/>
            </a:p>
          </p:txBody>
        </p:sp>
        <p:sp>
          <p:nvSpPr>
            <p:cNvPr id="1482" name="object 1482"/>
            <p:cNvSpPr/>
            <p:nvPr/>
          </p:nvSpPr>
          <p:spPr>
            <a:xfrm>
              <a:off x="7402448" y="2040255"/>
              <a:ext cx="83185" cy="0"/>
            </a:xfrm>
            <a:custGeom>
              <a:avLst/>
              <a:gdLst/>
              <a:ahLst/>
              <a:cxnLst/>
              <a:rect l="l" t="t" r="r" b="b"/>
              <a:pathLst>
                <a:path w="83184">
                  <a:moveTo>
                    <a:pt x="83057" y="0"/>
                  </a:moveTo>
                  <a:lnTo>
                    <a:pt x="0" y="0"/>
                  </a:lnTo>
                </a:path>
              </a:pathLst>
            </a:custGeom>
            <a:ln w="3175">
              <a:solidFill>
                <a:srgbClr val="000000"/>
              </a:solidFill>
            </a:ln>
          </p:spPr>
          <p:txBody>
            <a:bodyPr wrap="square" lIns="0" tIns="0" rIns="0" bIns="0" rtlCol="0"/>
            <a:lstStyle/>
            <a:p>
              <a:endParaRPr sz="1227"/>
            </a:p>
          </p:txBody>
        </p:sp>
        <p:sp>
          <p:nvSpPr>
            <p:cNvPr id="1483" name="object 1483"/>
            <p:cNvSpPr/>
            <p:nvPr/>
          </p:nvSpPr>
          <p:spPr>
            <a:xfrm>
              <a:off x="7402448" y="1762125"/>
              <a:ext cx="0" cy="117475"/>
            </a:xfrm>
            <a:custGeom>
              <a:avLst/>
              <a:gdLst/>
              <a:ahLst/>
              <a:cxnLst/>
              <a:rect l="l" t="t" r="r" b="b"/>
              <a:pathLst>
                <a:path h="117475">
                  <a:moveTo>
                    <a:pt x="0" y="117347"/>
                  </a:moveTo>
                  <a:lnTo>
                    <a:pt x="0" y="0"/>
                  </a:lnTo>
                </a:path>
              </a:pathLst>
            </a:custGeom>
            <a:ln w="3175">
              <a:solidFill>
                <a:srgbClr val="000000"/>
              </a:solidFill>
            </a:ln>
          </p:spPr>
          <p:txBody>
            <a:bodyPr wrap="square" lIns="0" tIns="0" rIns="0" bIns="0" rtlCol="0"/>
            <a:lstStyle/>
            <a:p>
              <a:endParaRPr sz="1227"/>
            </a:p>
          </p:txBody>
        </p:sp>
        <p:sp>
          <p:nvSpPr>
            <p:cNvPr id="1484" name="object 1484"/>
            <p:cNvSpPr/>
            <p:nvPr/>
          </p:nvSpPr>
          <p:spPr>
            <a:xfrm>
              <a:off x="7114031" y="1915668"/>
              <a:ext cx="194310" cy="0"/>
            </a:xfrm>
            <a:custGeom>
              <a:avLst/>
              <a:gdLst/>
              <a:ahLst/>
              <a:cxnLst/>
              <a:rect l="l" t="t" r="r" b="b"/>
              <a:pathLst>
                <a:path w="194309">
                  <a:moveTo>
                    <a:pt x="194309" y="0"/>
                  </a:moveTo>
                  <a:lnTo>
                    <a:pt x="0" y="0"/>
                  </a:lnTo>
                </a:path>
              </a:pathLst>
            </a:custGeom>
            <a:ln w="3175">
              <a:solidFill>
                <a:srgbClr val="000000"/>
              </a:solidFill>
            </a:ln>
          </p:spPr>
          <p:txBody>
            <a:bodyPr wrap="square" lIns="0" tIns="0" rIns="0" bIns="0" rtlCol="0"/>
            <a:lstStyle/>
            <a:p>
              <a:endParaRPr sz="1227"/>
            </a:p>
          </p:txBody>
        </p:sp>
        <p:sp>
          <p:nvSpPr>
            <p:cNvPr id="1485" name="object 1485"/>
            <p:cNvSpPr/>
            <p:nvPr/>
          </p:nvSpPr>
          <p:spPr>
            <a:xfrm>
              <a:off x="6914388" y="1915668"/>
              <a:ext cx="194310" cy="0"/>
            </a:xfrm>
            <a:custGeom>
              <a:avLst/>
              <a:gdLst/>
              <a:ahLst/>
              <a:cxnLst/>
              <a:rect l="l" t="t" r="r" b="b"/>
              <a:pathLst>
                <a:path w="194309">
                  <a:moveTo>
                    <a:pt x="0" y="0"/>
                  </a:moveTo>
                  <a:lnTo>
                    <a:pt x="194309" y="0"/>
                  </a:lnTo>
                </a:path>
              </a:pathLst>
            </a:custGeom>
            <a:ln w="3175">
              <a:solidFill>
                <a:srgbClr val="000000"/>
              </a:solidFill>
            </a:ln>
          </p:spPr>
          <p:txBody>
            <a:bodyPr wrap="square" lIns="0" tIns="0" rIns="0" bIns="0" rtlCol="0"/>
            <a:lstStyle/>
            <a:p>
              <a:endParaRPr sz="1227"/>
            </a:p>
          </p:txBody>
        </p:sp>
        <p:sp>
          <p:nvSpPr>
            <p:cNvPr id="1486" name="object 1486"/>
            <p:cNvSpPr/>
            <p:nvPr/>
          </p:nvSpPr>
          <p:spPr>
            <a:xfrm>
              <a:off x="6825615" y="1915668"/>
              <a:ext cx="17145" cy="0"/>
            </a:xfrm>
            <a:custGeom>
              <a:avLst/>
              <a:gdLst/>
              <a:ahLst/>
              <a:cxnLst/>
              <a:rect l="l" t="t" r="r" b="b"/>
              <a:pathLst>
                <a:path w="17145">
                  <a:moveTo>
                    <a:pt x="0" y="0"/>
                  </a:moveTo>
                  <a:lnTo>
                    <a:pt x="16763" y="0"/>
                  </a:lnTo>
                </a:path>
              </a:pathLst>
            </a:custGeom>
            <a:ln w="3175">
              <a:solidFill>
                <a:srgbClr val="000000"/>
              </a:solidFill>
            </a:ln>
          </p:spPr>
          <p:txBody>
            <a:bodyPr wrap="square" lIns="0" tIns="0" rIns="0" bIns="0" rtlCol="0"/>
            <a:lstStyle/>
            <a:p>
              <a:endParaRPr sz="1227"/>
            </a:p>
          </p:txBody>
        </p:sp>
        <p:sp>
          <p:nvSpPr>
            <p:cNvPr id="1487" name="object 1487"/>
            <p:cNvSpPr/>
            <p:nvPr/>
          </p:nvSpPr>
          <p:spPr>
            <a:xfrm>
              <a:off x="7380351" y="1915668"/>
              <a:ext cx="17145" cy="0"/>
            </a:xfrm>
            <a:custGeom>
              <a:avLst/>
              <a:gdLst/>
              <a:ahLst/>
              <a:cxnLst/>
              <a:rect l="l" t="t" r="r" b="b"/>
              <a:pathLst>
                <a:path w="17145">
                  <a:moveTo>
                    <a:pt x="16763" y="0"/>
                  </a:moveTo>
                  <a:lnTo>
                    <a:pt x="0" y="0"/>
                  </a:lnTo>
                </a:path>
              </a:pathLst>
            </a:custGeom>
            <a:ln w="3175">
              <a:solidFill>
                <a:srgbClr val="000000"/>
              </a:solidFill>
            </a:ln>
          </p:spPr>
          <p:txBody>
            <a:bodyPr wrap="square" lIns="0" tIns="0" rIns="0" bIns="0" rtlCol="0"/>
            <a:lstStyle/>
            <a:p>
              <a:endParaRPr sz="1227"/>
            </a:p>
          </p:txBody>
        </p:sp>
        <p:sp>
          <p:nvSpPr>
            <p:cNvPr id="1488" name="object 1488"/>
            <p:cNvSpPr/>
            <p:nvPr/>
          </p:nvSpPr>
          <p:spPr>
            <a:xfrm>
              <a:off x="7313676" y="1915668"/>
              <a:ext cx="60960" cy="0"/>
            </a:xfrm>
            <a:custGeom>
              <a:avLst/>
              <a:gdLst/>
              <a:ahLst/>
              <a:cxnLst/>
              <a:rect l="l" t="t" r="r" b="b"/>
              <a:pathLst>
                <a:path w="60959">
                  <a:moveTo>
                    <a:pt x="60959" y="0"/>
                  </a:moveTo>
                  <a:lnTo>
                    <a:pt x="0" y="0"/>
                  </a:lnTo>
                </a:path>
              </a:pathLst>
            </a:custGeom>
            <a:ln w="3175">
              <a:solidFill>
                <a:srgbClr val="000000"/>
              </a:solidFill>
            </a:ln>
          </p:spPr>
          <p:txBody>
            <a:bodyPr wrap="square" lIns="0" tIns="0" rIns="0" bIns="0" rtlCol="0"/>
            <a:lstStyle/>
            <a:p>
              <a:endParaRPr sz="1227"/>
            </a:p>
          </p:txBody>
        </p:sp>
        <p:sp>
          <p:nvSpPr>
            <p:cNvPr id="1489" name="object 1489"/>
            <p:cNvSpPr/>
            <p:nvPr/>
          </p:nvSpPr>
          <p:spPr>
            <a:xfrm>
              <a:off x="6848093" y="1915668"/>
              <a:ext cx="60960" cy="0"/>
            </a:xfrm>
            <a:custGeom>
              <a:avLst/>
              <a:gdLst/>
              <a:ahLst/>
              <a:cxnLst/>
              <a:rect l="l" t="t" r="r" b="b"/>
              <a:pathLst>
                <a:path w="60959">
                  <a:moveTo>
                    <a:pt x="0" y="0"/>
                  </a:moveTo>
                  <a:lnTo>
                    <a:pt x="60959" y="0"/>
                  </a:lnTo>
                </a:path>
              </a:pathLst>
            </a:custGeom>
            <a:ln w="3175">
              <a:solidFill>
                <a:srgbClr val="000000"/>
              </a:solidFill>
            </a:ln>
          </p:spPr>
          <p:txBody>
            <a:bodyPr wrap="square" lIns="0" tIns="0" rIns="0" bIns="0" rtlCol="0"/>
            <a:lstStyle/>
            <a:p>
              <a:endParaRPr sz="1227"/>
            </a:p>
          </p:txBody>
        </p:sp>
        <p:sp>
          <p:nvSpPr>
            <p:cNvPr id="1490" name="object 1490"/>
            <p:cNvSpPr/>
            <p:nvPr/>
          </p:nvSpPr>
          <p:spPr>
            <a:xfrm>
              <a:off x="6820281" y="1913001"/>
              <a:ext cx="582295" cy="0"/>
            </a:xfrm>
            <a:custGeom>
              <a:avLst/>
              <a:gdLst/>
              <a:ahLst/>
              <a:cxnLst/>
              <a:rect l="l" t="t" r="r" b="b"/>
              <a:pathLst>
                <a:path w="582295">
                  <a:moveTo>
                    <a:pt x="582167" y="0"/>
                  </a:moveTo>
                  <a:lnTo>
                    <a:pt x="0" y="0"/>
                  </a:lnTo>
                </a:path>
              </a:pathLst>
            </a:custGeom>
            <a:ln w="3175">
              <a:solidFill>
                <a:srgbClr val="000000"/>
              </a:solidFill>
            </a:ln>
          </p:spPr>
          <p:txBody>
            <a:bodyPr wrap="square" lIns="0" tIns="0" rIns="0" bIns="0" rtlCol="0"/>
            <a:lstStyle/>
            <a:p>
              <a:endParaRPr sz="1227"/>
            </a:p>
          </p:txBody>
        </p:sp>
        <p:sp>
          <p:nvSpPr>
            <p:cNvPr id="1491" name="object 1491"/>
            <p:cNvSpPr/>
            <p:nvPr/>
          </p:nvSpPr>
          <p:spPr>
            <a:xfrm>
              <a:off x="6820281" y="1879473"/>
              <a:ext cx="0" cy="161290"/>
            </a:xfrm>
            <a:custGeom>
              <a:avLst/>
              <a:gdLst/>
              <a:ahLst/>
              <a:cxnLst/>
              <a:rect l="l" t="t" r="r" b="b"/>
              <a:pathLst>
                <a:path h="161289">
                  <a:moveTo>
                    <a:pt x="0" y="0"/>
                  </a:moveTo>
                  <a:lnTo>
                    <a:pt x="0" y="160781"/>
                  </a:lnTo>
                </a:path>
              </a:pathLst>
            </a:custGeom>
            <a:ln w="3175">
              <a:solidFill>
                <a:srgbClr val="000000"/>
              </a:solidFill>
            </a:ln>
          </p:spPr>
          <p:txBody>
            <a:bodyPr wrap="square" lIns="0" tIns="0" rIns="0" bIns="0" rtlCol="0"/>
            <a:lstStyle/>
            <a:p>
              <a:endParaRPr sz="1227"/>
            </a:p>
          </p:txBody>
        </p:sp>
        <p:sp>
          <p:nvSpPr>
            <p:cNvPr id="1492" name="object 1492"/>
            <p:cNvSpPr/>
            <p:nvPr/>
          </p:nvSpPr>
          <p:spPr>
            <a:xfrm>
              <a:off x="6737222" y="1879473"/>
              <a:ext cx="0" cy="161290"/>
            </a:xfrm>
            <a:custGeom>
              <a:avLst/>
              <a:gdLst/>
              <a:ahLst/>
              <a:cxnLst/>
              <a:rect l="l" t="t" r="r" b="b"/>
              <a:pathLst>
                <a:path h="161289">
                  <a:moveTo>
                    <a:pt x="0" y="0"/>
                  </a:moveTo>
                  <a:lnTo>
                    <a:pt x="0" y="160781"/>
                  </a:lnTo>
                </a:path>
              </a:pathLst>
            </a:custGeom>
            <a:ln w="3175">
              <a:solidFill>
                <a:srgbClr val="000000"/>
              </a:solidFill>
            </a:ln>
          </p:spPr>
          <p:txBody>
            <a:bodyPr wrap="square" lIns="0" tIns="0" rIns="0" bIns="0" rtlCol="0"/>
            <a:lstStyle/>
            <a:p>
              <a:endParaRPr sz="1227"/>
            </a:p>
          </p:txBody>
        </p:sp>
        <p:sp>
          <p:nvSpPr>
            <p:cNvPr id="1493" name="object 1493"/>
            <p:cNvSpPr/>
            <p:nvPr/>
          </p:nvSpPr>
          <p:spPr>
            <a:xfrm>
              <a:off x="6737222" y="2040255"/>
              <a:ext cx="83185" cy="0"/>
            </a:xfrm>
            <a:custGeom>
              <a:avLst/>
              <a:gdLst/>
              <a:ahLst/>
              <a:cxnLst/>
              <a:rect l="l" t="t" r="r" b="b"/>
              <a:pathLst>
                <a:path w="83184">
                  <a:moveTo>
                    <a:pt x="83057" y="0"/>
                  </a:moveTo>
                  <a:lnTo>
                    <a:pt x="0" y="0"/>
                  </a:lnTo>
                </a:path>
              </a:pathLst>
            </a:custGeom>
            <a:ln w="3175">
              <a:solidFill>
                <a:srgbClr val="000000"/>
              </a:solidFill>
            </a:ln>
          </p:spPr>
          <p:txBody>
            <a:bodyPr wrap="square" lIns="0" tIns="0" rIns="0" bIns="0" rtlCol="0"/>
            <a:lstStyle/>
            <a:p>
              <a:endParaRPr sz="1227"/>
            </a:p>
          </p:txBody>
        </p:sp>
        <p:sp>
          <p:nvSpPr>
            <p:cNvPr id="1494" name="object 1494"/>
            <p:cNvSpPr/>
            <p:nvPr/>
          </p:nvSpPr>
          <p:spPr>
            <a:xfrm>
              <a:off x="6737222" y="1762125"/>
              <a:ext cx="0" cy="117475"/>
            </a:xfrm>
            <a:custGeom>
              <a:avLst/>
              <a:gdLst/>
              <a:ahLst/>
              <a:cxnLst/>
              <a:rect l="l" t="t" r="r" b="b"/>
              <a:pathLst>
                <a:path h="117475">
                  <a:moveTo>
                    <a:pt x="0" y="117347"/>
                  </a:moveTo>
                  <a:lnTo>
                    <a:pt x="0" y="0"/>
                  </a:lnTo>
                </a:path>
              </a:pathLst>
            </a:custGeom>
            <a:ln w="3175">
              <a:solidFill>
                <a:srgbClr val="000000"/>
              </a:solidFill>
            </a:ln>
          </p:spPr>
          <p:txBody>
            <a:bodyPr wrap="square" lIns="0" tIns="0" rIns="0" bIns="0" rtlCol="0"/>
            <a:lstStyle/>
            <a:p>
              <a:endParaRPr sz="1227"/>
            </a:p>
          </p:txBody>
        </p:sp>
        <p:sp>
          <p:nvSpPr>
            <p:cNvPr id="1495" name="object 1495"/>
            <p:cNvSpPr/>
            <p:nvPr/>
          </p:nvSpPr>
          <p:spPr>
            <a:xfrm>
              <a:off x="6820281" y="1762125"/>
              <a:ext cx="0" cy="117475"/>
            </a:xfrm>
            <a:custGeom>
              <a:avLst/>
              <a:gdLst/>
              <a:ahLst/>
              <a:cxnLst/>
              <a:rect l="l" t="t" r="r" b="b"/>
              <a:pathLst>
                <a:path h="117475">
                  <a:moveTo>
                    <a:pt x="0" y="117347"/>
                  </a:moveTo>
                  <a:lnTo>
                    <a:pt x="0" y="0"/>
                  </a:lnTo>
                </a:path>
              </a:pathLst>
            </a:custGeom>
            <a:ln w="3175">
              <a:solidFill>
                <a:srgbClr val="000000"/>
              </a:solidFill>
            </a:ln>
          </p:spPr>
          <p:txBody>
            <a:bodyPr wrap="square" lIns="0" tIns="0" rIns="0" bIns="0" rtlCol="0"/>
            <a:lstStyle/>
            <a:p>
              <a:endParaRPr sz="1227"/>
            </a:p>
          </p:txBody>
        </p:sp>
        <p:sp>
          <p:nvSpPr>
            <p:cNvPr id="1496" name="object 1496"/>
            <p:cNvSpPr/>
            <p:nvPr/>
          </p:nvSpPr>
          <p:spPr>
            <a:xfrm>
              <a:off x="6448805" y="1915668"/>
              <a:ext cx="194310" cy="0"/>
            </a:xfrm>
            <a:custGeom>
              <a:avLst/>
              <a:gdLst/>
              <a:ahLst/>
              <a:cxnLst/>
              <a:rect l="l" t="t" r="r" b="b"/>
              <a:pathLst>
                <a:path w="194309">
                  <a:moveTo>
                    <a:pt x="193928" y="0"/>
                  </a:moveTo>
                  <a:lnTo>
                    <a:pt x="0" y="0"/>
                  </a:lnTo>
                </a:path>
              </a:pathLst>
            </a:custGeom>
            <a:ln w="3175">
              <a:solidFill>
                <a:srgbClr val="000000"/>
              </a:solidFill>
            </a:ln>
          </p:spPr>
          <p:txBody>
            <a:bodyPr wrap="square" lIns="0" tIns="0" rIns="0" bIns="0" rtlCol="0"/>
            <a:lstStyle/>
            <a:p>
              <a:endParaRPr sz="1227"/>
            </a:p>
          </p:txBody>
        </p:sp>
        <p:sp>
          <p:nvSpPr>
            <p:cNvPr id="1497" name="object 1497"/>
            <p:cNvSpPr/>
            <p:nvPr/>
          </p:nvSpPr>
          <p:spPr>
            <a:xfrm>
              <a:off x="6249161" y="1915668"/>
              <a:ext cx="194310" cy="0"/>
            </a:xfrm>
            <a:custGeom>
              <a:avLst/>
              <a:gdLst/>
              <a:ahLst/>
              <a:cxnLst/>
              <a:rect l="l" t="t" r="r" b="b"/>
              <a:pathLst>
                <a:path w="194310">
                  <a:moveTo>
                    <a:pt x="0" y="0"/>
                  </a:moveTo>
                  <a:lnTo>
                    <a:pt x="193928" y="0"/>
                  </a:lnTo>
                </a:path>
              </a:pathLst>
            </a:custGeom>
            <a:ln w="3175">
              <a:solidFill>
                <a:srgbClr val="000000"/>
              </a:solidFill>
            </a:ln>
          </p:spPr>
          <p:txBody>
            <a:bodyPr wrap="square" lIns="0" tIns="0" rIns="0" bIns="0" rtlCol="0"/>
            <a:lstStyle/>
            <a:p>
              <a:endParaRPr sz="1227"/>
            </a:p>
          </p:txBody>
        </p:sp>
        <p:sp>
          <p:nvSpPr>
            <p:cNvPr id="1498" name="object 1498"/>
            <p:cNvSpPr/>
            <p:nvPr/>
          </p:nvSpPr>
          <p:spPr>
            <a:xfrm>
              <a:off x="6160389" y="1915668"/>
              <a:ext cx="17145" cy="0"/>
            </a:xfrm>
            <a:custGeom>
              <a:avLst/>
              <a:gdLst/>
              <a:ahLst/>
              <a:cxnLst/>
              <a:rect l="l" t="t" r="r" b="b"/>
              <a:pathLst>
                <a:path w="17145">
                  <a:moveTo>
                    <a:pt x="0" y="0"/>
                  </a:moveTo>
                  <a:lnTo>
                    <a:pt x="16763" y="0"/>
                  </a:lnTo>
                </a:path>
              </a:pathLst>
            </a:custGeom>
            <a:ln w="3175">
              <a:solidFill>
                <a:srgbClr val="000000"/>
              </a:solidFill>
            </a:ln>
          </p:spPr>
          <p:txBody>
            <a:bodyPr wrap="square" lIns="0" tIns="0" rIns="0" bIns="0" rtlCol="0"/>
            <a:lstStyle/>
            <a:p>
              <a:endParaRPr sz="1227"/>
            </a:p>
          </p:txBody>
        </p:sp>
        <p:sp>
          <p:nvSpPr>
            <p:cNvPr id="1499" name="object 1499"/>
            <p:cNvSpPr/>
            <p:nvPr/>
          </p:nvSpPr>
          <p:spPr>
            <a:xfrm>
              <a:off x="6714743" y="1915668"/>
              <a:ext cx="17145" cy="0"/>
            </a:xfrm>
            <a:custGeom>
              <a:avLst/>
              <a:gdLst/>
              <a:ahLst/>
              <a:cxnLst/>
              <a:rect l="l" t="t" r="r" b="b"/>
              <a:pathLst>
                <a:path w="17145">
                  <a:moveTo>
                    <a:pt x="16763" y="0"/>
                  </a:moveTo>
                  <a:lnTo>
                    <a:pt x="0" y="0"/>
                  </a:lnTo>
                </a:path>
              </a:pathLst>
            </a:custGeom>
            <a:ln w="3175">
              <a:solidFill>
                <a:srgbClr val="000000"/>
              </a:solidFill>
            </a:ln>
          </p:spPr>
          <p:txBody>
            <a:bodyPr wrap="square" lIns="0" tIns="0" rIns="0" bIns="0" rtlCol="0"/>
            <a:lstStyle/>
            <a:p>
              <a:endParaRPr sz="1227"/>
            </a:p>
          </p:txBody>
        </p:sp>
        <p:sp>
          <p:nvSpPr>
            <p:cNvPr id="1500" name="object 1500"/>
            <p:cNvSpPr/>
            <p:nvPr/>
          </p:nvSpPr>
          <p:spPr>
            <a:xfrm>
              <a:off x="6648450" y="1915668"/>
              <a:ext cx="60960" cy="0"/>
            </a:xfrm>
            <a:custGeom>
              <a:avLst/>
              <a:gdLst/>
              <a:ahLst/>
              <a:cxnLst/>
              <a:rect l="l" t="t" r="r" b="b"/>
              <a:pathLst>
                <a:path w="60959">
                  <a:moveTo>
                    <a:pt x="60959" y="0"/>
                  </a:moveTo>
                  <a:lnTo>
                    <a:pt x="0" y="0"/>
                  </a:lnTo>
                </a:path>
              </a:pathLst>
            </a:custGeom>
            <a:ln w="3175">
              <a:solidFill>
                <a:srgbClr val="000000"/>
              </a:solidFill>
            </a:ln>
          </p:spPr>
          <p:txBody>
            <a:bodyPr wrap="square" lIns="0" tIns="0" rIns="0" bIns="0" rtlCol="0"/>
            <a:lstStyle/>
            <a:p>
              <a:endParaRPr sz="1227"/>
            </a:p>
          </p:txBody>
        </p:sp>
        <p:sp>
          <p:nvSpPr>
            <p:cNvPr id="1501" name="object 1501"/>
            <p:cNvSpPr/>
            <p:nvPr/>
          </p:nvSpPr>
          <p:spPr>
            <a:xfrm>
              <a:off x="6182486" y="1915668"/>
              <a:ext cx="60960" cy="0"/>
            </a:xfrm>
            <a:custGeom>
              <a:avLst/>
              <a:gdLst/>
              <a:ahLst/>
              <a:cxnLst/>
              <a:rect l="l" t="t" r="r" b="b"/>
              <a:pathLst>
                <a:path w="60960">
                  <a:moveTo>
                    <a:pt x="0" y="0"/>
                  </a:moveTo>
                  <a:lnTo>
                    <a:pt x="60959" y="0"/>
                  </a:lnTo>
                </a:path>
              </a:pathLst>
            </a:custGeom>
            <a:ln w="3175">
              <a:solidFill>
                <a:srgbClr val="000000"/>
              </a:solidFill>
            </a:ln>
          </p:spPr>
          <p:txBody>
            <a:bodyPr wrap="square" lIns="0" tIns="0" rIns="0" bIns="0" rtlCol="0"/>
            <a:lstStyle/>
            <a:p>
              <a:endParaRPr sz="1227"/>
            </a:p>
          </p:txBody>
        </p:sp>
        <p:sp>
          <p:nvSpPr>
            <p:cNvPr id="1502" name="object 1502"/>
            <p:cNvSpPr/>
            <p:nvPr/>
          </p:nvSpPr>
          <p:spPr>
            <a:xfrm>
              <a:off x="6154673" y="1913001"/>
              <a:ext cx="582930" cy="0"/>
            </a:xfrm>
            <a:custGeom>
              <a:avLst/>
              <a:gdLst/>
              <a:ahLst/>
              <a:cxnLst/>
              <a:rect l="l" t="t" r="r" b="b"/>
              <a:pathLst>
                <a:path w="582929">
                  <a:moveTo>
                    <a:pt x="582548" y="0"/>
                  </a:moveTo>
                  <a:lnTo>
                    <a:pt x="0" y="0"/>
                  </a:lnTo>
                </a:path>
              </a:pathLst>
            </a:custGeom>
            <a:ln w="3175">
              <a:solidFill>
                <a:srgbClr val="000000"/>
              </a:solidFill>
            </a:ln>
          </p:spPr>
          <p:txBody>
            <a:bodyPr wrap="square" lIns="0" tIns="0" rIns="0" bIns="0" rtlCol="0"/>
            <a:lstStyle/>
            <a:p>
              <a:endParaRPr sz="1227"/>
            </a:p>
          </p:txBody>
        </p:sp>
        <p:sp>
          <p:nvSpPr>
            <p:cNvPr id="1503" name="object 1503"/>
            <p:cNvSpPr/>
            <p:nvPr/>
          </p:nvSpPr>
          <p:spPr>
            <a:xfrm>
              <a:off x="5977509" y="1951482"/>
              <a:ext cx="94615" cy="0"/>
            </a:xfrm>
            <a:custGeom>
              <a:avLst/>
              <a:gdLst/>
              <a:ahLst/>
              <a:cxnLst/>
              <a:rect l="l" t="t" r="r" b="b"/>
              <a:pathLst>
                <a:path w="94614">
                  <a:moveTo>
                    <a:pt x="94106" y="0"/>
                  </a:moveTo>
                  <a:lnTo>
                    <a:pt x="0" y="0"/>
                  </a:lnTo>
                </a:path>
              </a:pathLst>
            </a:custGeom>
            <a:ln w="3175">
              <a:solidFill>
                <a:srgbClr val="000000"/>
              </a:solidFill>
            </a:ln>
          </p:spPr>
          <p:txBody>
            <a:bodyPr wrap="square" lIns="0" tIns="0" rIns="0" bIns="0" rtlCol="0"/>
            <a:lstStyle/>
            <a:p>
              <a:endParaRPr sz="1227"/>
            </a:p>
          </p:txBody>
        </p:sp>
        <p:sp>
          <p:nvSpPr>
            <p:cNvPr id="1504" name="object 1504"/>
            <p:cNvSpPr/>
            <p:nvPr/>
          </p:nvSpPr>
          <p:spPr>
            <a:xfrm>
              <a:off x="5495163" y="1954530"/>
              <a:ext cx="16510" cy="0"/>
            </a:xfrm>
            <a:custGeom>
              <a:avLst/>
              <a:gdLst/>
              <a:ahLst/>
              <a:cxnLst/>
              <a:rect l="l" t="t" r="r" b="b"/>
              <a:pathLst>
                <a:path w="16510">
                  <a:moveTo>
                    <a:pt x="0" y="0"/>
                  </a:moveTo>
                  <a:lnTo>
                    <a:pt x="16382" y="0"/>
                  </a:lnTo>
                </a:path>
              </a:pathLst>
            </a:custGeom>
            <a:ln w="3175">
              <a:solidFill>
                <a:srgbClr val="000000"/>
              </a:solidFill>
            </a:ln>
          </p:spPr>
          <p:txBody>
            <a:bodyPr wrap="square" lIns="0" tIns="0" rIns="0" bIns="0" rtlCol="0"/>
            <a:lstStyle/>
            <a:p>
              <a:endParaRPr sz="1227"/>
            </a:p>
          </p:txBody>
        </p:sp>
        <p:sp>
          <p:nvSpPr>
            <p:cNvPr id="1505" name="object 1505"/>
            <p:cNvSpPr/>
            <p:nvPr/>
          </p:nvSpPr>
          <p:spPr>
            <a:xfrm>
              <a:off x="6049517" y="1954530"/>
              <a:ext cx="17145" cy="0"/>
            </a:xfrm>
            <a:custGeom>
              <a:avLst/>
              <a:gdLst/>
              <a:ahLst/>
              <a:cxnLst/>
              <a:rect l="l" t="t" r="r" b="b"/>
              <a:pathLst>
                <a:path w="17145">
                  <a:moveTo>
                    <a:pt x="16763" y="0"/>
                  </a:moveTo>
                  <a:lnTo>
                    <a:pt x="0" y="0"/>
                  </a:lnTo>
                </a:path>
              </a:pathLst>
            </a:custGeom>
            <a:ln w="3175">
              <a:solidFill>
                <a:srgbClr val="000000"/>
              </a:solidFill>
            </a:ln>
          </p:spPr>
          <p:txBody>
            <a:bodyPr wrap="square" lIns="0" tIns="0" rIns="0" bIns="0" rtlCol="0"/>
            <a:lstStyle/>
            <a:p>
              <a:endParaRPr sz="1227"/>
            </a:p>
          </p:txBody>
        </p:sp>
        <p:sp>
          <p:nvSpPr>
            <p:cNvPr id="1506" name="object 1506"/>
            <p:cNvSpPr/>
            <p:nvPr/>
          </p:nvSpPr>
          <p:spPr>
            <a:xfrm>
              <a:off x="5489447" y="1887855"/>
              <a:ext cx="0" cy="152400"/>
            </a:xfrm>
            <a:custGeom>
              <a:avLst/>
              <a:gdLst/>
              <a:ahLst/>
              <a:cxnLst/>
              <a:rect l="l" t="t" r="r" b="b"/>
              <a:pathLst>
                <a:path h="152400">
                  <a:moveTo>
                    <a:pt x="0" y="0"/>
                  </a:moveTo>
                  <a:lnTo>
                    <a:pt x="0" y="152399"/>
                  </a:lnTo>
                </a:path>
              </a:pathLst>
            </a:custGeom>
            <a:ln w="3175">
              <a:solidFill>
                <a:srgbClr val="000000"/>
              </a:solidFill>
            </a:ln>
          </p:spPr>
          <p:txBody>
            <a:bodyPr wrap="square" lIns="0" tIns="0" rIns="0" bIns="0" rtlCol="0"/>
            <a:lstStyle/>
            <a:p>
              <a:endParaRPr sz="1227"/>
            </a:p>
          </p:txBody>
        </p:sp>
        <p:sp>
          <p:nvSpPr>
            <p:cNvPr id="1507" name="object 1507"/>
            <p:cNvSpPr/>
            <p:nvPr/>
          </p:nvSpPr>
          <p:spPr>
            <a:xfrm>
              <a:off x="5406390" y="1887855"/>
              <a:ext cx="0" cy="152400"/>
            </a:xfrm>
            <a:custGeom>
              <a:avLst/>
              <a:gdLst/>
              <a:ahLst/>
              <a:cxnLst/>
              <a:rect l="l" t="t" r="r" b="b"/>
              <a:pathLst>
                <a:path h="152400">
                  <a:moveTo>
                    <a:pt x="0" y="0"/>
                  </a:moveTo>
                  <a:lnTo>
                    <a:pt x="0" y="152399"/>
                  </a:lnTo>
                </a:path>
              </a:pathLst>
            </a:custGeom>
            <a:ln w="3175">
              <a:solidFill>
                <a:srgbClr val="000000"/>
              </a:solidFill>
            </a:ln>
          </p:spPr>
          <p:txBody>
            <a:bodyPr wrap="square" lIns="0" tIns="0" rIns="0" bIns="0" rtlCol="0"/>
            <a:lstStyle/>
            <a:p>
              <a:endParaRPr sz="1227"/>
            </a:p>
          </p:txBody>
        </p:sp>
        <p:sp>
          <p:nvSpPr>
            <p:cNvPr id="1508" name="object 1508"/>
            <p:cNvSpPr/>
            <p:nvPr/>
          </p:nvSpPr>
          <p:spPr>
            <a:xfrm>
              <a:off x="5406390" y="2040255"/>
              <a:ext cx="83185" cy="0"/>
            </a:xfrm>
            <a:custGeom>
              <a:avLst/>
              <a:gdLst/>
              <a:ahLst/>
              <a:cxnLst/>
              <a:rect l="l" t="t" r="r" b="b"/>
              <a:pathLst>
                <a:path w="83185">
                  <a:moveTo>
                    <a:pt x="83057" y="0"/>
                  </a:moveTo>
                  <a:lnTo>
                    <a:pt x="0" y="0"/>
                  </a:lnTo>
                </a:path>
              </a:pathLst>
            </a:custGeom>
            <a:ln w="3175">
              <a:solidFill>
                <a:srgbClr val="000000"/>
              </a:solidFill>
            </a:ln>
          </p:spPr>
          <p:txBody>
            <a:bodyPr wrap="square" lIns="0" tIns="0" rIns="0" bIns="0" rtlCol="0"/>
            <a:lstStyle/>
            <a:p>
              <a:endParaRPr sz="1227"/>
            </a:p>
          </p:txBody>
        </p:sp>
        <p:sp>
          <p:nvSpPr>
            <p:cNvPr id="1509" name="object 1509"/>
            <p:cNvSpPr/>
            <p:nvPr/>
          </p:nvSpPr>
          <p:spPr>
            <a:xfrm>
              <a:off x="5982842" y="1954530"/>
              <a:ext cx="60960" cy="0"/>
            </a:xfrm>
            <a:custGeom>
              <a:avLst/>
              <a:gdLst/>
              <a:ahLst/>
              <a:cxnLst/>
              <a:rect l="l" t="t" r="r" b="b"/>
              <a:pathLst>
                <a:path w="60960">
                  <a:moveTo>
                    <a:pt x="60959" y="0"/>
                  </a:moveTo>
                  <a:lnTo>
                    <a:pt x="0" y="0"/>
                  </a:lnTo>
                </a:path>
              </a:pathLst>
            </a:custGeom>
            <a:ln w="3175">
              <a:solidFill>
                <a:srgbClr val="000000"/>
              </a:solidFill>
            </a:ln>
          </p:spPr>
          <p:txBody>
            <a:bodyPr wrap="square" lIns="0" tIns="0" rIns="0" bIns="0" rtlCol="0"/>
            <a:lstStyle/>
            <a:p>
              <a:endParaRPr sz="1227"/>
            </a:p>
          </p:txBody>
        </p:sp>
        <p:sp>
          <p:nvSpPr>
            <p:cNvPr id="1510" name="object 1510"/>
            <p:cNvSpPr/>
            <p:nvPr/>
          </p:nvSpPr>
          <p:spPr>
            <a:xfrm>
              <a:off x="5517260" y="1954530"/>
              <a:ext cx="60960" cy="0"/>
            </a:xfrm>
            <a:custGeom>
              <a:avLst/>
              <a:gdLst/>
              <a:ahLst/>
              <a:cxnLst/>
              <a:rect l="l" t="t" r="r" b="b"/>
              <a:pathLst>
                <a:path w="60960">
                  <a:moveTo>
                    <a:pt x="0" y="0"/>
                  </a:moveTo>
                  <a:lnTo>
                    <a:pt x="60959" y="0"/>
                  </a:lnTo>
                </a:path>
              </a:pathLst>
            </a:custGeom>
            <a:ln w="3175">
              <a:solidFill>
                <a:srgbClr val="000000"/>
              </a:solidFill>
            </a:ln>
          </p:spPr>
          <p:txBody>
            <a:bodyPr wrap="square" lIns="0" tIns="0" rIns="0" bIns="0" rtlCol="0"/>
            <a:lstStyle/>
            <a:p>
              <a:endParaRPr sz="1227"/>
            </a:p>
          </p:txBody>
        </p:sp>
        <p:sp>
          <p:nvSpPr>
            <p:cNvPr id="1511" name="object 1511"/>
            <p:cNvSpPr/>
            <p:nvPr/>
          </p:nvSpPr>
          <p:spPr>
            <a:xfrm>
              <a:off x="4824221" y="1951482"/>
              <a:ext cx="94615" cy="0"/>
            </a:xfrm>
            <a:custGeom>
              <a:avLst/>
              <a:gdLst/>
              <a:ahLst/>
              <a:cxnLst/>
              <a:rect l="l" t="t" r="r" b="b"/>
              <a:pathLst>
                <a:path w="94614">
                  <a:moveTo>
                    <a:pt x="0" y="0"/>
                  </a:moveTo>
                  <a:lnTo>
                    <a:pt x="94106" y="0"/>
                  </a:lnTo>
                </a:path>
              </a:pathLst>
            </a:custGeom>
            <a:ln w="3175">
              <a:solidFill>
                <a:srgbClr val="000000"/>
              </a:solidFill>
            </a:ln>
          </p:spPr>
          <p:txBody>
            <a:bodyPr wrap="square" lIns="0" tIns="0" rIns="0" bIns="0" rtlCol="0"/>
            <a:lstStyle/>
            <a:p>
              <a:endParaRPr sz="1227"/>
            </a:p>
          </p:txBody>
        </p:sp>
        <p:sp>
          <p:nvSpPr>
            <p:cNvPr id="1512" name="object 1512"/>
            <p:cNvSpPr/>
            <p:nvPr/>
          </p:nvSpPr>
          <p:spPr>
            <a:xfrm>
              <a:off x="5311902" y="1973961"/>
              <a:ext cx="94615" cy="0"/>
            </a:xfrm>
            <a:custGeom>
              <a:avLst/>
              <a:gdLst/>
              <a:ahLst/>
              <a:cxnLst/>
              <a:rect l="l" t="t" r="r" b="b"/>
              <a:pathLst>
                <a:path w="94614">
                  <a:moveTo>
                    <a:pt x="94487" y="0"/>
                  </a:moveTo>
                  <a:lnTo>
                    <a:pt x="0" y="0"/>
                  </a:lnTo>
                </a:path>
              </a:pathLst>
            </a:custGeom>
            <a:ln w="3175">
              <a:solidFill>
                <a:srgbClr val="000000"/>
              </a:solidFill>
            </a:ln>
          </p:spPr>
          <p:txBody>
            <a:bodyPr wrap="square" lIns="0" tIns="0" rIns="0" bIns="0" rtlCol="0"/>
            <a:lstStyle/>
            <a:p>
              <a:endParaRPr sz="1227"/>
            </a:p>
          </p:txBody>
        </p:sp>
        <p:sp>
          <p:nvSpPr>
            <p:cNvPr id="1513" name="object 1513"/>
            <p:cNvSpPr/>
            <p:nvPr/>
          </p:nvSpPr>
          <p:spPr>
            <a:xfrm>
              <a:off x="5384291" y="1954530"/>
              <a:ext cx="16510" cy="0"/>
            </a:xfrm>
            <a:custGeom>
              <a:avLst/>
              <a:gdLst/>
              <a:ahLst/>
              <a:cxnLst/>
              <a:rect l="l" t="t" r="r" b="b"/>
              <a:pathLst>
                <a:path w="16510">
                  <a:moveTo>
                    <a:pt x="16382" y="0"/>
                  </a:moveTo>
                  <a:lnTo>
                    <a:pt x="0" y="0"/>
                  </a:lnTo>
                </a:path>
              </a:pathLst>
            </a:custGeom>
            <a:ln w="3175">
              <a:solidFill>
                <a:srgbClr val="000000"/>
              </a:solidFill>
            </a:ln>
          </p:spPr>
          <p:txBody>
            <a:bodyPr wrap="square" lIns="0" tIns="0" rIns="0" bIns="0" rtlCol="0"/>
            <a:lstStyle/>
            <a:p>
              <a:endParaRPr sz="1227"/>
            </a:p>
          </p:txBody>
        </p:sp>
        <p:sp>
          <p:nvSpPr>
            <p:cNvPr id="1514" name="object 1514"/>
            <p:cNvSpPr/>
            <p:nvPr/>
          </p:nvSpPr>
          <p:spPr>
            <a:xfrm>
              <a:off x="4829555" y="1954530"/>
              <a:ext cx="17145" cy="0"/>
            </a:xfrm>
            <a:custGeom>
              <a:avLst/>
              <a:gdLst/>
              <a:ahLst/>
              <a:cxnLst/>
              <a:rect l="l" t="t" r="r" b="b"/>
              <a:pathLst>
                <a:path w="17145">
                  <a:moveTo>
                    <a:pt x="0" y="0"/>
                  </a:moveTo>
                  <a:lnTo>
                    <a:pt x="16763" y="0"/>
                  </a:lnTo>
                </a:path>
              </a:pathLst>
            </a:custGeom>
            <a:ln w="3175">
              <a:solidFill>
                <a:srgbClr val="000000"/>
              </a:solidFill>
            </a:ln>
          </p:spPr>
          <p:txBody>
            <a:bodyPr wrap="square" lIns="0" tIns="0" rIns="0" bIns="0" rtlCol="0"/>
            <a:lstStyle/>
            <a:p>
              <a:endParaRPr sz="1227"/>
            </a:p>
          </p:txBody>
        </p:sp>
        <p:sp>
          <p:nvSpPr>
            <p:cNvPr id="1515" name="object 1515"/>
            <p:cNvSpPr/>
            <p:nvPr/>
          </p:nvSpPr>
          <p:spPr>
            <a:xfrm>
              <a:off x="4851653" y="1954530"/>
              <a:ext cx="60960" cy="0"/>
            </a:xfrm>
            <a:custGeom>
              <a:avLst/>
              <a:gdLst/>
              <a:ahLst/>
              <a:cxnLst/>
              <a:rect l="l" t="t" r="r" b="b"/>
              <a:pathLst>
                <a:path w="60960">
                  <a:moveTo>
                    <a:pt x="0" y="0"/>
                  </a:moveTo>
                  <a:lnTo>
                    <a:pt x="60959" y="0"/>
                  </a:lnTo>
                </a:path>
              </a:pathLst>
            </a:custGeom>
            <a:ln w="3175">
              <a:solidFill>
                <a:srgbClr val="000000"/>
              </a:solidFill>
            </a:ln>
          </p:spPr>
          <p:txBody>
            <a:bodyPr wrap="square" lIns="0" tIns="0" rIns="0" bIns="0" rtlCol="0"/>
            <a:lstStyle/>
            <a:p>
              <a:endParaRPr sz="1227"/>
            </a:p>
          </p:txBody>
        </p:sp>
        <p:sp>
          <p:nvSpPr>
            <p:cNvPr id="1516" name="object 1516"/>
            <p:cNvSpPr/>
            <p:nvPr/>
          </p:nvSpPr>
          <p:spPr>
            <a:xfrm>
              <a:off x="5317616" y="1954530"/>
              <a:ext cx="60960" cy="0"/>
            </a:xfrm>
            <a:custGeom>
              <a:avLst/>
              <a:gdLst/>
              <a:ahLst/>
              <a:cxnLst/>
              <a:rect l="l" t="t" r="r" b="b"/>
              <a:pathLst>
                <a:path w="60960">
                  <a:moveTo>
                    <a:pt x="60959" y="0"/>
                  </a:moveTo>
                  <a:lnTo>
                    <a:pt x="0" y="0"/>
                  </a:lnTo>
                </a:path>
              </a:pathLst>
            </a:custGeom>
            <a:ln w="3175">
              <a:solidFill>
                <a:srgbClr val="000000"/>
              </a:solidFill>
            </a:ln>
          </p:spPr>
          <p:txBody>
            <a:bodyPr wrap="square" lIns="0" tIns="0" rIns="0" bIns="0" rtlCol="0"/>
            <a:lstStyle/>
            <a:p>
              <a:endParaRPr sz="1227"/>
            </a:p>
          </p:txBody>
        </p:sp>
        <p:sp>
          <p:nvSpPr>
            <p:cNvPr id="1517" name="object 1517"/>
            <p:cNvSpPr/>
            <p:nvPr/>
          </p:nvSpPr>
          <p:spPr>
            <a:xfrm>
              <a:off x="6071615" y="1879473"/>
              <a:ext cx="0" cy="161290"/>
            </a:xfrm>
            <a:custGeom>
              <a:avLst/>
              <a:gdLst/>
              <a:ahLst/>
              <a:cxnLst/>
              <a:rect l="l" t="t" r="r" b="b"/>
              <a:pathLst>
                <a:path h="161289">
                  <a:moveTo>
                    <a:pt x="0" y="0"/>
                  </a:moveTo>
                  <a:lnTo>
                    <a:pt x="0" y="160781"/>
                  </a:lnTo>
                </a:path>
              </a:pathLst>
            </a:custGeom>
            <a:ln w="3175">
              <a:solidFill>
                <a:srgbClr val="000000"/>
              </a:solidFill>
            </a:ln>
          </p:spPr>
          <p:txBody>
            <a:bodyPr wrap="square" lIns="0" tIns="0" rIns="0" bIns="0" rtlCol="0"/>
            <a:lstStyle/>
            <a:p>
              <a:endParaRPr sz="1227"/>
            </a:p>
          </p:txBody>
        </p:sp>
        <p:sp>
          <p:nvSpPr>
            <p:cNvPr id="1518" name="object 1518"/>
            <p:cNvSpPr/>
            <p:nvPr/>
          </p:nvSpPr>
          <p:spPr>
            <a:xfrm>
              <a:off x="6154673" y="1879473"/>
              <a:ext cx="0" cy="161290"/>
            </a:xfrm>
            <a:custGeom>
              <a:avLst/>
              <a:gdLst/>
              <a:ahLst/>
              <a:cxnLst/>
              <a:rect l="l" t="t" r="r" b="b"/>
              <a:pathLst>
                <a:path h="161289">
                  <a:moveTo>
                    <a:pt x="0" y="0"/>
                  </a:moveTo>
                  <a:lnTo>
                    <a:pt x="0" y="160781"/>
                  </a:lnTo>
                </a:path>
              </a:pathLst>
            </a:custGeom>
            <a:ln w="3175">
              <a:solidFill>
                <a:srgbClr val="000000"/>
              </a:solidFill>
            </a:ln>
          </p:spPr>
          <p:txBody>
            <a:bodyPr wrap="square" lIns="0" tIns="0" rIns="0" bIns="0" rtlCol="0"/>
            <a:lstStyle/>
            <a:p>
              <a:endParaRPr sz="1227"/>
            </a:p>
          </p:txBody>
        </p:sp>
        <p:sp>
          <p:nvSpPr>
            <p:cNvPr id="1519" name="object 1519"/>
            <p:cNvSpPr/>
            <p:nvPr/>
          </p:nvSpPr>
          <p:spPr>
            <a:xfrm>
              <a:off x="6071615" y="2040255"/>
              <a:ext cx="83185" cy="0"/>
            </a:xfrm>
            <a:custGeom>
              <a:avLst/>
              <a:gdLst/>
              <a:ahLst/>
              <a:cxnLst/>
              <a:rect l="l" t="t" r="r" b="b"/>
              <a:pathLst>
                <a:path w="83185">
                  <a:moveTo>
                    <a:pt x="0" y="0"/>
                  </a:moveTo>
                  <a:lnTo>
                    <a:pt x="83057" y="0"/>
                  </a:lnTo>
                </a:path>
              </a:pathLst>
            </a:custGeom>
            <a:ln w="3175">
              <a:solidFill>
                <a:srgbClr val="000000"/>
              </a:solidFill>
            </a:ln>
          </p:spPr>
          <p:txBody>
            <a:bodyPr wrap="square" lIns="0" tIns="0" rIns="0" bIns="0" rtlCol="0"/>
            <a:lstStyle/>
            <a:p>
              <a:endParaRPr sz="1227"/>
            </a:p>
          </p:txBody>
        </p:sp>
        <p:sp>
          <p:nvSpPr>
            <p:cNvPr id="1520" name="object 1520"/>
            <p:cNvSpPr/>
            <p:nvPr/>
          </p:nvSpPr>
          <p:spPr>
            <a:xfrm>
              <a:off x="6154673" y="1762125"/>
              <a:ext cx="0" cy="117475"/>
            </a:xfrm>
            <a:custGeom>
              <a:avLst/>
              <a:gdLst/>
              <a:ahLst/>
              <a:cxnLst/>
              <a:rect l="l" t="t" r="r" b="b"/>
              <a:pathLst>
                <a:path h="117475">
                  <a:moveTo>
                    <a:pt x="0" y="117347"/>
                  </a:moveTo>
                  <a:lnTo>
                    <a:pt x="0" y="0"/>
                  </a:lnTo>
                </a:path>
              </a:pathLst>
            </a:custGeom>
            <a:ln w="3175">
              <a:solidFill>
                <a:srgbClr val="000000"/>
              </a:solidFill>
            </a:ln>
          </p:spPr>
          <p:txBody>
            <a:bodyPr wrap="square" lIns="0" tIns="0" rIns="0" bIns="0" rtlCol="0"/>
            <a:lstStyle/>
            <a:p>
              <a:endParaRPr sz="1227"/>
            </a:p>
          </p:txBody>
        </p:sp>
        <p:sp>
          <p:nvSpPr>
            <p:cNvPr id="1521" name="object 1521"/>
            <p:cNvSpPr/>
            <p:nvPr/>
          </p:nvSpPr>
          <p:spPr>
            <a:xfrm>
              <a:off x="4652009" y="1915668"/>
              <a:ext cx="61594" cy="0"/>
            </a:xfrm>
            <a:custGeom>
              <a:avLst/>
              <a:gdLst/>
              <a:ahLst/>
              <a:cxnLst/>
              <a:rect l="l" t="t" r="r" b="b"/>
              <a:pathLst>
                <a:path w="61595">
                  <a:moveTo>
                    <a:pt x="61340" y="0"/>
                  </a:moveTo>
                  <a:lnTo>
                    <a:pt x="0" y="0"/>
                  </a:lnTo>
                </a:path>
              </a:pathLst>
            </a:custGeom>
            <a:ln w="3175">
              <a:solidFill>
                <a:srgbClr val="000000"/>
              </a:solidFill>
            </a:ln>
          </p:spPr>
          <p:txBody>
            <a:bodyPr wrap="square" lIns="0" tIns="0" rIns="0" bIns="0" rtlCol="0"/>
            <a:lstStyle/>
            <a:p>
              <a:endParaRPr sz="1227"/>
            </a:p>
          </p:txBody>
        </p:sp>
        <p:sp>
          <p:nvSpPr>
            <p:cNvPr id="1522" name="object 1522"/>
            <p:cNvSpPr/>
            <p:nvPr/>
          </p:nvSpPr>
          <p:spPr>
            <a:xfrm>
              <a:off x="4186428" y="1915668"/>
              <a:ext cx="60960" cy="0"/>
            </a:xfrm>
            <a:custGeom>
              <a:avLst/>
              <a:gdLst/>
              <a:ahLst/>
              <a:cxnLst/>
              <a:rect l="l" t="t" r="r" b="b"/>
              <a:pathLst>
                <a:path w="60960">
                  <a:moveTo>
                    <a:pt x="0" y="0"/>
                  </a:moveTo>
                  <a:lnTo>
                    <a:pt x="60959" y="0"/>
                  </a:lnTo>
                </a:path>
              </a:pathLst>
            </a:custGeom>
            <a:ln w="3175">
              <a:solidFill>
                <a:srgbClr val="000000"/>
              </a:solidFill>
            </a:ln>
          </p:spPr>
          <p:txBody>
            <a:bodyPr wrap="square" lIns="0" tIns="0" rIns="0" bIns="0" rtlCol="0"/>
            <a:lstStyle/>
            <a:p>
              <a:endParaRPr sz="1227"/>
            </a:p>
          </p:txBody>
        </p:sp>
        <p:sp>
          <p:nvSpPr>
            <p:cNvPr id="1523" name="object 1523"/>
            <p:cNvSpPr/>
            <p:nvPr/>
          </p:nvSpPr>
          <p:spPr>
            <a:xfrm>
              <a:off x="4740783" y="1762125"/>
              <a:ext cx="83820" cy="0"/>
            </a:xfrm>
            <a:custGeom>
              <a:avLst/>
              <a:gdLst/>
              <a:ahLst/>
              <a:cxnLst/>
              <a:rect l="l" t="t" r="r" b="b"/>
              <a:pathLst>
                <a:path w="83820">
                  <a:moveTo>
                    <a:pt x="0" y="0"/>
                  </a:moveTo>
                  <a:lnTo>
                    <a:pt x="83438" y="0"/>
                  </a:lnTo>
                </a:path>
              </a:pathLst>
            </a:custGeom>
            <a:ln w="3175">
              <a:solidFill>
                <a:srgbClr val="000000"/>
              </a:solidFill>
            </a:ln>
          </p:spPr>
          <p:txBody>
            <a:bodyPr wrap="square" lIns="0" tIns="0" rIns="0" bIns="0" rtlCol="0"/>
            <a:lstStyle/>
            <a:p>
              <a:endParaRPr sz="1227"/>
            </a:p>
          </p:txBody>
        </p:sp>
        <p:sp>
          <p:nvSpPr>
            <p:cNvPr id="1524" name="object 1524"/>
            <p:cNvSpPr/>
            <p:nvPr/>
          </p:nvSpPr>
          <p:spPr>
            <a:xfrm>
              <a:off x="4075557" y="1762125"/>
              <a:ext cx="83185" cy="0"/>
            </a:xfrm>
            <a:custGeom>
              <a:avLst/>
              <a:gdLst/>
              <a:ahLst/>
              <a:cxnLst/>
              <a:rect l="l" t="t" r="r" b="b"/>
              <a:pathLst>
                <a:path w="83185">
                  <a:moveTo>
                    <a:pt x="0" y="0"/>
                  </a:moveTo>
                  <a:lnTo>
                    <a:pt x="83057" y="0"/>
                  </a:lnTo>
                </a:path>
              </a:pathLst>
            </a:custGeom>
            <a:ln w="3175">
              <a:solidFill>
                <a:srgbClr val="000000"/>
              </a:solidFill>
            </a:ln>
          </p:spPr>
          <p:txBody>
            <a:bodyPr wrap="square" lIns="0" tIns="0" rIns="0" bIns="0" rtlCol="0"/>
            <a:lstStyle/>
            <a:p>
              <a:endParaRPr sz="1227"/>
            </a:p>
          </p:txBody>
        </p:sp>
        <p:sp>
          <p:nvSpPr>
            <p:cNvPr id="1525" name="object 1525"/>
            <p:cNvSpPr/>
            <p:nvPr/>
          </p:nvSpPr>
          <p:spPr>
            <a:xfrm>
              <a:off x="3981069" y="1951482"/>
              <a:ext cx="94615" cy="0"/>
            </a:xfrm>
            <a:custGeom>
              <a:avLst/>
              <a:gdLst/>
              <a:ahLst/>
              <a:cxnLst/>
              <a:rect l="l" t="t" r="r" b="b"/>
              <a:pathLst>
                <a:path w="94614">
                  <a:moveTo>
                    <a:pt x="94487" y="0"/>
                  </a:moveTo>
                  <a:lnTo>
                    <a:pt x="0" y="0"/>
                  </a:lnTo>
                </a:path>
              </a:pathLst>
            </a:custGeom>
            <a:ln w="3175">
              <a:solidFill>
                <a:srgbClr val="000000"/>
              </a:solidFill>
            </a:ln>
          </p:spPr>
          <p:txBody>
            <a:bodyPr wrap="square" lIns="0" tIns="0" rIns="0" bIns="0" rtlCol="0"/>
            <a:lstStyle/>
            <a:p>
              <a:endParaRPr sz="1227"/>
            </a:p>
          </p:txBody>
        </p:sp>
        <p:sp>
          <p:nvSpPr>
            <p:cNvPr id="1526" name="object 1526"/>
            <p:cNvSpPr/>
            <p:nvPr/>
          </p:nvSpPr>
          <p:spPr>
            <a:xfrm>
              <a:off x="3498722" y="1954530"/>
              <a:ext cx="17145" cy="0"/>
            </a:xfrm>
            <a:custGeom>
              <a:avLst/>
              <a:gdLst/>
              <a:ahLst/>
              <a:cxnLst/>
              <a:rect l="l" t="t" r="r" b="b"/>
              <a:pathLst>
                <a:path w="17145">
                  <a:moveTo>
                    <a:pt x="0" y="0"/>
                  </a:moveTo>
                  <a:lnTo>
                    <a:pt x="16763" y="0"/>
                  </a:lnTo>
                </a:path>
              </a:pathLst>
            </a:custGeom>
            <a:ln w="3175">
              <a:solidFill>
                <a:srgbClr val="000000"/>
              </a:solidFill>
            </a:ln>
          </p:spPr>
          <p:txBody>
            <a:bodyPr wrap="square" lIns="0" tIns="0" rIns="0" bIns="0" rtlCol="0"/>
            <a:lstStyle/>
            <a:p>
              <a:endParaRPr sz="1227"/>
            </a:p>
          </p:txBody>
        </p:sp>
        <p:sp>
          <p:nvSpPr>
            <p:cNvPr id="1527" name="object 1527"/>
            <p:cNvSpPr/>
            <p:nvPr/>
          </p:nvSpPr>
          <p:spPr>
            <a:xfrm>
              <a:off x="4053459" y="1954530"/>
              <a:ext cx="16510" cy="0"/>
            </a:xfrm>
            <a:custGeom>
              <a:avLst/>
              <a:gdLst/>
              <a:ahLst/>
              <a:cxnLst/>
              <a:rect l="l" t="t" r="r" b="b"/>
              <a:pathLst>
                <a:path w="16510">
                  <a:moveTo>
                    <a:pt x="16382" y="0"/>
                  </a:moveTo>
                  <a:lnTo>
                    <a:pt x="0" y="0"/>
                  </a:lnTo>
                </a:path>
              </a:pathLst>
            </a:custGeom>
            <a:ln w="3175">
              <a:solidFill>
                <a:srgbClr val="000000"/>
              </a:solidFill>
            </a:ln>
          </p:spPr>
          <p:txBody>
            <a:bodyPr wrap="square" lIns="0" tIns="0" rIns="0" bIns="0" rtlCol="0"/>
            <a:lstStyle/>
            <a:p>
              <a:endParaRPr sz="1227"/>
            </a:p>
          </p:txBody>
        </p:sp>
        <p:sp>
          <p:nvSpPr>
            <p:cNvPr id="1528" name="object 1528"/>
            <p:cNvSpPr/>
            <p:nvPr/>
          </p:nvSpPr>
          <p:spPr>
            <a:xfrm>
              <a:off x="3986784" y="1954530"/>
              <a:ext cx="60960" cy="0"/>
            </a:xfrm>
            <a:custGeom>
              <a:avLst/>
              <a:gdLst/>
              <a:ahLst/>
              <a:cxnLst/>
              <a:rect l="l" t="t" r="r" b="b"/>
              <a:pathLst>
                <a:path w="60960">
                  <a:moveTo>
                    <a:pt x="60959" y="0"/>
                  </a:moveTo>
                  <a:lnTo>
                    <a:pt x="0" y="0"/>
                  </a:lnTo>
                </a:path>
              </a:pathLst>
            </a:custGeom>
            <a:ln w="3175">
              <a:solidFill>
                <a:srgbClr val="000000"/>
              </a:solidFill>
            </a:ln>
          </p:spPr>
          <p:txBody>
            <a:bodyPr wrap="square" lIns="0" tIns="0" rIns="0" bIns="0" rtlCol="0"/>
            <a:lstStyle/>
            <a:p>
              <a:endParaRPr sz="1227"/>
            </a:p>
          </p:txBody>
        </p:sp>
        <p:sp>
          <p:nvSpPr>
            <p:cNvPr id="1529" name="object 1529"/>
            <p:cNvSpPr/>
            <p:nvPr/>
          </p:nvSpPr>
          <p:spPr>
            <a:xfrm>
              <a:off x="3520821" y="1954530"/>
              <a:ext cx="61594" cy="0"/>
            </a:xfrm>
            <a:custGeom>
              <a:avLst/>
              <a:gdLst/>
              <a:ahLst/>
              <a:cxnLst/>
              <a:rect l="l" t="t" r="r" b="b"/>
              <a:pathLst>
                <a:path w="61595">
                  <a:moveTo>
                    <a:pt x="0" y="0"/>
                  </a:moveTo>
                  <a:lnTo>
                    <a:pt x="61340" y="0"/>
                  </a:lnTo>
                </a:path>
              </a:pathLst>
            </a:custGeom>
            <a:ln w="3175">
              <a:solidFill>
                <a:srgbClr val="000000"/>
              </a:solidFill>
            </a:ln>
          </p:spPr>
          <p:txBody>
            <a:bodyPr wrap="square" lIns="0" tIns="0" rIns="0" bIns="0" rtlCol="0"/>
            <a:lstStyle/>
            <a:p>
              <a:endParaRPr sz="1227"/>
            </a:p>
          </p:txBody>
        </p:sp>
        <p:sp>
          <p:nvSpPr>
            <p:cNvPr id="1530" name="object 1530"/>
            <p:cNvSpPr/>
            <p:nvPr/>
          </p:nvSpPr>
          <p:spPr>
            <a:xfrm>
              <a:off x="3387851" y="1915668"/>
              <a:ext cx="17145" cy="0"/>
            </a:xfrm>
            <a:custGeom>
              <a:avLst/>
              <a:gdLst/>
              <a:ahLst/>
              <a:cxnLst/>
              <a:rect l="l" t="t" r="r" b="b"/>
              <a:pathLst>
                <a:path w="17145">
                  <a:moveTo>
                    <a:pt x="0" y="0"/>
                  </a:moveTo>
                  <a:lnTo>
                    <a:pt x="16763" y="0"/>
                  </a:lnTo>
                </a:path>
              </a:pathLst>
            </a:custGeom>
            <a:ln w="3175">
              <a:solidFill>
                <a:srgbClr val="000000"/>
              </a:solidFill>
            </a:ln>
          </p:spPr>
          <p:txBody>
            <a:bodyPr wrap="square" lIns="0" tIns="0" rIns="0" bIns="0" rtlCol="0"/>
            <a:lstStyle/>
            <a:p>
              <a:endParaRPr sz="1227"/>
            </a:p>
          </p:txBody>
        </p:sp>
        <p:sp>
          <p:nvSpPr>
            <p:cNvPr id="1531" name="object 1531"/>
            <p:cNvSpPr/>
            <p:nvPr/>
          </p:nvSpPr>
          <p:spPr>
            <a:xfrm>
              <a:off x="3409950" y="1879473"/>
              <a:ext cx="83820" cy="0"/>
            </a:xfrm>
            <a:custGeom>
              <a:avLst/>
              <a:gdLst/>
              <a:ahLst/>
              <a:cxnLst/>
              <a:rect l="l" t="t" r="r" b="b"/>
              <a:pathLst>
                <a:path w="83820">
                  <a:moveTo>
                    <a:pt x="83438" y="0"/>
                  </a:moveTo>
                  <a:lnTo>
                    <a:pt x="0" y="0"/>
                  </a:lnTo>
                </a:path>
              </a:pathLst>
            </a:custGeom>
            <a:ln w="3175">
              <a:solidFill>
                <a:srgbClr val="000000"/>
              </a:solidFill>
            </a:ln>
          </p:spPr>
          <p:txBody>
            <a:bodyPr wrap="square" lIns="0" tIns="0" rIns="0" bIns="0" rtlCol="0"/>
            <a:lstStyle/>
            <a:p>
              <a:endParaRPr sz="1227"/>
            </a:p>
          </p:txBody>
        </p:sp>
        <p:sp>
          <p:nvSpPr>
            <p:cNvPr id="1532" name="object 1532"/>
            <p:cNvSpPr/>
            <p:nvPr/>
          </p:nvSpPr>
          <p:spPr>
            <a:xfrm>
              <a:off x="3409950" y="1762125"/>
              <a:ext cx="83820" cy="0"/>
            </a:xfrm>
            <a:custGeom>
              <a:avLst/>
              <a:gdLst/>
              <a:ahLst/>
              <a:cxnLst/>
              <a:rect l="l" t="t" r="r" b="b"/>
              <a:pathLst>
                <a:path w="83820">
                  <a:moveTo>
                    <a:pt x="0" y="0"/>
                  </a:moveTo>
                  <a:lnTo>
                    <a:pt x="83438" y="0"/>
                  </a:lnTo>
                </a:path>
              </a:pathLst>
            </a:custGeom>
            <a:ln w="3175">
              <a:solidFill>
                <a:srgbClr val="000000"/>
              </a:solidFill>
            </a:ln>
          </p:spPr>
          <p:txBody>
            <a:bodyPr wrap="square" lIns="0" tIns="0" rIns="0" bIns="0" rtlCol="0"/>
            <a:lstStyle/>
            <a:p>
              <a:endParaRPr sz="1227"/>
            </a:p>
          </p:txBody>
        </p:sp>
        <p:sp>
          <p:nvSpPr>
            <p:cNvPr id="1533" name="object 1533"/>
            <p:cNvSpPr/>
            <p:nvPr/>
          </p:nvSpPr>
          <p:spPr>
            <a:xfrm>
              <a:off x="2403729" y="2600325"/>
              <a:ext cx="17145" cy="0"/>
            </a:xfrm>
            <a:custGeom>
              <a:avLst/>
              <a:gdLst/>
              <a:ahLst/>
              <a:cxnLst/>
              <a:rect l="l" t="t" r="r" b="b"/>
              <a:pathLst>
                <a:path w="17144">
                  <a:moveTo>
                    <a:pt x="16763" y="0"/>
                  </a:moveTo>
                  <a:lnTo>
                    <a:pt x="0" y="0"/>
                  </a:lnTo>
                </a:path>
              </a:pathLst>
            </a:custGeom>
            <a:ln w="3175">
              <a:solidFill>
                <a:srgbClr val="000000"/>
              </a:solidFill>
            </a:ln>
          </p:spPr>
          <p:txBody>
            <a:bodyPr wrap="square" lIns="0" tIns="0" rIns="0" bIns="0" rtlCol="0"/>
            <a:lstStyle/>
            <a:p>
              <a:endParaRPr sz="1227"/>
            </a:p>
          </p:txBody>
        </p:sp>
        <p:sp>
          <p:nvSpPr>
            <p:cNvPr id="1534" name="object 1534"/>
            <p:cNvSpPr/>
            <p:nvPr/>
          </p:nvSpPr>
          <p:spPr>
            <a:xfrm>
              <a:off x="2403729" y="2614041"/>
              <a:ext cx="17145" cy="0"/>
            </a:xfrm>
            <a:custGeom>
              <a:avLst/>
              <a:gdLst/>
              <a:ahLst/>
              <a:cxnLst/>
              <a:rect l="l" t="t" r="r" b="b"/>
              <a:pathLst>
                <a:path w="17144">
                  <a:moveTo>
                    <a:pt x="16763" y="0"/>
                  </a:moveTo>
                  <a:lnTo>
                    <a:pt x="0" y="0"/>
                  </a:lnTo>
                </a:path>
              </a:pathLst>
            </a:custGeom>
            <a:ln w="3175">
              <a:solidFill>
                <a:srgbClr val="000000"/>
              </a:solidFill>
            </a:ln>
          </p:spPr>
          <p:txBody>
            <a:bodyPr wrap="square" lIns="0" tIns="0" rIns="0" bIns="0" rtlCol="0"/>
            <a:lstStyle/>
            <a:p>
              <a:endParaRPr sz="1227"/>
            </a:p>
          </p:txBody>
        </p:sp>
        <p:sp>
          <p:nvSpPr>
            <p:cNvPr id="1535" name="object 1535"/>
            <p:cNvSpPr/>
            <p:nvPr/>
          </p:nvSpPr>
          <p:spPr>
            <a:xfrm>
              <a:off x="2403729" y="2600325"/>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1536" name="object 1536"/>
            <p:cNvSpPr/>
            <p:nvPr/>
          </p:nvSpPr>
          <p:spPr>
            <a:xfrm>
              <a:off x="2420492" y="2557272"/>
              <a:ext cx="0" cy="43180"/>
            </a:xfrm>
            <a:custGeom>
              <a:avLst/>
              <a:gdLst/>
              <a:ahLst/>
              <a:cxnLst/>
              <a:rect l="l" t="t" r="r" b="b"/>
              <a:pathLst>
                <a:path h="43180">
                  <a:moveTo>
                    <a:pt x="0" y="43052"/>
                  </a:moveTo>
                  <a:lnTo>
                    <a:pt x="0" y="0"/>
                  </a:lnTo>
                </a:path>
              </a:pathLst>
            </a:custGeom>
            <a:ln w="3175">
              <a:solidFill>
                <a:srgbClr val="000000"/>
              </a:solidFill>
            </a:ln>
          </p:spPr>
          <p:txBody>
            <a:bodyPr wrap="square" lIns="0" tIns="0" rIns="0" bIns="0" rtlCol="0"/>
            <a:lstStyle/>
            <a:p>
              <a:endParaRPr sz="1227"/>
            </a:p>
          </p:txBody>
        </p:sp>
        <p:sp>
          <p:nvSpPr>
            <p:cNvPr id="1537" name="object 1537"/>
            <p:cNvSpPr/>
            <p:nvPr/>
          </p:nvSpPr>
          <p:spPr>
            <a:xfrm>
              <a:off x="1821561" y="2600325"/>
              <a:ext cx="16510" cy="0"/>
            </a:xfrm>
            <a:custGeom>
              <a:avLst/>
              <a:gdLst/>
              <a:ahLst/>
              <a:cxnLst/>
              <a:rect l="l" t="t" r="r" b="b"/>
              <a:pathLst>
                <a:path w="16510">
                  <a:moveTo>
                    <a:pt x="0" y="0"/>
                  </a:moveTo>
                  <a:lnTo>
                    <a:pt x="16382" y="0"/>
                  </a:lnTo>
                </a:path>
              </a:pathLst>
            </a:custGeom>
            <a:ln w="3175">
              <a:solidFill>
                <a:srgbClr val="000000"/>
              </a:solidFill>
            </a:ln>
          </p:spPr>
          <p:txBody>
            <a:bodyPr wrap="square" lIns="0" tIns="0" rIns="0" bIns="0" rtlCol="0"/>
            <a:lstStyle/>
            <a:p>
              <a:endParaRPr sz="1227"/>
            </a:p>
          </p:txBody>
        </p:sp>
        <p:sp>
          <p:nvSpPr>
            <p:cNvPr id="1538" name="object 1538"/>
            <p:cNvSpPr/>
            <p:nvPr/>
          </p:nvSpPr>
          <p:spPr>
            <a:xfrm>
              <a:off x="1821561" y="2614041"/>
              <a:ext cx="16510" cy="0"/>
            </a:xfrm>
            <a:custGeom>
              <a:avLst/>
              <a:gdLst/>
              <a:ahLst/>
              <a:cxnLst/>
              <a:rect l="l" t="t" r="r" b="b"/>
              <a:pathLst>
                <a:path w="16510">
                  <a:moveTo>
                    <a:pt x="0" y="0"/>
                  </a:moveTo>
                  <a:lnTo>
                    <a:pt x="16382" y="0"/>
                  </a:lnTo>
                </a:path>
              </a:pathLst>
            </a:custGeom>
            <a:ln w="3175">
              <a:solidFill>
                <a:srgbClr val="000000"/>
              </a:solidFill>
            </a:ln>
          </p:spPr>
          <p:txBody>
            <a:bodyPr wrap="square" lIns="0" tIns="0" rIns="0" bIns="0" rtlCol="0"/>
            <a:lstStyle/>
            <a:p>
              <a:endParaRPr sz="1227"/>
            </a:p>
          </p:txBody>
        </p:sp>
        <p:sp>
          <p:nvSpPr>
            <p:cNvPr id="1539" name="object 1539"/>
            <p:cNvSpPr/>
            <p:nvPr/>
          </p:nvSpPr>
          <p:spPr>
            <a:xfrm>
              <a:off x="1837944" y="2600325"/>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1540" name="object 1540"/>
            <p:cNvSpPr/>
            <p:nvPr/>
          </p:nvSpPr>
          <p:spPr>
            <a:xfrm>
              <a:off x="1821561" y="2614041"/>
              <a:ext cx="0" cy="92075"/>
            </a:xfrm>
            <a:custGeom>
              <a:avLst/>
              <a:gdLst/>
              <a:ahLst/>
              <a:cxnLst/>
              <a:rect l="l" t="t" r="r" b="b"/>
              <a:pathLst>
                <a:path h="92075">
                  <a:moveTo>
                    <a:pt x="0" y="0"/>
                  </a:moveTo>
                  <a:lnTo>
                    <a:pt x="0" y="91820"/>
                  </a:lnTo>
                </a:path>
              </a:pathLst>
            </a:custGeom>
            <a:ln w="3175">
              <a:solidFill>
                <a:srgbClr val="000000"/>
              </a:solidFill>
            </a:ln>
          </p:spPr>
          <p:txBody>
            <a:bodyPr wrap="square" lIns="0" tIns="0" rIns="0" bIns="0" rtlCol="0"/>
            <a:lstStyle/>
            <a:p>
              <a:endParaRPr sz="1227"/>
            </a:p>
          </p:txBody>
        </p:sp>
        <p:sp>
          <p:nvSpPr>
            <p:cNvPr id="1541" name="object 1541"/>
            <p:cNvSpPr/>
            <p:nvPr/>
          </p:nvSpPr>
          <p:spPr>
            <a:xfrm>
              <a:off x="7710296" y="2600325"/>
              <a:ext cx="16510" cy="0"/>
            </a:xfrm>
            <a:custGeom>
              <a:avLst/>
              <a:gdLst/>
              <a:ahLst/>
              <a:cxnLst/>
              <a:rect l="l" t="t" r="r" b="b"/>
              <a:pathLst>
                <a:path w="16509">
                  <a:moveTo>
                    <a:pt x="16382" y="0"/>
                  </a:moveTo>
                  <a:lnTo>
                    <a:pt x="0" y="0"/>
                  </a:lnTo>
                </a:path>
              </a:pathLst>
            </a:custGeom>
            <a:ln w="3175">
              <a:solidFill>
                <a:srgbClr val="000000"/>
              </a:solidFill>
            </a:ln>
          </p:spPr>
          <p:txBody>
            <a:bodyPr wrap="square" lIns="0" tIns="0" rIns="0" bIns="0" rtlCol="0"/>
            <a:lstStyle/>
            <a:p>
              <a:endParaRPr sz="1227"/>
            </a:p>
          </p:txBody>
        </p:sp>
        <p:sp>
          <p:nvSpPr>
            <p:cNvPr id="1542" name="object 1542"/>
            <p:cNvSpPr/>
            <p:nvPr/>
          </p:nvSpPr>
          <p:spPr>
            <a:xfrm>
              <a:off x="7710296" y="2614041"/>
              <a:ext cx="16510" cy="0"/>
            </a:xfrm>
            <a:custGeom>
              <a:avLst/>
              <a:gdLst/>
              <a:ahLst/>
              <a:cxnLst/>
              <a:rect l="l" t="t" r="r" b="b"/>
              <a:pathLst>
                <a:path w="16509">
                  <a:moveTo>
                    <a:pt x="16382" y="0"/>
                  </a:moveTo>
                  <a:lnTo>
                    <a:pt x="0" y="0"/>
                  </a:lnTo>
                </a:path>
              </a:pathLst>
            </a:custGeom>
            <a:ln w="3175">
              <a:solidFill>
                <a:srgbClr val="000000"/>
              </a:solidFill>
            </a:ln>
          </p:spPr>
          <p:txBody>
            <a:bodyPr wrap="square" lIns="0" tIns="0" rIns="0" bIns="0" rtlCol="0"/>
            <a:lstStyle/>
            <a:p>
              <a:endParaRPr sz="1227"/>
            </a:p>
          </p:txBody>
        </p:sp>
        <p:sp>
          <p:nvSpPr>
            <p:cNvPr id="1543" name="object 1543"/>
            <p:cNvSpPr/>
            <p:nvPr/>
          </p:nvSpPr>
          <p:spPr>
            <a:xfrm>
              <a:off x="7710296" y="2600325"/>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1544" name="object 1544"/>
            <p:cNvSpPr/>
            <p:nvPr/>
          </p:nvSpPr>
          <p:spPr>
            <a:xfrm>
              <a:off x="7128129" y="2600325"/>
              <a:ext cx="16510" cy="0"/>
            </a:xfrm>
            <a:custGeom>
              <a:avLst/>
              <a:gdLst/>
              <a:ahLst/>
              <a:cxnLst/>
              <a:rect l="l" t="t" r="r" b="b"/>
              <a:pathLst>
                <a:path w="16509">
                  <a:moveTo>
                    <a:pt x="0" y="0"/>
                  </a:moveTo>
                  <a:lnTo>
                    <a:pt x="16382" y="0"/>
                  </a:lnTo>
                </a:path>
              </a:pathLst>
            </a:custGeom>
            <a:ln w="3175">
              <a:solidFill>
                <a:srgbClr val="000000"/>
              </a:solidFill>
            </a:ln>
          </p:spPr>
          <p:txBody>
            <a:bodyPr wrap="square" lIns="0" tIns="0" rIns="0" bIns="0" rtlCol="0"/>
            <a:lstStyle/>
            <a:p>
              <a:endParaRPr sz="1227"/>
            </a:p>
          </p:txBody>
        </p:sp>
        <p:sp>
          <p:nvSpPr>
            <p:cNvPr id="1545" name="object 1545"/>
            <p:cNvSpPr/>
            <p:nvPr/>
          </p:nvSpPr>
          <p:spPr>
            <a:xfrm>
              <a:off x="7128129" y="2614041"/>
              <a:ext cx="16510" cy="0"/>
            </a:xfrm>
            <a:custGeom>
              <a:avLst/>
              <a:gdLst/>
              <a:ahLst/>
              <a:cxnLst/>
              <a:rect l="l" t="t" r="r" b="b"/>
              <a:pathLst>
                <a:path w="16509">
                  <a:moveTo>
                    <a:pt x="0" y="0"/>
                  </a:moveTo>
                  <a:lnTo>
                    <a:pt x="16382" y="0"/>
                  </a:lnTo>
                </a:path>
              </a:pathLst>
            </a:custGeom>
            <a:ln w="3175">
              <a:solidFill>
                <a:srgbClr val="000000"/>
              </a:solidFill>
            </a:ln>
          </p:spPr>
          <p:txBody>
            <a:bodyPr wrap="square" lIns="0" tIns="0" rIns="0" bIns="0" rtlCol="0"/>
            <a:lstStyle/>
            <a:p>
              <a:endParaRPr sz="1227"/>
            </a:p>
          </p:txBody>
        </p:sp>
        <p:sp>
          <p:nvSpPr>
            <p:cNvPr id="1546" name="object 1546"/>
            <p:cNvSpPr/>
            <p:nvPr/>
          </p:nvSpPr>
          <p:spPr>
            <a:xfrm>
              <a:off x="7144511" y="2600325"/>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1547" name="object 1547"/>
            <p:cNvSpPr/>
            <p:nvPr/>
          </p:nvSpPr>
          <p:spPr>
            <a:xfrm>
              <a:off x="7128129" y="2614041"/>
              <a:ext cx="0" cy="66675"/>
            </a:xfrm>
            <a:custGeom>
              <a:avLst/>
              <a:gdLst/>
              <a:ahLst/>
              <a:cxnLst/>
              <a:rect l="l" t="t" r="r" b="b"/>
              <a:pathLst>
                <a:path h="66675">
                  <a:moveTo>
                    <a:pt x="0" y="0"/>
                  </a:moveTo>
                  <a:lnTo>
                    <a:pt x="0" y="66674"/>
                  </a:lnTo>
                </a:path>
              </a:pathLst>
            </a:custGeom>
            <a:ln w="3175">
              <a:solidFill>
                <a:srgbClr val="000000"/>
              </a:solidFill>
            </a:ln>
          </p:spPr>
          <p:txBody>
            <a:bodyPr wrap="square" lIns="0" tIns="0" rIns="0" bIns="0" rtlCol="0"/>
            <a:lstStyle/>
            <a:p>
              <a:endParaRPr sz="1227"/>
            </a:p>
          </p:txBody>
        </p:sp>
        <p:sp>
          <p:nvSpPr>
            <p:cNvPr id="1548" name="object 1548"/>
            <p:cNvSpPr/>
            <p:nvPr/>
          </p:nvSpPr>
          <p:spPr>
            <a:xfrm>
              <a:off x="7726680" y="2557272"/>
              <a:ext cx="0" cy="43180"/>
            </a:xfrm>
            <a:custGeom>
              <a:avLst/>
              <a:gdLst/>
              <a:ahLst/>
              <a:cxnLst/>
              <a:rect l="l" t="t" r="r" b="b"/>
              <a:pathLst>
                <a:path h="43180">
                  <a:moveTo>
                    <a:pt x="0" y="43052"/>
                  </a:moveTo>
                  <a:lnTo>
                    <a:pt x="0" y="0"/>
                  </a:lnTo>
                </a:path>
              </a:pathLst>
            </a:custGeom>
            <a:ln w="3175">
              <a:solidFill>
                <a:srgbClr val="000000"/>
              </a:solidFill>
            </a:ln>
          </p:spPr>
          <p:txBody>
            <a:bodyPr wrap="square" lIns="0" tIns="0" rIns="0" bIns="0" rtlCol="0"/>
            <a:lstStyle/>
            <a:p>
              <a:endParaRPr sz="1227"/>
            </a:p>
          </p:txBody>
        </p:sp>
        <p:sp>
          <p:nvSpPr>
            <p:cNvPr id="1549" name="object 1549"/>
            <p:cNvSpPr/>
            <p:nvPr/>
          </p:nvSpPr>
          <p:spPr>
            <a:xfrm>
              <a:off x="3163442" y="1987677"/>
              <a:ext cx="88900" cy="0"/>
            </a:xfrm>
            <a:custGeom>
              <a:avLst/>
              <a:gdLst/>
              <a:ahLst/>
              <a:cxnLst/>
              <a:rect l="l" t="t" r="r" b="b"/>
              <a:pathLst>
                <a:path w="88900">
                  <a:moveTo>
                    <a:pt x="0" y="0"/>
                  </a:moveTo>
                  <a:lnTo>
                    <a:pt x="88772" y="0"/>
                  </a:lnTo>
                </a:path>
              </a:pathLst>
            </a:custGeom>
            <a:ln w="3175">
              <a:solidFill>
                <a:srgbClr val="000000"/>
              </a:solidFill>
            </a:ln>
          </p:spPr>
          <p:txBody>
            <a:bodyPr wrap="square" lIns="0" tIns="0" rIns="0" bIns="0" rtlCol="0"/>
            <a:lstStyle/>
            <a:p>
              <a:endParaRPr sz="1227"/>
            </a:p>
          </p:txBody>
        </p:sp>
        <p:sp>
          <p:nvSpPr>
            <p:cNvPr id="1550" name="object 1550"/>
            <p:cNvSpPr/>
            <p:nvPr/>
          </p:nvSpPr>
          <p:spPr>
            <a:xfrm>
              <a:off x="3265932" y="1987677"/>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1551" name="object 1551"/>
            <p:cNvSpPr/>
            <p:nvPr/>
          </p:nvSpPr>
          <p:spPr>
            <a:xfrm>
              <a:off x="3293745" y="1987677"/>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1552" name="object 1552"/>
            <p:cNvSpPr/>
            <p:nvPr/>
          </p:nvSpPr>
          <p:spPr>
            <a:xfrm>
              <a:off x="3321557" y="1987677"/>
              <a:ext cx="88900" cy="0"/>
            </a:xfrm>
            <a:custGeom>
              <a:avLst/>
              <a:gdLst/>
              <a:ahLst/>
              <a:cxnLst/>
              <a:rect l="l" t="t" r="r" b="b"/>
              <a:pathLst>
                <a:path w="88900">
                  <a:moveTo>
                    <a:pt x="0" y="0"/>
                  </a:moveTo>
                  <a:lnTo>
                    <a:pt x="88391" y="0"/>
                  </a:lnTo>
                </a:path>
              </a:pathLst>
            </a:custGeom>
            <a:ln w="3175">
              <a:solidFill>
                <a:srgbClr val="000000"/>
              </a:solidFill>
            </a:ln>
          </p:spPr>
          <p:txBody>
            <a:bodyPr wrap="square" lIns="0" tIns="0" rIns="0" bIns="0" rtlCol="0"/>
            <a:lstStyle/>
            <a:p>
              <a:endParaRPr sz="1227"/>
            </a:p>
          </p:txBody>
        </p:sp>
        <p:sp>
          <p:nvSpPr>
            <p:cNvPr id="1553" name="object 1553"/>
            <p:cNvSpPr/>
            <p:nvPr/>
          </p:nvSpPr>
          <p:spPr>
            <a:xfrm>
              <a:off x="2744723" y="1625727"/>
              <a:ext cx="0" cy="14604"/>
            </a:xfrm>
            <a:custGeom>
              <a:avLst/>
              <a:gdLst/>
              <a:ahLst/>
              <a:cxnLst/>
              <a:rect l="l" t="t" r="r" b="b"/>
              <a:pathLst>
                <a:path h="14605">
                  <a:moveTo>
                    <a:pt x="0" y="14096"/>
                  </a:moveTo>
                  <a:lnTo>
                    <a:pt x="0" y="0"/>
                  </a:lnTo>
                </a:path>
              </a:pathLst>
            </a:custGeom>
            <a:ln w="3175">
              <a:solidFill>
                <a:srgbClr val="000000"/>
              </a:solidFill>
            </a:ln>
          </p:spPr>
          <p:txBody>
            <a:bodyPr wrap="square" lIns="0" tIns="0" rIns="0" bIns="0" rtlCol="0"/>
            <a:lstStyle/>
            <a:p>
              <a:endParaRPr sz="1227"/>
            </a:p>
          </p:txBody>
        </p:sp>
        <p:sp>
          <p:nvSpPr>
            <p:cNvPr id="1554" name="object 1554"/>
            <p:cNvSpPr/>
            <p:nvPr/>
          </p:nvSpPr>
          <p:spPr>
            <a:xfrm>
              <a:off x="2744723" y="1598295"/>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1555" name="object 1555"/>
            <p:cNvSpPr/>
            <p:nvPr/>
          </p:nvSpPr>
          <p:spPr>
            <a:xfrm>
              <a:off x="2744723" y="1496949"/>
              <a:ext cx="0" cy="87630"/>
            </a:xfrm>
            <a:custGeom>
              <a:avLst/>
              <a:gdLst/>
              <a:ahLst/>
              <a:cxnLst/>
              <a:rect l="l" t="t" r="r" b="b"/>
              <a:pathLst>
                <a:path h="87630">
                  <a:moveTo>
                    <a:pt x="0" y="87248"/>
                  </a:moveTo>
                  <a:lnTo>
                    <a:pt x="0" y="0"/>
                  </a:lnTo>
                </a:path>
              </a:pathLst>
            </a:custGeom>
            <a:ln w="3175">
              <a:solidFill>
                <a:srgbClr val="000000"/>
              </a:solidFill>
            </a:ln>
          </p:spPr>
          <p:txBody>
            <a:bodyPr wrap="square" lIns="0" tIns="0" rIns="0" bIns="0" rtlCol="0"/>
            <a:lstStyle/>
            <a:p>
              <a:endParaRPr sz="1227"/>
            </a:p>
          </p:txBody>
        </p:sp>
        <p:sp>
          <p:nvSpPr>
            <p:cNvPr id="1556" name="object 1556"/>
            <p:cNvSpPr/>
            <p:nvPr/>
          </p:nvSpPr>
          <p:spPr>
            <a:xfrm>
              <a:off x="2827782" y="1625727"/>
              <a:ext cx="0" cy="14604"/>
            </a:xfrm>
            <a:custGeom>
              <a:avLst/>
              <a:gdLst/>
              <a:ahLst/>
              <a:cxnLst/>
              <a:rect l="l" t="t" r="r" b="b"/>
              <a:pathLst>
                <a:path h="14605">
                  <a:moveTo>
                    <a:pt x="0" y="14096"/>
                  </a:moveTo>
                  <a:lnTo>
                    <a:pt x="0" y="0"/>
                  </a:lnTo>
                </a:path>
              </a:pathLst>
            </a:custGeom>
            <a:ln w="3175">
              <a:solidFill>
                <a:srgbClr val="000000"/>
              </a:solidFill>
            </a:ln>
          </p:spPr>
          <p:txBody>
            <a:bodyPr wrap="square" lIns="0" tIns="0" rIns="0" bIns="0" rtlCol="0"/>
            <a:lstStyle/>
            <a:p>
              <a:endParaRPr sz="1227"/>
            </a:p>
          </p:txBody>
        </p:sp>
        <p:sp>
          <p:nvSpPr>
            <p:cNvPr id="1557" name="object 1557"/>
            <p:cNvSpPr/>
            <p:nvPr/>
          </p:nvSpPr>
          <p:spPr>
            <a:xfrm>
              <a:off x="2827782" y="1598295"/>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1558" name="object 1558"/>
            <p:cNvSpPr/>
            <p:nvPr/>
          </p:nvSpPr>
          <p:spPr>
            <a:xfrm>
              <a:off x="2827782" y="1496949"/>
              <a:ext cx="0" cy="87630"/>
            </a:xfrm>
            <a:custGeom>
              <a:avLst/>
              <a:gdLst/>
              <a:ahLst/>
              <a:cxnLst/>
              <a:rect l="l" t="t" r="r" b="b"/>
              <a:pathLst>
                <a:path h="87630">
                  <a:moveTo>
                    <a:pt x="0" y="87248"/>
                  </a:moveTo>
                  <a:lnTo>
                    <a:pt x="0" y="0"/>
                  </a:lnTo>
                </a:path>
              </a:pathLst>
            </a:custGeom>
            <a:ln w="3175">
              <a:solidFill>
                <a:srgbClr val="000000"/>
              </a:solidFill>
            </a:ln>
          </p:spPr>
          <p:txBody>
            <a:bodyPr wrap="square" lIns="0" tIns="0" rIns="0" bIns="0" rtlCol="0"/>
            <a:lstStyle/>
            <a:p>
              <a:endParaRPr sz="1227"/>
            </a:p>
          </p:txBody>
        </p:sp>
        <p:sp>
          <p:nvSpPr>
            <p:cNvPr id="1559" name="object 1559"/>
            <p:cNvSpPr/>
            <p:nvPr/>
          </p:nvSpPr>
          <p:spPr>
            <a:xfrm>
              <a:off x="748665" y="1792224"/>
              <a:ext cx="0" cy="87630"/>
            </a:xfrm>
            <a:custGeom>
              <a:avLst/>
              <a:gdLst/>
              <a:ahLst/>
              <a:cxnLst/>
              <a:rect l="l" t="t" r="r" b="b"/>
              <a:pathLst>
                <a:path h="87630">
                  <a:moveTo>
                    <a:pt x="0" y="87248"/>
                  </a:moveTo>
                  <a:lnTo>
                    <a:pt x="0" y="0"/>
                  </a:lnTo>
                </a:path>
              </a:pathLst>
            </a:custGeom>
            <a:ln w="3175">
              <a:solidFill>
                <a:srgbClr val="000000"/>
              </a:solidFill>
            </a:ln>
          </p:spPr>
          <p:txBody>
            <a:bodyPr wrap="square" lIns="0" tIns="0" rIns="0" bIns="0" rtlCol="0"/>
            <a:lstStyle/>
            <a:p>
              <a:endParaRPr sz="1227"/>
            </a:p>
          </p:txBody>
        </p:sp>
        <p:sp>
          <p:nvSpPr>
            <p:cNvPr id="1560" name="object 1560"/>
            <p:cNvSpPr/>
            <p:nvPr/>
          </p:nvSpPr>
          <p:spPr>
            <a:xfrm>
              <a:off x="748665" y="1764411"/>
              <a:ext cx="0" cy="14604"/>
            </a:xfrm>
            <a:custGeom>
              <a:avLst/>
              <a:gdLst/>
              <a:ahLst/>
              <a:cxnLst/>
              <a:rect l="l" t="t" r="r" b="b"/>
              <a:pathLst>
                <a:path h="14605">
                  <a:moveTo>
                    <a:pt x="0" y="14096"/>
                  </a:moveTo>
                  <a:lnTo>
                    <a:pt x="0" y="0"/>
                  </a:lnTo>
                </a:path>
              </a:pathLst>
            </a:custGeom>
            <a:ln w="3175">
              <a:solidFill>
                <a:srgbClr val="000000"/>
              </a:solidFill>
            </a:ln>
          </p:spPr>
          <p:txBody>
            <a:bodyPr wrap="square" lIns="0" tIns="0" rIns="0" bIns="0" rtlCol="0"/>
            <a:lstStyle/>
            <a:p>
              <a:endParaRPr sz="1227"/>
            </a:p>
          </p:txBody>
        </p:sp>
        <p:sp>
          <p:nvSpPr>
            <p:cNvPr id="1561" name="object 1561"/>
            <p:cNvSpPr/>
            <p:nvPr/>
          </p:nvSpPr>
          <p:spPr>
            <a:xfrm>
              <a:off x="748665" y="1736598"/>
              <a:ext cx="0" cy="14604"/>
            </a:xfrm>
            <a:custGeom>
              <a:avLst/>
              <a:gdLst/>
              <a:ahLst/>
              <a:cxnLst/>
              <a:rect l="l" t="t" r="r" b="b"/>
              <a:pathLst>
                <a:path h="14605">
                  <a:moveTo>
                    <a:pt x="0" y="14096"/>
                  </a:moveTo>
                  <a:lnTo>
                    <a:pt x="0" y="0"/>
                  </a:lnTo>
                </a:path>
              </a:pathLst>
            </a:custGeom>
            <a:ln w="3175">
              <a:solidFill>
                <a:srgbClr val="000000"/>
              </a:solidFill>
            </a:ln>
          </p:spPr>
          <p:txBody>
            <a:bodyPr wrap="square" lIns="0" tIns="0" rIns="0" bIns="0" rtlCol="0"/>
            <a:lstStyle/>
            <a:p>
              <a:endParaRPr sz="1227"/>
            </a:p>
          </p:txBody>
        </p:sp>
        <p:sp>
          <p:nvSpPr>
            <p:cNvPr id="1562" name="object 1562"/>
            <p:cNvSpPr/>
            <p:nvPr/>
          </p:nvSpPr>
          <p:spPr>
            <a:xfrm>
              <a:off x="831723" y="1792224"/>
              <a:ext cx="0" cy="87630"/>
            </a:xfrm>
            <a:custGeom>
              <a:avLst/>
              <a:gdLst/>
              <a:ahLst/>
              <a:cxnLst/>
              <a:rect l="l" t="t" r="r" b="b"/>
              <a:pathLst>
                <a:path h="87630">
                  <a:moveTo>
                    <a:pt x="0" y="87248"/>
                  </a:moveTo>
                  <a:lnTo>
                    <a:pt x="0" y="0"/>
                  </a:lnTo>
                </a:path>
              </a:pathLst>
            </a:custGeom>
            <a:ln w="3175">
              <a:solidFill>
                <a:srgbClr val="000000"/>
              </a:solidFill>
            </a:ln>
          </p:spPr>
          <p:txBody>
            <a:bodyPr wrap="square" lIns="0" tIns="0" rIns="0" bIns="0" rtlCol="0"/>
            <a:lstStyle/>
            <a:p>
              <a:endParaRPr sz="1227"/>
            </a:p>
          </p:txBody>
        </p:sp>
        <p:sp>
          <p:nvSpPr>
            <p:cNvPr id="1563" name="object 1563"/>
            <p:cNvSpPr/>
            <p:nvPr/>
          </p:nvSpPr>
          <p:spPr>
            <a:xfrm>
              <a:off x="831723" y="1764411"/>
              <a:ext cx="0" cy="14604"/>
            </a:xfrm>
            <a:custGeom>
              <a:avLst/>
              <a:gdLst/>
              <a:ahLst/>
              <a:cxnLst/>
              <a:rect l="l" t="t" r="r" b="b"/>
              <a:pathLst>
                <a:path h="14605">
                  <a:moveTo>
                    <a:pt x="0" y="14096"/>
                  </a:moveTo>
                  <a:lnTo>
                    <a:pt x="0" y="0"/>
                  </a:lnTo>
                </a:path>
              </a:pathLst>
            </a:custGeom>
            <a:ln w="3175">
              <a:solidFill>
                <a:srgbClr val="000000"/>
              </a:solidFill>
            </a:ln>
          </p:spPr>
          <p:txBody>
            <a:bodyPr wrap="square" lIns="0" tIns="0" rIns="0" bIns="0" rtlCol="0"/>
            <a:lstStyle/>
            <a:p>
              <a:endParaRPr sz="1227"/>
            </a:p>
          </p:txBody>
        </p:sp>
        <p:sp>
          <p:nvSpPr>
            <p:cNvPr id="1564" name="object 1564"/>
            <p:cNvSpPr/>
            <p:nvPr/>
          </p:nvSpPr>
          <p:spPr>
            <a:xfrm>
              <a:off x="831723" y="1736598"/>
              <a:ext cx="0" cy="14604"/>
            </a:xfrm>
            <a:custGeom>
              <a:avLst/>
              <a:gdLst/>
              <a:ahLst/>
              <a:cxnLst/>
              <a:rect l="l" t="t" r="r" b="b"/>
              <a:pathLst>
                <a:path h="14605">
                  <a:moveTo>
                    <a:pt x="0" y="14096"/>
                  </a:moveTo>
                  <a:lnTo>
                    <a:pt x="0" y="0"/>
                  </a:lnTo>
                </a:path>
              </a:pathLst>
            </a:custGeom>
            <a:ln w="3175">
              <a:solidFill>
                <a:srgbClr val="000000"/>
              </a:solidFill>
            </a:ln>
          </p:spPr>
          <p:txBody>
            <a:bodyPr wrap="square" lIns="0" tIns="0" rIns="0" bIns="0" rtlCol="0"/>
            <a:lstStyle/>
            <a:p>
              <a:endParaRPr sz="1227"/>
            </a:p>
          </p:txBody>
        </p:sp>
        <p:sp>
          <p:nvSpPr>
            <p:cNvPr id="1565" name="object 1565"/>
            <p:cNvSpPr/>
            <p:nvPr/>
          </p:nvSpPr>
          <p:spPr>
            <a:xfrm>
              <a:off x="3493389" y="1987677"/>
              <a:ext cx="582295" cy="0"/>
            </a:xfrm>
            <a:custGeom>
              <a:avLst/>
              <a:gdLst/>
              <a:ahLst/>
              <a:cxnLst/>
              <a:rect l="l" t="t" r="r" b="b"/>
              <a:pathLst>
                <a:path w="582295">
                  <a:moveTo>
                    <a:pt x="0" y="0"/>
                  </a:moveTo>
                  <a:lnTo>
                    <a:pt x="582167" y="0"/>
                  </a:lnTo>
                </a:path>
              </a:pathLst>
            </a:custGeom>
            <a:ln w="3175">
              <a:solidFill>
                <a:srgbClr val="000000"/>
              </a:solidFill>
            </a:ln>
          </p:spPr>
          <p:txBody>
            <a:bodyPr wrap="square" lIns="0" tIns="0" rIns="0" bIns="0" rtlCol="0"/>
            <a:lstStyle/>
            <a:p>
              <a:endParaRPr sz="1227"/>
            </a:p>
          </p:txBody>
        </p:sp>
        <p:sp>
          <p:nvSpPr>
            <p:cNvPr id="1566" name="object 1566"/>
            <p:cNvSpPr/>
            <p:nvPr/>
          </p:nvSpPr>
          <p:spPr>
            <a:xfrm>
              <a:off x="4824221" y="1987677"/>
              <a:ext cx="48895" cy="0"/>
            </a:xfrm>
            <a:custGeom>
              <a:avLst/>
              <a:gdLst/>
              <a:ahLst/>
              <a:cxnLst/>
              <a:rect l="l" t="t" r="r" b="b"/>
              <a:pathLst>
                <a:path w="48895">
                  <a:moveTo>
                    <a:pt x="0" y="0"/>
                  </a:moveTo>
                  <a:lnTo>
                    <a:pt x="48386" y="0"/>
                  </a:lnTo>
                </a:path>
              </a:pathLst>
            </a:custGeom>
            <a:ln w="3175">
              <a:solidFill>
                <a:srgbClr val="000000"/>
              </a:solidFill>
            </a:ln>
          </p:spPr>
          <p:txBody>
            <a:bodyPr wrap="square" lIns="0" tIns="0" rIns="0" bIns="0" rtlCol="0"/>
            <a:lstStyle/>
            <a:p>
              <a:endParaRPr sz="1227"/>
            </a:p>
          </p:txBody>
        </p:sp>
        <p:sp>
          <p:nvSpPr>
            <p:cNvPr id="1567" name="object 1567"/>
            <p:cNvSpPr/>
            <p:nvPr/>
          </p:nvSpPr>
          <p:spPr>
            <a:xfrm>
              <a:off x="4886325" y="1987677"/>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1568" name="object 1568"/>
            <p:cNvSpPr/>
            <p:nvPr/>
          </p:nvSpPr>
          <p:spPr>
            <a:xfrm>
              <a:off x="4914138" y="1987677"/>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1569" name="object 1569"/>
            <p:cNvSpPr/>
            <p:nvPr/>
          </p:nvSpPr>
          <p:spPr>
            <a:xfrm>
              <a:off x="4941951" y="1987677"/>
              <a:ext cx="69850" cy="0"/>
            </a:xfrm>
            <a:custGeom>
              <a:avLst/>
              <a:gdLst/>
              <a:ahLst/>
              <a:cxnLst/>
              <a:rect l="l" t="t" r="r" b="b"/>
              <a:pathLst>
                <a:path w="69850">
                  <a:moveTo>
                    <a:pt x="0" y="0"/>
                  </a:moveTo>
                  <a:lnTo>
                    <a:pt x="69341" y="0"/>
                  </a:lnTo>
                </a:path>
              </a:pathLst>
            </a:custGeom>
            <a:ln w="3175">
              <a:solidFill>
                <a:srgbClr val="000000"/>
              </a:solidFill>
            </a:ln>
          </p:spPr>
          <p:txBody>
            <a:bodyPr wrap="square" lIns="0" tIns="0" rIns="0" bIns="0" rtlCol="0"/>
            <a:lstStyle/>
            <a:p>
              <a:endParaRPr sz="1227"/>
            </a:p>
          </p:txBody>
        </p:sp>
        <p:sp>
          <p:nvSpPr>
            <p:cNvPr id="1570" name="object 1570"/>
            <p:cNvSpPr/>
            <p:nvPr/>
          </p:nvSpPr>
          <p:spPr>
            <a:xfrm>
              <a:off x="5025009" y="1987677"/>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1571" name="object 1571"/>
            <p:cNvSpPr/>
            <p:nvPr/>
          </p:nvSpPr>
          <p:spPr>
            <a:xfrm>
              <a:off x="5052821" y="1987677"/>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1572" name="object 1572"/>
            <p:cNvSpPr/>
            <p:nvPr/>
          </p:nvSpPr>
          <p:spPr>
            <a:xfrm>
              <a:off x="5080634" y="1987677"/>
              <a:ext cx="69850" cy="0"/>
            </a:xfrm>
            <a:custGeom>
              <a:avLst/>
              <a:gdLst/>
              <a:ahLst/>
              <a:cxnLst/>
              <a:rect l="l" t="t" r="r" b="b"/>
              <a:pathLst>
                <a:path w="69850">
                  <a:moveTo>
                    <a:pt x="0" y="0"/>
                  </a:moveTo>
                  <a:lnTo>
                    <a:pt x="69341" y="0"/>
                  </a:lnTo>
                </a:path>
              </a:pathLst>
            </a:custGeom>
            <a:ln w="3175">
              <a:solidFill>
                <a:srgbClr val="000000"/>
              </a:solidFill>
            </a:ln>
          </p:spPr>
          <p:txBody>
            <a:bodyPr wrap="square" lIns="0" tIns="0" rIns="0" bIns="0" rtlCol="0"/>
            <a:lstStyle/>
            <a:p>
              <a:endParaRPr sz="1227"/>
            </a:p>
          </p:txBody>
        </p:sp>
        <p:sp>
          <p:nvSpPr>
            <p:cNvPr id="1573" name="object 1573"/>
            <p:cNvSpPr/>
            <p:nvPr/>
          </p:nvSpPr>
          <p:spPr>
            <a:xfrm>
              <a:off x="5163692" y="1987677"/>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1574" name="object 1574"/>
            <p:cNvSpPr/>
            <p:nvPr/>
          </p:nvSpPr>
          <p:spPr>
            <a:xfrm>
              <a:off x="5191505" y="1987677"/>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1575" name="object 1575"/>
            <p:cNvSpPr/>
            <p:nvPr/>
          </p:nvSpPr>
          <p:spPr>
            <a:xfrm>
              <a:off x="5219319" y="1987677"/>
              <a:ext cx="69215" cy="0"/>
            </a:xfrm>
            <a:custGeom>
              <a:avLst/>
              <a:gdLst/>
              <a:ahLst/>
              <a:cxnLst/>
              <a:rect l="l" t="t" r="r" b="b"/>
              <a:pathLst>
                <a:path w="69214">
                  <a:moveTo>
                    <a:pt x="0" y="0"/>
                  </a:moveTo>
                  <a:lnTo>
                    <a:pt x="68960" y="0"/>
                  </a:lnTo>
                </a:path>
              </a:pathLst>
            </a:custGeom>
            <a:ln w="3175">
              <a:solidFill>
                <a:srgbClr val="000000"/>
              </a:solidFill>
            </a:ln>
          </p:spPr>
          <p:txBody>
            <a:bodyPr wrap="square" lIns="0" tIns="0" rIns="0" bIns="0" rtlCol="0"/>
            <a:lstStyle/>
            <a:p>
              <a:endParaRPr sz="1227"/>
            </a:p>
          </p:txBody>
        </p:sp>
        <p:sp>
          <p:nvSpPr>
            <p:cNvPr id="1576" name="object 1576"/>
            <p:cNvSpPr/>
            <p:nvPr/>
          </p:nvSpPr>
          <p:spPr>
            <a:xfrm>
              <a:off x="5302377" y="1987677"/>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1577" name="object 1577"/>
            <p:cNvSpPr/>
            <p:nvPr/>
          </p:nvSpPr>
          <p:spPr>
            <a:xfrm>
              <a:off x="5330190" y="1987677"/>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1578" name="object 1578"/>
            <p:cNvSpPr/>
            <p:nvPr/>
          </p:nvSpPr>
          <p:spPr>
            <a:xfrm>
              <a:off x="5357621" y="1987677"/>
              <a:ext cx="48895" cy="0"/>
            </a:xfrm>
            <a:custGeom>
              <a:avLst/>
              <a:gdLst/>
              <a:ahLst/>
              <a:cxnLst/>
              <a:rect l="l" t="t" r="r" b="b"/>
              <a:pathLst>
                <a:path w="48895">
                  <a:moveTo>
                    <a:pt x="0" y="0"/>
                  </a:moveTo>
                  <a:lnTo>
                    <a:pt x="48767" y="0"/>
                  </a:lnTo>
                </a:path>
              </a:pathLst>
            </a:custGeom>
            <a:ln w="3175">
              <a:solidFill>
                <a:srgbClr val="000000"/>
              </a:solidFill>
            </a:ln>
          </p:spPr>
          <p:txBody>
            <a:bodyPr wrap="square" lIns="0" tIns="0" rIns="0" bIns="0" rtlCol="0"/>
            <a:lstStyle/>
            <a:p>
              <a:endParaRPr sz="1227"/>
            </a:p>
          </p:txBody>
        </p:sp>
        <p:sp>
          <p:nvSpPr>
            <p:cNvPr id="1579" name="object 1579"/>
            <p:cNvSpPr/>
            <p:nvPr/>
          </p:nvSpPr>
          <p:spPr>
            <a:xfrm>
              <a:off x="5489447" y="1987677"/>
              <a:ext cx="48895" cy="0"/>
            </a:xfrm>
            <a:custGeom>
              <a:avLst/>
              <a:gdLst/>
              <a:ahLst/>
              <a:cxnLst/>
              <a:rect l="l" t="t" r="r" b="b"/>
              <a:pathLst>
                <a:path w="48895">
                  <a:moveTo>
                    <a:pt x="0" y="0"/>
                  </a:moveTo>
                  <a:lnTo>
                    <a:pt x="48386" y="0"/>
                  </a:lnTo>
                </a:path>
              </a:pathLst>
            </a:custGeom>
            <a:ln w="3175">
              <a:solidFill>
                <a:srgbClr val="000000"/>
              </a:solidFill>
            </a:ln>
          </p:spPr>
          <p:txBody>
            <a:bodyPr wrap="square" lIns="0" tIns="0" rIns="0" bIns="0" rtlCol="0"/>
            <a:lstStyle/>
            <a:p>
              <a:endParaRPr sz="1227"/>
            </a:p>
          </p:txBody>
        </p:sp>
        <p:sp>
          <p:nvSpPr>
            <p:cNvPr id="1580" name="object 1580"/>
            <p:cNvSpPr/>
            <p:nvPr/>
          </p:nvSpPr>
          <p:spPr>
            <a:xfrm>
              <a:off x="5551932" y="1987677"/>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1581" name="object 1581"/>
            <p:cNvSpPr/>
            <p:nvPr/>
          </p:nvSpPr>
          <p:spPr>
            <a:xfrm>
              <a:off x="5579745" y="1987677"/>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1582" name="object 1582"/>
            <p:cNvSpPr/>
            <p:nvPr/>
          </p:nvSpPr>
          <p:spPr>
            <a:xfrm>
              <a:off x="5607177" y="1987677"/>
              <a:ext cx="69850" cy="0"/>
            </a:xfrm>
            <a:custGeom>
              <a:avLst/>
              <a:gdLst/>
              <a:ahLst/>
              <a:cxnLst/>
              <a:rect l="l" t="t" r="r" b="b"/>
              <a:pathLst>
                <a:path w="69850">
                  <a:moveTo>
                    <a:pt x="0" y="0"/>
                  </a:moveTo>
                  <a:lnTo>
                    <a:pt x="69341" y="0"/>
                  </a:lnTo>
                </a:path>
              </a:pathLst>
            </a:custGeom>
            <a:ln w="3175">
              <a:solidFill>
                <a:srgbClr val="000000"/>
              </a:solidFill>
            </a:ln>
          </p:spPr>
          <p:txBody>
            <a:bodyPr wrap="square" lIns="0" tIns="0" rIns="0" bIns="0" rtlCol="0"/>
            <a:lstStyle/>
            <a:p>
              <a:endParaRPr sz="1227"/>
            </a:p>
          </p:txBody>
        </p:sp>
        <p:sp>
          <p:nvSpPr>
            <p:cNvPr id="1583" name="object 1583"/>
            <p:cNvSpPr/>
            <p:nvPr/>
          </p:nvSpPr>
          <p:spPr>
            <a:xfrm>
              <a:off x="5690615" y="1987677"/>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1584" name="object 1584"/>
            <p:cNvSpPr/>
            <p:nvPr/>
          </p:nvSpPr>
          <p:spPr>
            <a:xfrm>
              <a:off x="5718047" y="1987677"/>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1585" name="object 1585"/>
            <p:cNvSpPr/>
            <p:nvPr/>
          </p:nvSpPr>
          <p:spPr>
            <a:xfrm>
              <a:off x="5745860" y="1987677"/>
              <a:ext cx="69850" cy="0"/>
            </a:xfrm>
            <a:custGeom>
              <a:avLst/>
              <a:gdLst/>
              <a:ahLst/>
              <a:cxnLst/>
              <a:rect l="l" t="t" r="r" b="b"/>
              <a:pathLst>
                <a:path w="69850">
                  <a:moveTo>
                    <a:pt x="0" y="0"/>
                  </a:moveTo>
                  <a:lnTo>
                    <a:pt x="69341" y="0"/>
                  </a:lnTo>
                </a:path>
              </a:pathLst>
            </a:custGeom>
            <a:ln w="3175">
              <a:solidFill>
                <a:srgbClr val="000000"/>
              </a:solidFill>
            </a:ln>
          </p:spPr>
          <p:txBody>
            <a:bodyPr wrap="square" lIns="0" tIns="0" rIns="0" bIns="0" rtlCol="0"/>
            <a:lstStyle/>
            <a:p>
              <a:endParaRPr sz="1227"/>
            </a:p>
          </p:txBody>
        </p:sp>
        <p:sp>
          <p:nvSpPr>
            <p:cNvPr id="1586" name="object 1586"/>
            <p:cNvSpPr/>
            <p:nvPr/>
          </p:nvSpPr>
          <p:spPr>
            <a:xfrm>
              <a:off x="5828919" y="1987677"/>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1587" name="object 1587"/>
            <p:cNvSpPr/>
            <p:nvPr/>
          </p:nvSpPr>
          <p:spPr>
            <a:xfrm>
              <a:off x="5856732" y="1987677"/>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1588" name="object 1588"/>
            <p:cNvSpPr/>
            <p:nvPr/>
          </p:nvSpPr>
          <p:spPr>
            <a:xfrm>
              <a:off x="5884545" y="1987677"/>
              <a:ext cx="69850" cy="0"/>
            </a:xfrm>
            <a:custGeom>
              <a:avLst/>
              <a:gdLst/>
              <a:ahLst/>
              <a:cxnLst/>
              <a:rect l="l" t="t" r="r" b="b"/>
              <a:pathLst>
                <a:path w="69850">
                  <a:moveTo>
                    <a:pt x="0" y="0"/>
                  </a:moveTo>
                  <a:lnTo>
                    <a:pt x="69341" y="0"/>
                  </a:lnTo>
                </a:path>
              </a:pathLst>
            </a:custGeom>
            <a:ln w="3175">
              <a:solidFill>
                <a:srgbClr val="000000"/>
              </a:solidFill>
            </a:ln>
          </p:spPr>
          <p:txBody>
            <a:bodyPr wrap="square" lIns="0" tIns="0" rIns="0" bIns="0" rtlCol="0"/>
            <a:lstStyle/>
            <a:p>
              <a:endParaRPr sz="1227"/>
            </a:p>
          </p:txBody>
        </p:sp>
        <p:sp>
          <p:nvSpPr>
            <p:cNvPr id="1589" name="object 1589"/>
            <p:cNvSpPr/>
            <p:nvPr/>
          </p:nvSpPr>
          <p:spPr>
            <a:xfrm>
              <a:off x="5967603" y="1987677"/>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1590" name="object 1590"/>
            <p:cNvSpPr/>
            <p:nvPr/>
          </p:nvSpPr>
          <p:spPr>
            <a:xfrm>
              <a:off x="5995415" y="1987677"/>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1591" name="object 1591"/>
            <p:cNvSpPr/>
            <p:nvPr/>
          </p:nvSpPr>
          <p:spPr>
            <a:xfrm>
              <a:off x="6023228" y="1987677"/>
              <a:ext cx="48895" cy="0"/>
            </a:xfrm>
            <a:custGeom>
              <a:avLst/>
              <a:gdLst/>
              <a:ahLst/>
              <a:cxnLst/>
              <a:rect l="l" t="t" r="r" b="b"/>
              <a:pathLst>
                <a:path w="48895">
                  <a:moveTo>
                    <a:pt x="0" y="0"/>
                  </a:moveTo>
                  <a:lnTo>
                    <a:pt x="48386" y="0"/>
                  </a:lnTo>
                </a:path>
              </a:pathLst>
            </a:custGeom>
            <a:ln w="3175">
              <a:solidFill>
                <a:srgbClr val="000000"/>
              </a:solidFill>
            </a:ln>
          </p:spPr>
          <p:txBody>
            <a:bodyPr wrap="square" lIns="0" tIns="0" rIns="0" bIns="0" rtlCol="0"/>
            <a:lstStyle/>
            <a:p>
              <a:endParaRPr sz="1227"/>
            </a:p>
          </p:txBody>
        </p:sp>
        <p:sp>
          <p:nvSpPr>
            <p:cNvPr id="1592" name="object 1592"/>
            <p:cNvSpPr/>
            <p:nvPr/>
          </p:nvSpPr>
          <p:spPr>
            <a:xfrm>
              <a:off x="6154673" y="1987677"/>
              <a:ext cx="48895" cy="0"/>
            </a:xfrm>
            <a:custGeom>
              <a:avLst/>
              <a:gdLst/>
              <a:ahLst/>
              <a:cxnLst/>
              <a:rect l="l" t="t" r="r" b="b"/>
              <a:pathLst>
                <a:path w="48895">
                  <a:moveTo>
                    <a:pt x="0" y="0"/>
                  </a:moveTo>
                  <a:lnTo>
                    <a:pt x="48767" y="0"/>
                  </a:lnTo>
                </a:path>
              </a:pathLst>
            </a:custGeom>
            <a:ln w="3175">
              <a:solidFill>
                <a:srgbClr val="000000"/>
              </a:solidFill>
            </a:ln>
          </p:spPr>
          <p:txBody>
            <a:bodyPr wrap="square" lIns="0" tIns="0" rIns="0" bIns="0" rtlCol="0"/>
            <a:lstStyle/>
            <a:p>
              <a:endParaRPr sz="1227"/>
            </a:p>
          </p:txBody>
        </p:sp>
        <p:sp>
          <p:nvSpPr>
            <p:cNvPr id="1593" name="object 1593"/>
            <p:cNvSpPr/>
            <p:nvPr/>
          </p:nvSpPr>
          <p:spPr>
            <a:xfrm>
              <a:off x="6217158" y="1987677"/>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1594" name="object 1594"/>
            <p:cNvSpPr/>
            <p:nvPr/>
          </p:nvSpPr>
          <p:spPr>
            <a:xfrm>
              <a:off x="6244971" y="1987677"/>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1595" name="object 1595"/>
            <p:cNvSpPr/>
            <p:nvPr/>
          </p:nvSpPr>
          <p:spPr>
            <a:xfrm>
              <a:off x="6272784" y="1987677"/>
              <a:ext cx="69850" cy="0"/>
            </a:xfrm>
            <a:custGeom>
              <a:avLst/>
              <a:gdLst/>
              <a:ahLst/>
              <a:cxnLst/>
              <a:rect l="l" t="t" r="r" b="b"/>
              <a:pathLst>
                <a:path w="69850">
                  <a:moveTo>
                    <a:pt x="0" y="0"/>
                  </a:moveTo>
                  <a:lnTo>
                    <a:pt x="69341" y="0"/>
                  </a:lnTo>
                </a:path>
              </a:pathLst>
            </a:custGeom>
            <a:ln w="3175">
              <a:solidFill>
                <a:srgbClr val="000000"/>
              </a:solidFill>
            </a:ln>
          </p:spPr>
          <p:txBody>
            <a:bodyPr wrap="square" lIns="0" tIns="0" rIns="0" bIns="0" rtlCol="0"/>
            <a:lstStyle/>
            <a:p>
              <a:endParaRPr sz="1227"/>
            </a:p>
          </p:txBody>
        </p:sp>
        <p:sp>
          <p:nvSpPr>
            <p:cNvPr id="1596" name="object 1596"/>
            <p:cNvSpPr/>
            <p:nvPr/>
          </p:nvSpPr>
          <p:spPr>
            <a:xfrm>
              <a:off x="6355841" y="1987677"/>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1597" name="object 1597"/>
            <p:cNvSpPr/>
            <p:nvPr/>
          </p:nvSpPr>
          <p:spPr>
            <a:xfrm>
              <a:off x="6383654" y="1987677"/>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1598" name="object 1598"/>
            <p:cNvSpPr/>
            <p:nvPr/>
          </p:nvSpPr>
          <p:spPr>
            <a:xfrm>
              <a:off x="6411467" y="1987677"/>
              <a:ext cx="69850" cy="0"/>
            </a:xfrm>
            <a:custGeom>
              <a:avLst/>
              <a:gdLst/>
              <a:ahLst/>
              <a:cxnLst/>
              <a:rect l="l" t="t" r="r" b="b"/>
              <a:pathLst>
                <a:path w="69850">
                  <a:moveTo>
                    <a:pt x="0" y="0"/>
                  </a:moveTo>
                  <a:lnTo>
                    <a:pt x="69341" y="0"/>
                  </a:lnTo>
                </a:path>
              </a:pathLst>
            </a:custGeom>
            <a:ln w="3175">
              <a:solidFill>
                <a:srgbClr val="000000"/>
              </a:solidFill>
            </a:ln>
          </p:spPr>
          <p:txBody>
            <a:bodyPr wrap="square" lIns="0" tIns="0" rIns="0" bIns="0" rtlCol="0"/>
            <a:lstStyle/>
            <a:p>
              <a:endParaRPr sz="1227"/>
            </a:p>
          </p:txBody>
        </p:sp>
        <p:sp>
          <p:nvSpPr>
            <p:cNvPr id="1599" name="object 1599"/>
            <p:cNvSpPr/>
            <p:nvPr/>
          </p:nvSpPr>
          <p:spPr>
            <a:xfrm>
              <a:off x="6494526" y="1987677"/>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1600" name="object 1600"/>
            <p:cNvSpPr/>
            <p:nvPr/>
          </p:nvSpPr>
          <p:spPr>
            <a:xfrm>
              <a:off x="6522339" y="1987677"/>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1601" name="object 1601"/>
            <p:cNvSpPr/>
            <p:nvPr/>
          </p:nvSpPr>
          <p:spPr>
            <a:xfrm>
              <a:off x="6549771" y="1987677"/>
              <a:ext cx="69850" cy="0"/>
            </a:xfrm>
            <a:custGeom>
              <a:avLst/>
              <a:gdLst/>
              <a:ahLst/>
              <a:cxnLst/>
              <a:rect l="l" t="t" r="r" b="b"/>
              <a:pathLst>
                <a:path w="69850">
                  <a:moveTo>
                    <a:pt x="0" y="0"/>
                  </a:moveTo>
                  <a:lnTo>
                    <a:pt x="69341" y="0"/>
                  </a:lnTo>
                </a:path>
              </a:pathLst>
            </a:custGeom>
            <a:ln w="3175">
              <a:solidFill>
                <a:srgbClr val="000000"/>
              </a:solidFill>
            </a:ln>
          </p:spPr>
          <p:txBody>
            <a:bodyPr wrap="square" lIns="0" tIns="0" rIns="0" bIns="0" rtlCol="0"/>
            <a:lstStyle/>
            <a:p>
              <a:endParaRPr sz="1227"/>
            </a:p>
          </p:txBody>
        </p:sp>
        <p:sp>
          <p:nvSpPr>
            <p:cNvPr id="1602" name="object 1602"/>
            <p:cNvSpPr/>
            <p:nvPr/>
          </p:nvSpPr>
          <p:spPr>
            <a:xfrm>
              <a:off x="6633209" y="1987677"/>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1603" name="object 1603"/>
            <p:cNvSpPr/>
            <p:nvPr/>
          </p:nvSpPr>
          <p:spPr>
            <a:xfrm>
              <a:off x="6661022" y="1987677"/>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1604" name="object 1604"/>
            <p:cNvSpPr/>
            <p:nvPr/>
          </p:nvSpPr>
          <p:spPr>
            <a:xfrm>
              <a:off x="6688454" y="1987677"/>
              <a:ext cx="48895" cy="0"/>
            </a:xfrm>
            <a:custGeom>
              <a:avLst/>
              <a:gdLst/>
              <a:ahLst/>
              <a:cxnLst/>
              <a:rect l="l" t="t" r="r" b="b"/>
              <a:pathLst>
                <a:path w="48895">
                  <a:moveTo>
                    <a:pt x="0" y="0"/>
                  </a:moveTo>
                  <a:lnTo>
                    <a:pt x="48767" y="0"/>
                  </a:lnTo>
                </a:path>
              </a:pathLst>
            </a:custGeom>
            <a:ln w="3175">
              <a:solidFill>
                <a:srgbClr val="000000"/>
              </a:solidFill>
            </a:ln>
          </p:spPr>
          <p:txBody>
            <a:bodyPr wrap="square" lIns="0" tIns="0" rIns="0" bIns="0" rtlCol="0"/>
            <a:lstStyle/>
            <a:p>
              <a:endParaRPr sz="1227"/>
            </a:p>
          </p:txBody>
        </p:sp>
        <p:sp>
          <p:nvSpPr>
            <p:cNvPr id="1605" name="object 1605"/>
            <p:cNvSpPr/>
            <p:nvPr/>
          </p:nvSpPr>
          <p:spPr>
            <a:xfrm>
              <a:off x="6820281" y="1987677"/>
              <a:ext cx="5240020" cy="0"/>
            </a:xfrm>
            <a:custGeom>
              <a:avLst/>
              <a:gdLst/>
              <a:ahLst/>
              <a:cxnLst/>
              <a:rect l="l" t="t" r="r" b="b"/>
              <a:pathLst>
                <a:path w="5240020">
                  <a:moveTo>
                    <a:pt x="0" y="0"/>
                  </a:moveTo>
                  <a:lnTo>
                    <a:pt x="582167" y="0"/>
                  </a:lnTo>
                </a:path>
                <a:path w="5240020">
                  <a:moveTo>
                    <a:pt x="665226" y="0"/>
                  </a:moveTo>
                  <a:lnTo>
                    <a:pt x="1247774" y="0"/>
                  </a:lnTo>
                </a:path>
                <a:path w="5240020">
                  <a:moveTo>
                    <a:pt x="1330833" y="0"/>
                  </a:moveTo>
                  <a:lnTo>
                    <a:pt x="1913000" y="0"/>
                  </a:lnTo>
                </a:path>
                <a:path w="5240020">
                  <a:moveTo>
                    <a:pt x="2661666" y="0"/>
                  </a:moveTo>
                  <a:lnTo>
                    <a:pt x="3243833" y="0"/>
                  </a:lnTo>
                </a:path>
                <a:path w="5240020">
                  <a:moveTo>
                    <a:pt x="3326892" y="0"/>
                  </a:moveTo>
                  <a:lnTo>
                    <a:pt x="3909059" y="0"/>
                  </a:lnTo>
                </a:path>
                <a:path w="5240020">
                  <a:moveTo>
                    <a:pt x="3992499" y="0"/>
                  </a:moveTo>
                  <a:lnTo>
                    <a:pt x="4574666" y="0"/>
                  </a:lnTo>
                </a:path>
                <a:path w="5240020">
                  <a:moveTo>
                    <a:pt x="4657725" y="0"/>
                  </a:moveTo>
                  <a:lnTo>
                    <a:pt x="5239892" y="0"/>
                  </a:lnTo>
                </a:path>
              </a:pathLst>
            </a:custGeom>
            <a:ln w="3175">
              <a:solidFill>
                <a:srgbClr val="000000"/>
              </a:solidFill>
            </a:ln>
          </p:spPr>
          <p:txBody>
            <a:bodyPr wrap="square" lIns="0" tIns="0" rIns="0" bIns="0" rtlCol="0"/>
            <a:lstStyle/>
            <a:p>
              <a:endParaRPr sz="1227"/>
            </a:p>
          </p:txBody>
        </p:sp>
        <p:sp>
          <p:nvSpPr>
            <p:cNvPr id="1606" name="object 1606"/>
            <p:cNvSpPr/>
            <p:nvPr/>
          </p:nvSpPr>
          <p:spPr>
            <a:xfrm>
              <a:off x="13479780" y="7926324"/>
              <a:ext cx="0" cy="66675"/>
            </a:xfrm>
            <a:custGeom>
              <a:avLst/>
              <a:gdLst/>
              <a:ahLst/>
              <a:cxnLst/>
              <a:rect l="l" t="t" r="r" b="b"/>
              <a:pathLst>
                <a:path h="66675">
                  <a:moveTo>
                    <a:pt x="0" y="0"/>
                  </a:moveTo>
                  <a:lnTo>
                    <a:pt x="0" y="66674"/>
                  </a:lnTo>
                </a:path>
              </a:pathLst>
            </a:custGeom>
            <a:ln w="3175">
              <a:solidFill>
                <a:srgbClr val="000000"/>
              </a:solidFill>
            </a:ln>
          </p:spPr>
          <p:txBody>
            <a:bodyPr wrap="square" lIns="0" tIns="0" rIns="0" bIns="0" rtlCol="0"/>
            <a:lstStyle/>
            <a:p>
              <a:endParaRPr sz="1227"/>
            </a:p>
          </p:txBody>
        </p:sp>
        <p:sp>
          <p:nvSpPr>
            <p:cNvPr id="1607" name="object 1607"/>
            <p:cNvSpPr/>
            <p:nvPr/>
          </p:nvSpPr>
          <p:spPr>
            <a:xfrm>
              <a:off x="13332713" y="8281416"/>
              <a:ext cx="147320" cy="0"/>
            </a:xfrm>
            <a:custGeom>
              <a:avLst/>
              <a:gdLst/>
              <a:ahLst/>
              <a:cxnLst/>
              <a:rect l="l" t="t" r="r" b="b"/>
              <a:pathLst>
                <a:path w="147319">
                  <a:moveTo>
                    <a:pt x="0" y="0"/>
                  </a:moveTo>
                  <a:lnTo>
                    <a:pt x="147065" y="0"/>
                  </a:lnTo>
                </a:path>
              </a:pathLst>
            </a:custGeom>
            <a:ln w="3175">
              <a:solidFill>
                <a:srgbClr val="000000"/>
              </a:solidFill>
            </a:ln>
          </p:spPr>
          <p:txBody>
            <a:bodyPr wrap="square" lIns="0" tIns="0" rIns="0" bIns="0" rtlCol="0"/>
            <a:lstStyle/>
            <a:p>
              <a:endParaRPr sz="1227"/>
            </a:p>
          </p:txBody>
        </p:sp>
        <p:sp>
          <p:nvSpPr>
            <p:cNvPr id="1608" name="object 1608"/>
            <p:cNvSpPr/>
            <p:nvPr/>
          </p:nvSpPr>
          <p:spPr>
            <a:xfrm>
              <a:off x="13388339" y="3005327"/>
              <a:ext cx="0" cy="69850"/>
            </a:xfrm>
            <a:custGeom>
              <a:avLst/>
              <a:gdLst/>
              <a:ahLst/>
              <a:cxnLst/>
              <a:rect l="l" t="t" r="r" b="b"/>
              <a:pathLst>
                <a:path h="69850">
                  <a:moveTo>
                    <a:pt x="0" y="0"/>
                  </a:moveTo>
                  <a:lnTo>
                    <a:pt x="0" y="69341"/>
                  </a:lnTo>
                </a:path>
              </a:pathLst>
            </a:custGeom>
            <a:ln w="3175">
              <a:solidFill>
                <a:srgbClr val="000000"/>
              </a:solidFill>
            </a:ln>
          </p:spPr>
          <p:txBody>
            <a:bodyPr wrap="square" lIns="0" tIns="0" rIns="0" bIns="0" rtlCol="0"/>
            <a:lstStyle/>
            <a:p>
              <a:endParaRPr sz="1227"/>
            </a:p>
          </p:txBody>
        </p:sp>
        <p:sp>
          <p:nvSpPr>
            <p:cNvPr id="1609" name="object 1609"/>
            <p:cNvSpPr/>
            <p:nvPr/>
          </p:nvSpPr>
          <p:spPr>
            <a:xfrm>
              <a:off x="13406628" y="2986658"/>
              <a:ext cx="0" cy="69850"/>
            </a:xfrm>
            <a:custGeom>
              <a:avLst/>
              <a:gdLst/>
              <a:ahLst/>
              <a:cxnLst/>
              <a:rect l="l" t="t" r="r" b="b"/>
              <a:pathLst>
                <a:path h="69850">
                  <a:moveTo>
                    <a:pt x="0" y="0"/>
                  </a:moveTo>
                  <a:lnTo>
                    <a:pt x="0" y="69341"/>
                  </a:lnTo>
                </a:path>
              </a:pathLst>
            </a:custGeom>
            <a:ln w="3175">
              <a:solidFill>
                <a:srgbClr val="000000"/>
              </a:solidFill>
            </a:ln>
          </p:spPr>
          <p:txBody>
            <a:bodyPr wrap="square" lIns="0" tIns="0" rIns="0" bIns="0" rtlCol="0"/>
            <a:lstStyle/>
            <a:p>
              <a:endParaRPr sz="1227"/>
            </a:p>
          </p:txBody>
        </p:sp>
        <p:sp>
          <p:nvSpPr>
            <p:cNvPr id="1610" name="object 1610"/>
            <p:cNvSpPr/>
            <p:nvPr/>
          </p:nvSpPr>
          <p:spPr>
            <a:xfrm>
              <a:off x="12297536" y="2942082"/>
              <a:ext cx="1158240" cy="0"/>
            </a:xfrm>
            <a:custGeom>
              <a:avLst/>
              <a:gdLst/>
              <a:ahLst/>
              <a:cxnLst/>
              <a:rect l="l" t="t" r="r" b="b"/>
              <a:pathLst>
                <a:path w="1158240">
                  <a:moveTo>
                    <a:pt x="1158239" y="0"/>
                  </a:moveTo>
                  <a:lnTo>
                    <a:pt x="0" y="0"/>
                  </a:lnTo>
                </a:path>
              </a:pathLst>
            </a:custGeom>
            <a:ln w="3175">
              <a:solidFill>
                <a:srgbClr val="000000"/>
              </a:solidFill>
            </a:ln>
          </p:spPr>
          <p:txBody>
            <a:bodyPr wrap="square" lIns="0" tIns="0" rIns="0" bIns="0" rtlCol="0"/>
            <a:lstStyle/>
            <a:p>
              <a:endParaRPr sz="1227"/>
            </a:p>
          </p:txBody>
        </p:sp>
        <p:sp>
          <p:nvSpPr>
            <p:cNvPr id="1611" name="object 1611"/>
            <p:cNvSpPr/>
            <p:nvPr/>
          </p:nvSpPr>
          <p:spPr>
            <a:xfrm>
              <a:off x="12279248" y="2913888"/>
              <a:ext cx="1200785" cy="0"/>
            </a:xfrm>
            <a:custGeom>
              <a:avLst/>
              <a:gdLst/>
              <a:ahLst/>
              <a:cxnLst/>
              <a:rect l="l" t="t" r="r" b="b"/>
              <a:pathLst>
                <a:path w="1200784">
                  <a:moveTo>
                    <a:pt x="1200530" y="0"/>
                  </a:moveTo>
                  <a:lnTo>
                    <a:pt x="0" y="0"/>
                  </a:lnTo>
                </a:path>
              </a:pathLst>
            </a:custGeom>
            <a:ln w="3175">
              <a:solidFill>
                <a:srgbClr val="000000"/>
              </a:solidFill>
            </a:ln>
          </p:spPr>
          <p:txBody>
            <a:bodyPr wrap="square" lIns="0" tIns="0" rIns="0" bIns="0" rtlCol="0"/>
            <a:lstStyle/>
            <a:p>
              <a:endParaRPr sz="1227"/>
            </a:p>
          </p:txBody>
        </p:sp>
        <p:sp>
          <p:nvSpPr>
            <p:cNvPr id="1612" name="object 1612"/>
            <p:cNvSpPr/>
            <p:nvPr/>
          </p:nvSpPr>
          <p:spPr>
            <a:xfrm>
              <a:off x="13479780" y="3201923"/>
              <a:ext cx="0" cy="321945"/>
            </a:xfrm>
            <a:custGeom>
              <a:avLst/>
              <a:gdLst/>
              <a:ahLst/>
              <a:cxnLst/>
              <a:rect l="l" t="t" r="r" b="b"/>
              <a:pathLst>
                <a:path h="321945">
                  <a:moveTo>
                    <a:pt x="0" y="321944"/>
                  </a:moveTo>
                  <a:lnTo>
                    <a:pt x="0" y="0"/>
                  </a:lnTo>
                </a:path>
              </a:pathLst>
            </a:custGeom>
            <a:ln w="3175">
              <a:solidFill>
                <a:srgbClr val="000000"/>
              </a:solidFill>
            </a:ln>
          </p:spPr>
          <p:txBody>
            <a:bodyPr wrap="square" lIns="0" tIns="0" rIns="0" bIns="0" rtlCol="0"/>
            <a:lstStyle/>
            <a:p>
              <a:endParaRPr sz="1227"/>
            </a:p>
          </p:txBody>
        </p:sp>
        <p:sp>
          <p:nvSpPr>
            <p:cNvPr id="1613" name="object 1613"/>
            <p:cNvSpPr/>
            <p:nvPr/>
          </p:nvSpPr>
          <p:spPr>
            <a:xfrm>
              <a:off x="13455777" y="3220592"/>
              <a:ext cx="0" cy="287655"/>
            </a:xfrm>
            <a:custGeom>
              <a:avLst/>
              <a:gdLst/>
              <a:ahLst/>
              <a:cxnLst/>
              <a:rect l="l" t="t" r="r" b="b"/>
              <a:pathLst>
                <a:path h="287654">
                  <a:moveTo>
                    <a:pt x="0" y="287654"/>
                  </a:moveTo>
                  <a:lnTo>
                    <a:pt x="0" y="0"/>
                  </a:lnTo>
                </a:path>
              </a:pathLst>
            </a:custGeom>
            <a:ln w="3175">
              <a:solidFill>
                <a:srgbClr val="000000"/>
              </a:solidFill>
            </a:ln>
          </p:spPr>
          <p:txBody>
            <a:bodyPr wrap="square" lIns="0" tIns="0" rIns="0" bIns="0" rtlCol="0"/>
            <a:lstStyle/>
            <a:p>
              <a:endParaRPr sz="1227"/>
            </a:p>
          </p:txBody>
        </p:sp>
        <p:sp>
          <p:nvSpPr>
            <p:cNvPr id="1614" name="object 1614"/>
            <p:cNvSpPr/>
            <p:nvPr/>
          </p:nvSpPr>
          <p:spPr>
            <a:xfrm>
              <a:off x="13408533" y="4010786"/>
              <a:ext cx="0" cy="768350"/>
            </a:xfrm>
            <a:custGeom>
              <a:avLst/>
              <a:gdLst/>
              <a:ahLst/>
              <a:cxnLst/>
              <a:rect l="l" t="t" r="r" b="b"/>
              <a:pathLst>
                <a:path h="768350">
                  <a:moveTo>
                    <a:pt x="0" y="0"/>
                  </a:moveTo>
                  <a:lnTo>
                    <a:pt x="0" y="768095"/>
                  </a:lnTo>
                </a:path>
              </a:pathLst>
            </a:custGeom>
            <a:ln w="3175">
              <a:solidFill>
                <a:srgbClr val="000000"/>
              </a:solidFill>
            </a:ln>
          </p:spPr>
          <p:txBody>
            <a:bodyPr wrap="square" lIns="0" tIns="0" rIns="0" bIns="0" rtlCol="0"/>
            <a:lstStyle/>
            <a:p>
              <a:endParaRPr sz="1227"/>
            </a:p>
          </p:txBody>
        </p:sp>
        <p:sp>
          <p:nvSpPr>
            <p:cNvPr id="1615" name="object 1615"/>
            <p:cNvSpPr/>
            <p:nvPr/>
          </p:nvSpPr>
          <p:spPr>
            <a:xfrm>
              <a:off x="13388339" y="3992117"/>
              <a:ext cx="0" cy="807085"/>
            </a:xfrm>
            <a:custGeom>
              <a:avLst/>
              <a:gdLst/>
              <a:ahLst/>
              <a:cxnLst/>
              <a:rect l="l" t="t" r="r" b="b"/>
              <a:pathLst>
                <a:path h="807085">
                  <a:moveTo>
                    <a:pt x="0" y="0"/>
                  </a:moveTo>
                  <a:lnTo>
                    <a:pt x="0" y="806957"/>
                  </a:lnTo>
                </a:path>
              </a:pathLst>
            </a:custGeom>
            <a:ln w="3175">
              <a:solidFill>
                <a:srgbClr val="000000"/>
              </a:solidFill>
            </a:ln>
          </p:spPr>
          <p:txBody>
            <a:bodyPr wrap="square" lIns="0" tIns="0" rIns="0" bIns="0" rtlCol="0"/>
            <a:lstStyle/>
            <a:p>
              <a:endParaRPr sz="1227"/>
            </a:p>
          </p:txBody>
        </p:sp>
        <p:sp>
          <p:nvSpPr>
            <p:cNvPr id="1616" name="object 1616"/>
            <p:cNvSpPr/>
            <p:nvPr/>
          </p:nvSpPr>
          <p:spPr>
            <a:xfrm>
              <a:off x="13455777" y="4010786"/>
              <a:ext cx="0" cy="2763520"/>
            </a:xfrm>
            <a:custGeom>
              <a:avLst/>
              <a:gdLst/>
              <a:ahLst/>
              <a:cxnLst/>
              <a:rect l="l" t="t" r="r" b="b"/>
              <a:pathLst>
                <a:path h="2763520">
                  <a:moveTo>
                    <a:pt x="0" y="0"/>
                  </a:moveTo>
                  <a:lnTo>
                    <a:pt x="0" y="2763392"/>
                  </a:lnTo>
                </a:path>
              </a:pathLst>
            </a:custGeom>
            <a:ln w="3175">
              <a:solidFill>
                <a:srgbClr val="000000"/>
              </a:solidFill>
            </a:ln>
          </p:spPr>
          <p:txBody>
            <a:bodyPr wrap="square" lIns="0" tIns="0" rIns="0" bIns="0" rtlCol="0"/>
            <a:lstStyle/>
            <a:p>
              <a:endParaRPr sz="1227"/>
            </a:p>
          </p:txBody>
        </p:sp>
        <p:sp>
          <p:nvSpPr>
            <p:cNvPr id="1617" name="object 1617"/>
            <p:cNvSpPr/>
            <p:nvPr/>
          </p:nvSpPr>
          <p:spPr>
            <a:xfrm>
              <a:off x="13449300" y="3523869"/>
              <a:ext cx="30480" cy="0"/>
            </a:xfrm>
            <a:custGeom>
              <a:avLst/>
              <a:gdLst/>
              <a:ahLst/>
              <a:cxnLst/>
              <a:rect l="l" t="t" r="r" b="b"/>
              <a:pathLst>
                <a:path w="30480">
                  <a:moveTo>
                    <a:pt x="0" y="0"/>
                  </a:moveTo>
                  <a:lnTo>
                    <a:pt x="30479" y="0"/>
                  </a:lnTo>
                </a:path>
              </a:pathLst>
            </a:custGeom>
            <a:ln w="3175">
              <a:solidFill>
                <a:srgbClr val="000000"/>
              </a:solidFill>
            </a:ln>
          </p:spPr>
          <p:txBody>
            <a:bodyPr wrap="square" lIns="0" tIns="0" rIns="0" bIns="0" rtlCol="0"/>
            <a:lstStyle/>
            <a:p>
              <a:endParaRPr sz="1227"/>
            </a:p>
          </p:txBody>
        </p:sp>
        <p:sp>
          <p:nvSpPr>
            <p:cNvPr id="1618" name="object 1618"/>
            <p:cNvSpPr/>
            <p:nvPr/>
          </p:nvSpPr>
          <p:spPr>
            <a:xfrm>
              <a:off x="13449300" y="3526536"/>
              <a:ext cx="33655" cy="0"/>
            </a:xfrm>
            <a:custGeom>
              <a:avLst/>
              <a:gdLst/>
              <a:ahLst/>
              <a:cxnLst/>
              <a:rect l="l" t="t" r="r" b="b"/>
              <a:pathLst>
                <a:path w="33655">
                  <a:moveTo>
                    <a:pt x="0" y="0"/>
                  </a:moveTo>
                  <a:lnTo>
                    <a:pt x="33146" y="0"/>
                  </a:lnTo>
                </a:path>
              </a:pathLst>
            </a:custGeom>
            <a:ln w="3175">
              <a:solidFill>
                <a:srgbClr val="000000"/>
              </a:solidFill>
            </a:ln>
          </p:spPr>
          <p:txBody>
            <a:bodyPr wrap="square" lIns="0" tIns="0" rIns="0" bIns="0" rtlCol="0"/>
            <a:lstStyle/>
            <a:p>
              <a:endParaRPr sz="1227"/>
            </a:p>
          </p:txBody>
        </p:sp>
        <p:sp>
          <p:nvSpPr>
            <p:cNvPr id="1619" name="object 1619"/>
            <p:cNvSpPr/>
            <p:nvPr/>
          </p:nvSpPr>
          <p:spPr>
            <a:xfrm>
              <a:off x="13406628" y="3508248"/>
              <a:ext cx="49530" cy="0"/>
            </a:xfrm>
            <a:custGeom>
              <a:avLst/>
              <a:gdLst/>
              <a:ahLst/>
              <a:cxnLst/>
              <a:rect l="l" t="t" r="r" b="b"/>
              <a:pathLst>
                <a:path w="49530">
                  <a:moveTo>
                    <a:pt x="0" y="0"/>
                  </a:moveTo>
                  <a:lnTo>
                    <a:pt x="49148" y="0"/>
                  </a:lnTo>
                </a:path>
              </a:pathLst>
            </a:custGeom>
            <a:ln w="3175">
              <a:solidFill>
                <a:srgbClr val="000000"/>
              </a:solidFill>
            </a:ln>
          </p:spPr>
          <p:txBody>
            <a:bodyPr wrap="square" lIns="0" tIns="0" rIns="0" bIns="0" rtlCol="0"/>
            <a:lstStyle/>
            <a:p>
              <a:endParaRPr sz="1227"/>
            </a:p>
          </p:txBody>
        </p:sp>
        <p:sp>
          <p:nvSpPr>
            <p:cNvPr id="1620" name="object 1620"/>
            <p:cNvSpPr/>
            <p:nvPr/>
          </p:nvSpPr>
          <p:spPr>
            <a:xfrm>
              <a:off x="13482446" y="3932682"/>
              <a:ext cx="0" cy="59690"/>
            </a:xfrm>
            <a:custGeom>
              <a:avLst/>
              <a:gdLst/>
              <a:ahLst/>
              <a:cxnLst/>
              <a:rect l="l" t="t" r="r" b="b"/>
              <a:pathLst>
                <a:path h="59689">
                  <a:moveTo>
                    <a:pt x="0" y="59435"/>
                  </a:moveTo>
                  <a:lnTo>
                    <a:pt x="0" y="0"/>
                  </a:lnTo>
                </a:path>
              </a:pathLst>
            </a:custGeom>
            <a:ln w="3175">
              <a:solidFill>
                <a:srgbClr val="000000"/>
              </a:solidFill>
            </a:ln>
          </p:spPr>
          <p:txBody>
            <a:bodyPr wrap="square" lIns="0" tIns="0" rIns="0" bIns="0" rtlCol="0"/>
            <a:lstStyle/>
            <a:p>
              <a:endParaRPr sz="1227"/>
            </a:p>
          </p:txBody>
        </p:sp>
        <p:sp>
          <p:nvSpPr>
            <p:cNvPr id="1621" name="object 1621"/>
            <p:cNvSpPr/>
            <p:nvPr/>
          </p:nvSpPr>
          <p:spPr>
            <a:xfrm>
              <a:off x="13482446" y="3904869"/>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1622" name="object 1622"/>
            <p:cNvSpPr/>
            <p:nvPr/>
          </p:nvSpPr>
          <p:spPr>
            <a:xfrm>
              <a:off x="13482446" y="3877055"/>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1623" name="object 1623"/>
            <p:cNvSpPr/>
            <p:nvPr/>
          </p:nvSpPr>
          <p:spPr>
            <a:xfrm>
              <a:off x="13482446" y="3627501"/>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1624" name="object 1624"/>
            <p:cNvSpPr/>
            <p:nvPr/>
          </p:nvSpPr>
          <p:spPr>
            <a:xfrm>
              <a:off x="13482446" y="3600069"/>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1625" name="object 1625"/>
            <p:cNvSpPr/>
            <p:nvPr/>
          </p:nvSpPr>
          <p:spPr>
            <a:xfrm>
              <a:off x="13482446" y="3526536"/>
              <a:ext cx="0" cy="59690"/>
            </a:xfrm>
            <a:custGeom>
              <a:avLst/>
              <a:gdLst/>
              <a:ahLst/>
              <a:cxnLst/>
              <a:rect l="l" t="t" r="r" b="b"/>
              <a:pathLst>
                <a:path h="59689">
                  <a:moveTo>
                    <a:pt x="0" y="59435"/>
                  </a:moveTo>
                  <a:lnTo>
                    <a:pt x="0" y="0"/>
                  </a:lnTo>
                </a:path>
              </a:pathLst>
            </a:custGeom>
            <a:ln w="3175">
              <a:solidFill>
                <a:srgbClr val="000000"/>
              </a:solidFill>
            </a:ln>
          </p:spPr>
          <p:txBody>
            <a:bodyPr wrap="square" lIns="0" tIns="0" rIns="0" bIns="0" rtlCol="0"/>
            <a:lstStyle/>
            <a:p>
              <a:endParaRPr sz="1227"/>
            </a:p>
          </p:txBody>
        </p:sp>
        <p:sp>
          <p:nvSpPr>
            <p:cNvPr id="1626" name="object 1626"/>
            <p:cNvSpPr/>
            <p:nvPr/>
          </p:nvSpPr>
          <p:spPr>
            <a:xfrm>
              <a:off x="13449300" y="3992117"/>
              <a:ext cx="33655" cy="0"/>
            </a:xfrm>
            <a:custGeom>
              <a:avLst/>
              <a:gdLst/>
              <a:ahLst/>
              <a:cxnLst/>
              <a:rect l="l" t="t" r="r" b="b"/>
              <a:pathLst>
                <a:path w="33655">
                  <a:moveTo>
                    <a:pt x="0" y="0"/>
                  </a:moveTo>
                  <a:lnTo>
                    <a:pt x="33146" y="0"/>
                  </a:lnTo>
                </a:path>
              </a:pathLst>
            </a:custGeom>
            <a:ln w="3175">
              <a:solidFill>
                <a:srgbClr val="000000"/>
              </a:solidFill>
            </a:ln>
          </p:spPr>
          <p:txBody>
            <a:bodyPr wrap="square" lIns="0" tIns="0" rIns="0" bIns="0" rtlCol="0"/>
            <a:lstStyle/>
            <a:p>
              <a:endParaRPr sz="1227"/>
            </a:p>
          </p:txBody>
        </p:sp>
        <p:sp>
          <p:nvSpPr>
            <p:cNvPr id="1627" name="object 1627"/>
            <p:cNvSpPr/>
            <p:nvPr/>
          </p:nvSpPr>
          <p:spPr>
            <a:xfrm>
              <a:off x="13408533" y="4010786"/>
              <a:ext cx="47625" cy="0"/>
            </a:xfrm>
            <a:custGeom>
              <a:avLst/>
              <a:gdLst/>
              <a:ahLst/>
              <a:cxnLst/>
              <a:rect l="l" t="t" r="r" b="b"/>
              <a:pathLst>
                <a:path w="47625">
                  <a:moveTo>
                    <a:pt x="0" y="0"/>
                  </a:moveTo>
                  <a:lnTo>
                    <a:pt x="47243" y="0"/>
                  </a:lnTo>
                </a:path>
              </a:pathLst>
            </a:custGeom>
            <a:ln w="3175">
              <a:solidFill>
                <a:srgbClr val="000000"/>
              </a:solidFill>
            </a:ln>
          </p:spPr>
          <p:txBody>
            <a:bodyPr wrap="square" lIns="0" tIns="0" rIns="0" bIns="0" rtlCol="0"/>
            <a:lstStyle/>
            <a:p>
              <a:endParaRPr sz="1227"/>
            </a:p>
          </p:txBody>
        </p:sp>
        <p:sp>
          <p:nvSpPr>
            <p:cNvPr id="1628" name="object 1628"/>
            <p:cNvSpPr/>
            <p:nvPr/>
          </p:nvSpPr>
          <p:spPr>
            <a:xfrm>
              <a:off x="13449300" y="3995166"/>
              <a:ext cx="30480" cy="0"/>
            </a:xfrm>
            <a:custGeom>
              <a:avLst/>
              <a:gdLst/>
              <a:ahLst/>
              <a:cxnLst/>
              <a:rect l="l" t="t" r="r" b="b"/>
              <a:pathLst>
                <a:path w="30480">
                  <a:moveTo>
                    <a:pt x="0" y="0"/>
                  </a:moveTo>
                  <a:lnTo>
                    <a:pt x="30479" y="0"/>
                  </a:lnTo>
                </a:path>
              </a:pathLst>
            </a:custGeom>
            <a:ln w="3175">
              <a:solidFill>
                <a:srgbClr val="000000"/>
              </a:solidFill>
            </a:ln>
          </p:spPr>
          <p:txBody>
            <a:bodyPr wrap="square" lIns="0" tIns="0" rIns="0" bIns="0" rtlCol="0"/>
            <a:lstStyle/>
            <a:p>
              <a:endParaRPr sz="1227"/>
            </a:p>
          </p:txBody>
        </p:sp>
        <p:sp>
          <p:nvSpPr>
            <p:cNvPr id="1629" name="object 1629"/>
            <p:cNvSpPr/>
            <p:nvPr/>
          </p:nvSpPr>
          <p:spPr>
            <a:xfrm>
              <a:off x="13406628" y="7276719"/>
              <a:ext cx="0" cy="163195"/>
            </a:xfrm>
            <a:custGeom>
              <a:avLst/>
              <a:gdLst/>
              <a:ahLst/>
              <a:cxnLst/>
              <a:rect l="l" t="t" r="r" b="b"/>
              <a:pathLst>
                <a:path h="163195">
                  <a:moveTo>
                    <a:pt x="0" y="0"/>
                  </a:moveTo>
                  <a:lnTo>
                    <a:pt x="0" y="162686"/>
                  </a:lnTo>
                </a:path>
              </a:pathLst>
            </a:custGeom>
            <a:ln w="3175">
              <a:solidFill>
                <a:srgbClr val="000000"/>
              </a:solidFill>
            </a:ln>
          </p:spPr>
          <p:txBody>
            <a:bodyPr wrap="square" lIns="0" tIns="0" rIns="0" bIns="0" rtlCol="0"/>
            <a:lstStyle/>
            <a:p>
              <a:endParaRPr sz="1227"/>
            </a:p>
          </p:txBody>
        </p:sp>
        <p:sp>
          <p:nvSpPr>
            <p:cNvPr id="1630" name="object 1630"/>
            <p:cNvSpPr/>
            <p:nvPr/>
          </p:nvSpPr>
          <p:spPr>
            <a:xfrm>
              <a:off x="13388339" y="7258431"/>
              <a:ext cx="0" cy="200025"/>
            </a:xfrm>
            <a:custGeom>
              <a:avLst/>
              <a:gdLst/>
              <a:ahLst/>
              <a:cxnLst/>
              <a:rect l="l" t="t" r="r" b="b"/>
              <a:pathLst>
                <a:path h="200025">
                  <a:moveTo>
                    <a:pt x="0" y="0"/>
                  </a:moveTo>
                  <a:lnTo>
                    <a:pt x="0" y="199643"/>
                  </a:lnTo>
                </a:path>
              </a:pathLst>
            </a:custGeom>
            <a:ln w="3175">
              <a:solidFill>
                <a:srgbClr val="000000"/>
              </a:solidFill>
            </a:ln>
          </p:spPr>
          <p:txBody>
            <a:bodyPr wrap="square" lIns="0" tIns="0" rIns="0" bIns="0" rtlCol="0"/>
            <a:lstStyle/>
            <a:p>
              <a:endParaRPr sz="1227"/>
            </a:p>
          </p:txBody>
        </p:sp>
        <p:sp>
          <p:nvSpPr>
            <p:cNvPr id="1631" name="object 1631"/>
            <p:cNvSpPr/>
            <p:nvPr/>
          </p:nvSpPr>
          <p:spPr>
            <a:xfrm>
              <a:off x="13449300" y="6789800"/>
              <a:ext cx="30480" cy="0"/>
            </a:xfrm>
            <a:custGeom>
              <a:avLst/>
              <a:gdLst/>
              <a:ahLst/>
              <a:cxnLst/>
              <a:rect l="l" t="t" r="r" b="b"/>
              <a:pathLst>
                <a:path w="30480">
                  <a:moveTo>
                    <a:pt x="0" y="0"/>
                  </a:moveTo>
                  <a:lnTo>
                    <a:pt x="30479" y="0"/>
                  </a:lnTo>
                </a:path>
              </a:pathLst>
            </a:custGeom>
            <a:ln w="3175">
              <a:solidFill>
                <a:srgbClr val="000000"/>
              </a:solidFill>
            </a:ln>
          </p:spPr>
          <p:txBody>
            <a:bodyPr wrap="square" lIns="0" tIns="0" rIns="0" bIns="0" rtlCol="0"/>
            <a:lstStyle/>
            <a:p>
              <a:endParaRPr sz="1227"/>
            </a:p>
          </p:txBody>
        </p:sp>
        <p:sp>
          <p:nvSpPr>
            <p:cNvPr id="1632" name="object 1632"/>
            <p:cNvSpPr/>
            <p:nvPr/>
          </p:nvSpPr>
          <p:spPr>
            <a:xfrm>
              <a:off x="13449300" y="7261098"/>
              <a:ext cx="30480" cy="0"/>
            </a:xfrm>
            <a:custGeom>
              <a:avLst/>
              <a:gdLst/>
              <a:ahLst/>
              <a:cxnLst/>
              <a:rect l="l" t="t" r="r" b="b"/>
              <a:pathLst>
                <a:path w="30480">
                  <a:moveTo>
                    <a:pt x="0" y="0"/>
                  </a:moveTo>
                  <a:lnTo>
                    <a:pt x="30479" y="0"/>
                  </a:lnTo>
                </a:path>
              </a:pathLst>
            </a:custGeom>
            <a:ln w="3175">
              <a:solidFill>
                <a:srgbClr val="000000"/>
              </a:solidFill>
            </a:ln>
          </p:spPr>
          <p:txBody>
            <a:bodyPr wrap="square" lIns="0" tIns="0" rIns="0" bIns="0" rtlCol="0"/>
            <a:lstStyle/>
            <a:p>
              <a:endParaRPr sz="1227"/>
            </a:p>
          </p:txBody>
        </p:sp>
        <p:sp>
          <p:nvSpPr>
            <p:cNvPr id="1633" name="object 1633"/>
            <p:cNvSpPr/>
            <p:nvPr/>
          </p:nvSpPr>
          <p:spPr>
            <a:xfrm>
              <a:off x="13479780" y="7261098"/>
              <a:ext cx="0" cy="194310"/>
            </a:xfrm>
            <a:custGeom>
              <a:avLst/>
              <a:gdLst/>
              <a:ahLst/>
              <a:cxnLst/>
              <a:rect l="l" t="t" r="r" b="b"/>
              <a:pathLst>
                <a:path h="194309">
                  <a:moveTo>
                    <a:pt x="0" y="0"/>
                  </a:moveTo>
                  <a:lnTo>
                    <a:pt x="0" y="193928"/>
                  </a:lnTo>
                </a:path>
              </a:pathLst>
            </a:custGeom>
            <a:ln w="3175">
              <a:solidFill>
                <a:srgbClr val="000000"/>
              </a:solidFill>
            </a:ln>
          </p:spPr>
          <p:txBody>
            <a:bodyPr wrap="square" lIns="0" tIns="0" rIns="0" bIns="0" rtlCol="0"/>
            <a:lstStyle/>
            <a:p>
              <a:endParaRPr sz="1227"/>
            </a:p>
          </p:txBody>
        </p:sp>
        <p:sp>
          <p:nvSpPr>
            <p:cNvPr id="1634" name="object 1634"/>
            <p:cNvSpPr/>
            <p:nvPr/>
          </p:nvSpPr>
          <p:spPr>
            <a:xfrm>
              <a:off x="13406628" y="7276719"/>
              <a:ext cx="49530" cy="0"/>
            </a:xfrm>
            <a:custGeom>
              <a:avLst/>
              <a:gdLst/>
              <a:ahLst/>
              <a:cxnLst/>
              <a:rect l="l" t="t" r="r" b="b"/>
              <a:pathLst>
                <a:path w="49530">
                  <a:moveTo>
                    <a:pt x="0" y="0"/>
                  </a:moveTo>
                  <a:lnTo>
                    <a:pt x="49148" y="0"/>
                  </a:lnTo>
                </a:path>
              </a:pathLst>
            </a:custGeom>
            <a:ln w="3175">
              <a:solidFill>
                <a:srgbClr val="000000"/>
              </a:solidFill>
            </a:ln>
          </p:spPr>
          <p:txBody>
            <a:bodyPr wrap="square" lIns="0" tIns="0" rIns="0" bIns="0" rtlCol="0"/>
            <a:lstStyle/>
            <a:p>
              <a:endParaRPr sz="1227"/>
            </a:p>
          </p:txBody>
        </p:sp>
        <p:sp>
          <p:nvSpPr>
            <p:cNvPr id="1635" name="object 1635"/>
            <p:cNvSpPr/>
            <p:nvPr/>
          </p:nvSpPr>
          <p:spPr>
            <a:xfrm>
              <a:off x="13408533" y="6774180"/>
              <a:ext cx="47625" cy="0"/>
            </a:xfrm>
            <a:custGeom>
              <a:avLst/>
              <a:gdLst/>
              <a:ahLst/>
              <a:cxnLst/>
              <a:rect l="l" t="t" r="r" b="b"/>
              <a:pathLst>
                <a:path w="47625">
                  <a:moveTo>
                    <a:pt x="0" y="0"/>
                  </a:moveTo>
                  <a:lnTo>
                    <a:pt x="47243" y="0"/>
                  </a:lnTo>
                </a:path>
              </a:pathLst>
            </a:custGeom>
            <a:ln w="3175">
              <a:solidFill>
                <a:srgbClr val="000000"/>
              </a:solidFill>
            </a:ln>
          </p:spPr>
          <p:txBody>
            <a:bodyPr wrap="square" lIns="0" tIns="0" rIns="0" bIns="0" rtlCol="0"/>
            <a:lstStyle/>
            <a:p>
              <a:endParaRPr sz="1227"/>
            </a:p>
          </p:txBody>
        </p:sp>
        <p:sp>
          <p:nvSpPr>
            <p:cNvPr id="1636" name="object 1636"/>
            <p:cNvSpPr/>
            <p:nvPr/>
          </p:nvSpPr>
          <p:spPr>
            <a:xfrm>
              <a:off x="13449300" y="6792468"/>
              <a:ext cx="33655" cy="0"/>
            </a:xfrm>
            <a:custGeom>
              <a:avLst/>
              <a:gdLst/>
              <a:ahLst/>
              <a:cxnLst/>
              <a:rect l="l" t="t" r="r" b="b"/>
              <a:pathLst>
                <a:path w="33655">
                  <a:moveTo>
                    <a:pt x="0" y="0"/>
                  </a:moveTo>
                  <a:lnTo>
                    <a:pt x="33146" y="0"/>
                  </a:lnTo>
                </a:path>
              </a:pathLst>
            </a:custGeom>
            <a:ln w="3175">
              <a:solidFill>
                <a:srgbClr val="000000"/>
              </a:solidFill>
            </a:ln>
          </p:spPr>
          <p:txBody>
            <a:bodyPr wrap="square" lIns="0" tIns="0" rIns="0" bIns="0" rtlCol="0"/>
            <a:lstStyle/>
            <a:p>
              <a:endParaRPr sz="1227"/>
            </a:p>
          </p:txBody>
        </p:sp>
        <p:sp>
          <p:nvSpPr>
            <p:cNvPr id="1637" name="object 1637"/>
            <p:cNvSpPr/>
            <p:nvPr/>
          </p:nvSpPr>
          <p:spPr>
            <a:xfrm>
              <a:off x="13449300" y="7258431"/>
              <a:ext cx="33655" cy="0"/>
            </a:xfrm>
            <a:custGeom>
              <a:avLst/>
              <a:gdLst/>
              <a:ahLst/>
              <a:cxnLst/>
              <a:rect l="l" t="t" r="r" b="b"/>
              <a:pathLst>
                <a:path w="33655">
                  <a:moveTo>
                    <a:pt x="0" y="0"/>
                  </a:moveTo>
                  <a:lnTo>
                    <a:pt x="33146" y="0"/>
                  </a:lnTo>
                </a:path>
              </a:pathLst>
            </a:custGeom>
            <a:ln w="3175">
              <a:solidFill>
                <a:srgbClr val="000000"/>
              </a:solidFill>
            </a:ln>
          </p:spPr>
          <p:txBody>
            <a:bodyPr wrap="square" lIns="0" tIns="0" rIns="0" bIns="0" rtlCol="0"/>
            <a:lstStyle/>
            <a:p>
              <a:endParaRPr sz="1227"/>
            </a:p>
          </p:txBody>
        </p:sp>
        <p:sp>
          <p:nvSpPr>
            <p:cNvPr id="1638" name="object 1638"/>
            <p:cNvSpPr/>
            <p:nvPr/>
          </p:nvSpPr>
          <p:spPr>
            <a:xfrm>
              <a:off x="13482446" y="6792468"/>
              <a:ext cx="0" cy="60325"/>
            </a:xfrm>
            <a:custGeom>
              <a:avLst/>
              <a:gdLst/>
              <a:ahLst/>
              <a:cxnLst/>
              <a:rect l="l" t="t" r="r" b="b"/>
              <a:pathLst>
                <a:path h="60325">
                  <a:moveTo>
                    <a:pt x="0" y="0"/>
                  </a:moveTo>
                  <a:lnTo>
                    <a:pt x="0" y="59816"/>
                  </a:lnTo>
                </a:path>
              </a:pathLst>
            </a:custGeom>
            <a:ln w="3175">
              <a:solidFill>
                <a:srgbClr val="000000"/>
              </a:solidFill>
            </a:ln>
          </p:spPr>
          <p:txBody>
            <a:bodyPr wrap="square" lIns="0" tIns="0" rIns="0" bIns="0" rtlCol="0"/>
            <a:lstStyle/>
            <a:p>
              <a:endParaRPr sz="1227"/>
            </a:p>
          </p:txBody>
        </p:sp>
        <p:sp>
          <p:nvSpPr>
            <p:cNvPr id="1639" name="object 1639"/>
            <p:cNvSpPr/>
            <p:nvPr/>
          </p:nvSpPr>
          <p:spPr>
            <a:xfrm>
              <a:off x="13482446" y="6866000"/>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1640" name="object 1640"/>
            <p:cNvSpPr/>
            <p:nvPr/>
          </p:nvSpPr>
          <p:spPr>
            <a:xfrm>
              <a:off x="13482446" y="6893813"/>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1641" name="object 1641"/>
            <p:cNvSpPr/>
            <p:nvPr/>
          </p:nvSpPr>
          <p:spPr>
            <a:xfrm>
              <a:off x="13482446" y="7004685"/>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1642" name="object 1642"/>
            <p:cNvSpPr/>
            <p:nvPr/>
          </p:nvSpPr>
          <p:spPr>
            <a:xfrm>
              <a:off x="13482446" y="7032498"/>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1643" name="object 1643"/>
            <p:cNvSpPr/>
            <p:nvPr/>
          </p:nvSpPr>
          <p:spPr>
            <a:xfrm>
              <a:off x="13482446" y="7143369"/>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1644" name="object 1644"/>
            <p:cNvSpPr/>
            <p:nvPr/>
          </p:nvSpPr>
          <p:spPr>
            <a:xfrm>
              <a:off x="13482446" y="7170800"/>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1645" name="object 1645"/>
            <p:cNvSpPr/>
            <p:nvPr/>
          </p:nvSpPr>
          <p:spPr>
            <a:xfrm>
              <a:off x="13482446" y="7198613"/>
              <a:ext cx="0" cy="60325"/>
            </a:xfrm>
            <a:custGeom>
              <a:avLst/>
              <a:gdLst/>
              <a:ahLst/>
              <a:cxnLst/>
              <a:rect l="l" t="t" r="r" b="b"/>
              <a:pathLst>
                <a:path h="60325">
                  <a:moveTo>
                    <a:pt x="0" y="0"/>
                  </a:moveTo>
                  <a:lnTo>
                    <a:pt x="0" y="59816"/>
                  </a:lnTo>
                </a:path>
              </a:pathLst>
            </a:custGeom>
            <a:ln w="3175">
              <a:solidFill>
                <a:srgbClr val="000000"/>
              </a:solidFill>
            </a:ln>
          </p:spPr>
          <p:txBody>
            <a:bodyPr wrap="square" lIns="0" tIns="0" rIns="0" bIns="0" rtlCol="0"/>
            <a:lstStyle/>
            <a:p>
              <a:endParaRPr sz="1227"/>
            </a:p>
          </p:txBody>
        </p:sp>
        <p:sp>
          <p:nvSpPr>
            <p:cNvPr id="1646" name="object 1646"/>
            <p:cNvSpPr/>
            <p:nvPr/>
          </p:nvSpPr>
          <p:spPr>
            <a:xfrm>
              <a:off x="13449300" y="7458075"/>
              <a:ext cx="33655" cy="0"/>
            </a:xfrm>
            <a:custGeom>
              <a:avLst/>
              <a:gdLst/>
              <a:ahLst/>
              <a:cxnLst/>
              <a:rect l="l" t="t" r="r" b="b"/>
              <a:pathLst>
                <a:path w="33655">
                  <a:moveTo>
                    <a:pt x="0" y="0"/>
                  </a:moveTo>
                  <a:lnTo>
                    <a:pt x="33146" y="0"/>
                  </a:lnTo>
                </a:path>
              </a:pathLst>
            </a:custGeom>
            <a:ln w="3175">
              <a:solidFill>
                <a:srgbClr val="000000"/>
              </a:solidFill>
            </a:ln>
          </p:spPr>
          <p:txBody>
            <a:bodyPr wrap="square" lIns="0" tIns="0" rIns="0" bIns="0" rtlCol="0"/>
            <a:lstStyle/>
            <a:p>
              <a:endParaRPr sz="1227"/>
            </a:p>
          </p:txBody>
        </p:sp>
        <p:sp>
          <p:nvSpPr>
            <p:cNvPr id="1647" name="object 1647"/>
            <p:cNvSpPr/>
            <p:nvPr/>
          </p:nvSpPr>
          <p:spPr>
            <a:xfrm>
              <a:off x="13449300" y="7455026"/>
              <a:ext cx="30480" cy="0"/>
            </a:xfrm>
            <a:custGeom>
              <a:avLst/>
              <a:gdLst/>
              <a:ahLst/>
              <a:cxnLst/>
              <a:rect l="l" t="t" r="r" b="b"/>
              <a:pathLst>
                <a:path w="30480">
                  <a:moveTo>
                    <a:pt x="0" y="0"/>
                  </a:moveTo>
                  <a:lnTo>
                    <a:pt x="30479" y="0"/>
                  </a:lnTo>
                </a:path>
              </a:pathLst>
            </a:custGeom>
            <a:ln w="3175">
              <a:solidFill>
                <a:srgbClr val="000000"/>
              </a:solidFill>
            </a:ln>
          </p:spPr>
          <p:txBody>
            <a:bodyPr wrap="square" lIns="0" tIns="0" rIns="0" bIns="0" rtlCol="0"/>
            <a:lstStyle/>
            <a:p>
              <a:endParaRPr sz="1227"/>
            </a:p>
          </p:txBody>
        </p:sp>
        <p:sp>
          <p:nvSpPr>
            <p:cNvPr id="1648" name="object 1648"/>
            <p:cNvSpPr/>
            <p:nvPr/>
          </p:nvSpPr>
          <p:spPr>
            <a:xfrm>
              <a:off x="13406628" y="7439406"/>
              <a:ext cx="49530" cy="0"/>
            </a:xfrm>
            <a:custGeom>
              <a:avLst/>
              <a:gdLst/>
              <a:ahLst/>
              <a:cxnLst/>
              <a:rect l="l" t="t" r="r" b="b"/>
              <a:pathLst>
                <a:path w="49530">
                  <a:moveTo>
                    <a:pt x="0" y="0"/>
                  </a:moveTo>
                  <a:lnTo>
                    <a:pt x="49148" y="0"/>
                  </a:lnTo>
                </a:path>
              </a:pathLst>
            </a:custGeom>
            <a:ln w="3175">
              <a:solidFill>
                <a:srgbClr val="000000"/>
              </a:solidFill>
            </a:ln>
          </p:spPr>
          <p:txBody>
            <a:bodyPr wrap="square" lIns="0" tIns="0" rIns="0" bIns="0" rtlCol="0"/>
            <a:lstStyle/>
            <a:p>
              <a:endParaRPr sz="1227"/>
            </a:p>
          </p:txBody>
        </p:sp>
        <p:sp>
          <p:nvSpPr>
            <p:cNvPr id="1649" name="object 1649"/>
            <p:cNvSpPr/>
            <p:nvPr/>
          </p:nvSpPr>
          <p:spPr>
            <a:xfrm>
              <a:off x="13482446" y="7864220"/>
              <a:ext cx="0" cy="59690"/>
            </a:xfrm>
            <a:custGeom>
              <a:avLst/>
              <a:gdLst/>
              <a:ahLst/>
              <a:cxnLst/>
              <a:rect l="l" t="t" r="r" b="b"/>
              <a:pathLst>
                <a:path h="59690">
                  <a:moveTo>
                    <a:pt x="0" y="59435"/>
                  </a:moveTo>
                  <a:lnTo>
                    <a:pt x="0" y="0"/>
                  </a:lnTo>
                </a:path>
              </a:pathLst>
            </a:custGeom>
            <a:ln w="3175">
              <a:solidFill>
                <a:srgbClr val="000000"/>
              </a:solidFill>
            </a:ln>
          </p:spPr>
          <p:txBody>
            <a:bodyPr wrap="square" lIns="0" tIns="0" rIns="0" bIns="0" rtlCol="0"/>
            <a:lstStyle/>
            <a:p>
              <a:endParaRPr sz="1227"/>
            </a:p>
          </p:txBody>
        </p:sp>
        <p:sp>
          <p:nvSpPr>
            <p:cNvPr id="1650" name="object 1650"/>
            <p:cNvSpPr/>
            <p:nvPr/>
          </p:nvSpPr>
          <p:spPr>
            <a:xfrm>
              <a:off x="13482446" y="7836407"/>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1651" name="object 1651"/>
            <p:cNvSpPr/>
            <p:nvPr/>
          </p:nvSpPr>
          <p:spPr>
            <a:xfrm>
              <a:off x="13482446" y="7808594"/>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1652" name="object 1652"/>
            <p:cNvSpPr/>
            <p:nvPr/>
          </p:nvSpPr>
          <p:spPr>
            <a:xfrm>
              <a:off x="13482446" y="7559039"/>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1653" name="object 1653"/>
            <p:cNvSpPr/>
            <p:nvPr/>
          </p:nvSpPr>
          <p:spPr>
            <a:xfrm>
              <a:off x="13482446" y="7531226"/>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1654" name="object 1654"/>
            <p:cNvSpPr/>
            <p:nvPr/>
          </p:nvSpPr>
          <p:spPr>
            <a:xfrm>
              <a:off x="13482446" y="7458075"/>
              <a:ext cx="0" cy="59690"/>
            </a:xfrm>
            <a:custGeom>
              <a:avLst/>
              <a:gdLst/>
              <a:ahLst/>
              <a:cxnLst/>
              <a:rect l="l" t="t" r="r" b="b"/>
              <a:pathLst>
                <a:path h="59690">
                  <a:moveTo>
                    <a:pt x="0" y="59435"/>
                  </a:moveTo>
                  <a:lnTo>
                    <a:pt x="0" y="0"/>
                  </a:lnTo>
                </a:path>
              </a:pathLst>
            </a:custGeom>
            <a:ln w="3175">
              <a:solidFill>
                <a:srgbClr val="000000"/>
              </a:solidFill>
            </a:ln>
          </p:spPr>
          <p:txBody>
            <a:bodyPr wrap="square" lIns="0" tIns="0" rIns="0" bIns="0" rtlCol="0"/>
            <a:lstStyle/>
            <a:p>
              <a:endParaRPr sz="1227"/>
            </a:p>
          </p:txBody>
        </p:sp>
        <p:sp>
          <p:nvSpPr>
            <p:cNvPr id="1655" name="object 1655"/>
            <p:cNvSpPr/>
            <p:nvPr/>
          </p:nvSpPr>
          <p:spPr>
            <a:xfrm>
              <a:off x="13388339" y="7923656"/>
              <a:ext cx="0" cy="69850"/>
            </a:xfrm>
            <a:custGeom>
              <a:avLst/>
              <a:gdLst/>
              <a:ahLst/>
              <a:cxnLst/>
              <a:rect l="l" t="t" r="r" b="b"/>
              <a:pathLst>
                <a:path h="69850">
                  <a:moveTo>
                    <a:pt x="0" y="0"/>
                  </a:moveTo>
                  <a:lnTo>
                    <a:pt x="0" y="69341"/>
                  </a:lnTo>
                </a:path>
              </a:pathLst>
            </a:custGeom>
            <a:ln w="3175">
              <a:solidFill>
                <a:srgbClr val="000000"/>
              </a:solidFill>
            </a:ln>
          </p:spPr>
          <p:txBody>
            <a:bodyPr wrap="square" lIns="0" tIns="0" rIns="0" bIns="0" rtlCol="0"/>
            <a:lstStyle/>
            <a:p>
              <a:endParaRPr sz="1227"/>
            </a:p>
          </p:txBody>
        </p:sp>
        <p:sp>
          <p:nvSpPr>
            <p:cNvPr id="1656" name="object 1656"/>
            <p:cNvSpPr/>
            <p:nvPr/>
          </p:nvSpPr>
          <p:spPr>
            <a:xfrm>
              <a:off x="13406628" y="7941944"/>
              <a:ext cx="0" cy="33020"/>
            </a:xfrm>
            <a:custGeom>
              <a:avLst/>
              <a:gdLst/>
              <a:ahLst/>
              <a:cxnLst/>
              <a:rect l="l" t="t" r="r" b="b"/>
              <a:pathLst>
                <a:path h="33020">
                  <a:moveTo>
                    <a:pt x="0" y="0"/>
                  </a:moveTo>
                  <a:lnTo>
                    <a:pt x="0" y="32765"/>
                  </a:lnTo>
                </a:path>
              </a:pathLst>
            </a:custGeom>
            <a:ln w="3175">
              <a:solidFill>
                <a:srgbClr val="000000"/>
              </a:solidFill>
            </a:ln>
          </p:spPr>
          <p:txBody>
            <a:bodyPr wrap="square" lIns="0" tIns="0" rIns="0" bIns="0" rtlCol="0"/>
            <a:lstStyle/>
            <a:p>
              <a:endParaRPr sz="1227"/>
            </a:p>
          </p:txBody>
        </p:sp>
        <p:sp>
          <p:nvSpPr>
            <p:cNvPr id="1657" name="object 1657"/>
            <p:cNvSpPr/>
            <p:nvPr/>
          </p:nvSpPr>
          <p:spPr>
            <a:xfrm>
              <a:off x="13388339" y="7864220"/>
              <a:ext cx="0" cy="59690"/>
            </a:xfrm>
            <a:custGeom>
              <a:avLst/>
              <a:gdLst/>
              <a:ahLst/>
              <a:cxnLst/>
              <a:rect l="l" t="t" r="r" b="b"/>
              <a:pathLst>
                <a:path h="59690">
                  <a:moveTo>
                    <a:pt x="0" y="59435"/>
                  </a:moveTo>
                  <a:lnTo>
                    <a:pt x="0" y="0"/>
                  </a:lnTo>
                </a:path>
              </a:pathLst>
            </a:custGeom>
            <a:ln w="3175">
              <a:solidFill>
                <a:srgbClr val="000000"/>
              </a:solidFill>
            </a:ln>
          </p:spPr>
          <p:txBody>
            <a:bodyPr wrap="square" lIns="0" tIns="0" rIns="0" bIns="0" rtlCol="0"/>
            <a:lstStyle/>
            <a:p>
              <a:endParaRPr sz="1227"/>
            </a:p>
          </p:txBody>
        </p:sp>
        <p:sp>
          <p:nvSpPr>
            <p:cNvPr id="1658" name="object 1658"/>
            <p:cNvSpPr/>
            <p:nvPr/>
          </p:nvSpPr>
          <p:spPr>
            <a:xfrm>
              <a:off x="13388339" y="7836407"/>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1659" name="object 1659"/>
            <p:cNvSpPr/>
            <p:nvPr/>
          </p:nvSpPr>
          <p:spPr>
            <a:xfrm>
              <a:off x="13388339" y="7808594"/>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1660" name="object 1660"/>
            <p:cNvSpPr/>
            <p:nvPr/>
          </p:nvSpPr>
          <p:spPr>
            <a:xfrm>
              <a:off x="13388339" y="7697724"/>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1661" name="object 1661"/>
            <p:cNvSpPr/>
            <p:nvPr/>
          </p:nvSpPr>
          <p:spPr>
            <a:xfrm>
              <a:off x="13388339" y="7669911"/>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1662" name="object 1662"/>
            <p:cNvSpPr/>
            <p:nvPr/>
          </p:nvSpPr>
          <p:spPr>
            <a:xfrm>
              <a:off x="13388339" y="7559039"/>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1663" name="object 1663"/>
            <p:cNvSpPr/>
            <p:nvPr/>
          </p:nvSpPr>
          <p:spPr>
            <a:xfrm>
              <a:off x="13388339" y="7531226"/>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1664" name="object 1664"/>
            <p:cNvSpPr/>
            <p:nvPr/>
          </p:nvSpPr>
          <p:spPr>
            <a:xfrm>
              <a:off x="13388339" y="7458075"/>
              <a:ext cx="0" cy="59690"/>
            </a:xfrm>
            <a:custGeom>
              <a:avLst/>
              <a:gdLst/>
              <a:ahLst/>
              <a:cxnLst/>
              <a:rect l="l" t="t" r="r" b="b"/>
              <a:pathLst>
                <a:path h="59690">
                  <a:moveTo>
                    <a:pt x="0" y="59435"/>
                  </a:moveTo>
                  <a:lnTo>
                    <a:pt x="0" y="0"/>
                  </a:lnTo>
                </a:path>
              </a:pathLst>
            </a:custGeom>
            <a:ln w="3175">
              <a:solidFill>
                <a:srgbClr val="000000"/>
              </a:solidFill>
            </a:ln>
          </p:spPr>
          <p:txBody>
            <a:bodyPr wrap="square" lIns="0" tIns="0" rIns="0" bIns="0" rtlCol="0"/>
            <a:lstStyle/>
            <a:p>
              <a:endParaRPr sz="1227"/>
            </a:p>
          </p:txBody>
        </p:sp>
        <p:sp>
          <p:nvSpPr>
            <p:cNvPr id="1665" name="object 1665"/>
            <p:cNvSpPr/>
            <p:nvPr/>
          </p:nvSpPr>
          <p:spPr>
            <a:xfrm>
              <a:off x="13406628" y="7941944"/>
              <a:ext cx="49530" cy="0"/>
            </a:xfrm>
            <a:custGeom>
              <a:avLst/>
              <a:gdLst/>
              <a:ahLst/>
              <a:cxnLst/>
              <a:rect l="l" t="t" r="r" b="b"/>
              <a:pathLst>
                <a:path w="49530">
                  <a:moveTo>
                    <a:pt x="0" y="0"/>
                  </a:moveTo>
                  <a:lnTo>
                    <a:pt x="49148" y="0"/>
                  </a:lnTo>
                </a:path>
              </a:pathLst>
            </a:custGeom>
            <a:ln w="3175">
              <a:solidFill>
                <a:srgbClr val="000000"/>
              </a:solidFill>
            </a:ln>
          </p:spPr>
          <p:txBody>
            <a:bodyPr wrap="square" lIns="0" tIns="0" rIns="0" bIns="0" rtlCol="0"/>
            <a:lstStyle/>
            <a:p>
              <a:endParaRPr sz="1227"/>
            </a:p>
          </p:txBody>
        </p:sp>
        <p:sp>
          <p:nvSpPr>
            <p:cNvPr id="1666" name="object 1666"/>
            <p:cNvSpPr/>
            <p:nvPr/>
          </p:nvSpPr>
          <p:spPr>
            <a:xfrm>
              <a:off x="13449300" y="7923656"/>
              <a:ext cx="33655" cy="0"/>
            </a:xfrm>
            <a:custGeom>
              <a:avLst/>
              <a:gdLst/>
              <a:ahLst/>
              <a:cxnLst/>
              <a:rect l="l" t="t" r="r" b="b"/>
              <a:pathLst>
                <a:path w="33655">
                  <a:moveTo>
                    <a:pt x="0" y="0"/>
                  </a:moveTo>
                  <a:lnTo>
                    <a:pt x="33146" y="0"/>
                  </a:lnTo>
                </a:path>
              </a:pathLst>
            </a:custGeom>
            <a:ln w="3175">
              <a:solidFill>
                <a:srgbClr val="000000"/>
              </a:solidFill>
            </a:ln>
          </p:spPr>
          <p:txBody>
            <a:bodyPr wrap="square" lIns="0" tIns="0" rIns="0" bIns="0" rtlCol="0"/>
            <a:lstStyle/>
            <a:p>
              <a:endParaRPr sz="1227"/>
            </a:p>
          </p:txBody>
        </p:sp>
        <p:sp>
          <p:nvSpPr>
            <p:cNvPr id="1667" name="object 1667"/>
            <p:cNvSpPr/>
            <p:nvPr/>
          </p:nvSpPr>
          <p:spPr>
            <a:xfrm>
              <a:off x="13449300" y="7926324"/>
              <a:ext cx="30480" cy="0"/>
            </a:xfrm>
            <a:custGeom>
              <a:avLst/>
              <a:gdLst/>
              <a:ahLst/>
              <a:cxnLst/>
              <a:rect l="l" t="t" r="r" b="b"/>
              <a:pathLst>
                <a:path w="30480">
                  <a:moveTo>
                    <a:pt x="0" y="0"/>
                  </a:moveTo>
                  <a:lnTo>
                    <a:pt x="30479" y="0"/>
                  </a:lnTo>
                </a:path>
              </a:pathLst>
            </a:custGeom>
            <a:ln w="3175">
              <a:solidFill>
                <a:srgbClr val="000000"/>
              </a:solidFill>
            </a:ln>
          </p:spPr>
          <p:txBody>
            <a:bodyPr wrap="square" lIns="0" tIns="0" rIns="0" bIns="0" rtlCol="0"/>
            <a:lstStyle/>
            <a:p>
              <a:endParaRPr sz="1227"/>
            </a:p>
          </p:txBody>
        </p:sp>
        <p:sp>
          <p:nvSpPr>
            <p:cNvPr id="1668" name="object 1668"/>
            <p:cNvSpPr/>
            <p:nvPr/>
          </p:nvSpPr>
          <p:spPr>
            <a:xfrm>
              <a:off x="13455777" y="7941944"/>
              <a:ext cx="0" cy="33020"/>
            </a:xfrm>
            <a:custGeom>
              <a:avLst/>
              <a:gdLst/>
              <a:ahLst/>
              <a:cxnLst/>
              <a:rect l="l" t="t" r="r" b="b"/>
              <a:pathLst>
                <a:path h="33020">
                  <a:moveTo>
                    <a:pt x="0" y="0"/>
                  </a:moveTo>
                  <a:lnTo>
                    <a:pt x="0" y="32765"/>
                  </a:lnTo>
                </a:path>
              </a:pathLst>
            </a:custGeom>
            <a:ln w="3175">
              <a:solidFill>
                <a:srgbClr val="000000"/>
              </a:solidFill>
            </a:ln>
          </p:spPr>
          <p:txBody>
            <a:bodyPr wrap="square" lIns="0" tIns="0" rIns="0" bIns="0" rtlCol="0"/>
            <a:lstStyle/>
            <a:p>
              <a:endParaRPr sz="1227"/>
            </a:p>
          </p:txBody>
        </p:sp>
        <p:sp>
          <p:nvSpPr>
            <p:cNvPr id="1669" name="object 1669"/>
            <p:cNvSpPr/>
            <p:nvPr/>
          </p:nvSpPr>
          <p:spPr>
            <a:xfrm>
              <a:off x="13351002" y="8257412"/>
              <a:ext cx="104775" cy="0"/>
            </a:xfrm>
            <a:custGeom>
              <a:avLst/>
              <a:gdLst/>
              <a:ahLst/>
              <a:cxnLst/>
              <a:rect l="l" t="t" r="r" b="b"/>
              <a:pathLst>
                <a:path w="104775">
                  <a:moveTo>
                    <a:pt x="0" y="0"/>
                  </a:moveTo>
                  <a:lnTo>
                    <a:pt x="104774" y="0"/>
                  </a:lnTo>
                </a:path>
              </a:pathLst>
            </a:custGeom>
            <a:ln w="3175">
              <a:solidFill>
                <a:srgbClr val="000000"/>
              </a:solidFill>
            </a:ln>
          </p:spPr>
          <p:txBody>
            <a:bodyPr wrap="square" lIns="0" tIns="0" rIns="0" bIns="0" rtlCol="0"/>
            <a:lstStyle/>
            <a:p>
              <a:endParaRPr sz="1227"/>
            </a:p>
          </p:txBody>
        </p:sp>
        <p:sp>
          <p:nvSpPr>
            <p:cNvPr id="1670" name="object 1670"/>
            <p:cNvSpPr/>
            <p:nvPr/>
          </p:nvSpPr>
          <p:spPr>
            <a:xfrm>
              <a:off x="7402448" y="9354311"/>
              <a:ext cx="33655" cy="0"/>
            </a:xfrm>
            <a:custGeom>
              <a:avLst/>
              <a:gdLst/>
              <a:ahLst/>
              <a:cxnLst/>
              <a:rect l="l" t="t" r="r" b="b"/>
              <a:pathLst>
                <a:path w="33654">
                  <a:moveTo>
                    <a:pt x="0" y="0"/>
                  </a:moveTo>
                  <a:lnTo>
                    <a:pt x="33146" y="0"/>
                  </a:lnTo>
                </a:path>
              </a:pathLst>
            </a:custGeom>
            <a:ln w="3175">
              <a:solidFill>
                <a:srgbClr val="000000"/>
              </a:solidFill>
            </a:ln>
          </p:spPr>
          <p:txBody>
            <a:bodyPr wrap="square" lIns="0" tIns="0" rIns="0" bIns="0" rtlCol="0"/>
            <a:lstStyle/>
            <a:p>
              <a:endParaRPr sz="1227"/>
            </a:p>
          </p:txBody>
        </p:sp>
        <p:sp>
          <p:nvSpPr>
            <p:cNvPr id="1671" name="object 1671"/>
            <p:cNvSpPr/>
            <p:nvPr/>
          </p:nvSpPr>
          <p:spPr>
            <a:xfrm>
              <a:off x="3374136" y="2420112"/>
              <a:ext cx="1491615" cy="0"/>
            </a:xfrm>
            <a:custGeom>
              <a:avLst/>
              <a:gdLst/>
              <a:ahLst/>
              <a:cxnLst/>
              <a:rect l="l" t="t" r="r" b="b"/>
              <a:pathLst>
                <a:path w="1491614">
                  <a:moveTo>
                    <a:pt x="1491614" y="0"/>
                  </a:moveTo>
                  <a:lnTo>
                    <a:pt x="0" y="0"/>
                  </a:lnTo>
                </a:path>
              </a:pathLst>
            </a:custGeom>
            <a:ln w="3175">
              <a:solidFill>
                <a:srgbClr val="000000"/>
              </a:solidFill>
            </a:ln>
          </p:spPr>
          <p:txBody>
            <a:bodyPr wrap="square" lIns="0" tIns="0" rIns="0" bIns="0" rtlCol="0"/>
            <a:lstStyle/>
            <a:p>
              <a:endParaRPr sz="1227"/>
            </a:p>
          </p:txBody>
        </p:sp>
        <p:sp>
          <p:nvSpPr>
            <p:cNvPr id="1672" name="object 1672"/>
            <p:cNvSpPr/>
            <p:nvPr/>
          </p:nvSpPr>
          <p:spPr>
            <a:xfrm>
              <a:off x="5364860" y="2420112"/>
              <a:ext cx="831850" cy="0"/>
            </a:xfrm>
            <a:custGeom>
              <a:avLst/>
              <a:gdLst/>
              <a:ahLst/>
              <a:cxnLst/>
              <a:rect l="l" t="t" r="r" b="b"/>
              <a:pathLst>
                <a:path w="831850">
                  <a:moveTo>
                    <a:pt x="831722" y="0"/>
                  </a:moveTo>
                  <a:lnTo>
                    <a:pt x="0" y="0"/>
                  </a:lnTo>
                </a:path>
              </a:pathLst>
            </a:custGeom>
            <a:ln w="3175">
              <a:solidFill>
                <a:srgbClr val="000000"/>
              </a:solidFill>
            </a:ln>
          </p:spPr>
          <p:txBody>
            <a:bodyPr wrap="square" lIns="0" tIns="0" rIns="0" bIns="0" rtlCol="0"/>
            <a:lstStyle/>
            <a:p>
              <a:endParaRPr sz="1227"/>
            </a:p>
          </p:txBody>
        </p:sp>
        <p:sp>
          <p:nvSpPr>
            <p:cNvPr id="1673" name="object 1673"/>
            <p:cNvSpPr/>
            <p:nvPr/>
          </p:nvSpPr>
          <p:spPr>
            <a:xfrm>
              <a:off x="3884295" y="8248269"/>
              <a:ext cx="72390" cy="0"/>
            </a:xfrm>
            <a:custGeom>
              <a:avLst/>
              <a:gdLst/>
              <a:ahLst/>
              <a:cxnLst/>
              <a:rect l="l" t="t" r="r" b="b"/>
              <a:pathLst>
                <a:path w="72389">
                  <a:moveTo>
                    <a:pt x="72008" y="0"/>
                  </a:moveTo>
                  <a:lnTo>
                    <a:pt x="0" y="0"/>
                  </a:lnTo>
                </a:path>
              </a:pathLst>
            </a:custGeom>
            <a:ln w="3175">
              <a:solidFill>
                <a:srgbClr val="000000"/>
              </a:solidFill>
            </a:ln>
          </p:spPr>
          <p:txBody>
            <a:bodyPr wrap="square" lIns="0" tIns="0" rIns="0" bIns="0" rtlCol="0"/>
            <a:lstStyle/>
            <a:p>
              <a:endParaRPr sz="1227"/>
            </a:p>
          </p:txBody>
        </p:sp>
        <p:sp>
          <p:nvSpPr>
            <p:cNvPr id="1674" name="object 1674"/>
            <p:cNvSpPr/>
            <p:nvPr/>
          </p:nvSpPr>
          <p:spPr>
            <a:xfrm>
              <a:off x="3937634" y="8225789"/>
              <a:ext cx="19050" cy="0"/>
            </a:xfrm>
            <a:custGeom>
              <a:avLst/>
              <a:gdLst/>
              <a:ahLst/>
              <a:cxnLst/>
              <a:rect l="l" t="t" r="r" b="b"/>
              <a:pathLst>
                <a:path w="19050">
                  <a:moveTo>
                    <a:pt x="18668" y="0"/>
                  </a:moveTo>
                  <a:lnTo>
                    <a:pt x="0" y="0"/>
                  </a:lnTo>
                </a:path>
              </a:pathLst>
            </a:custGeom>
            <a:ln w="3175">
              <a:solidFill>
                <a:srgbClr val="000000"/>
              </a:solidFill>
            </a:ln>
          </p:spPr>
          <p:txBody>
            <a:bodyPr wrap="square" lIns="0" tIns="0" rIns="0" bIns="0" rtlCol="0"/>
            <a:lstStyle/>
            <a:p>
              <a:endParaRPr sz="1227"/>
            </a:p>
          </p:txBody>
        </p:sp>
        <p:sp>
          <p:nvSpPr>
            <p:cNvPr id="1675" name="object 1675"/>
            <p:cNvSpPr/>
            <p:nvPr/>
          </p:nvSpPr>
          <p:spPr>
            <a:xfrm>
              <a:off x="7876413" y="8248269"/>
              <a:ext cx="78105" cy="0"/>
            </a:xfrm>
            <a:custGeom>
              <a:avLst/>
              <a:gdLst/>
              <a:ahLst/>
              <a:cxnLst/>
              <a:rect l="l" t="t" r="r" b="b"/>
              <a:pathLst>
                <a:path w="78104">
                  <a:moveTo>
                    <a:pt x="77723" y="0"/>
                  </a:moveTo>
                  <a:lnTo>
                    <a:pt x="0" y="0"/>
                  </a:lnTo>
                </a:path>
              </a:pathLst>
            </a:custGeom>
            <a:ln w="3175">
              <a:solidFill>
                <a:srgbClr val="000000"/>
              </a:solidFill>
            </a:ln>
          </p:spPr>
          <p:txBody>
            <a:bodyPr wrap="square" lIns="0" tIns="0" rIns="0" bIns="0" rtlCol="0"/>
            <a:lstStyle/>
            <a:p>
              <a:endParaRPr sz="1227"/>
            </a:p>
          </p:txBody>
        </p:sp>
        <p:sp>
          <p:nvSpPr>
            <p:cNvPr id="1676" name="object 1676"/>
            <p:cNvSpPr/>
            <p:nvPr/>
          </p:nvSpPr>
          <p:spPr>
            <a:xfrm>
              <a:off x="7929753" y="8225789"/>
              <a:ext cx="24765" cy="0"/>
            </a:xfrm>
            <a:custGeom>
              <a:avLst/>
              <a:gdLst/>
              <a:ahLst/>
              <a:cxnLst/>
              <a:rect l="l" t="t" r="r" b="b"/>
              <a:pathLst>
                <a:path w="24765">
                  <a:moveTo>
                    <a:pt x="24383" y="0"/>
                  </a:moveTo>
                  <a:lnTo>
                    <a:pt x="0" y="0"/>
                  </a:lnTo>
                </a:path>
              </a:pathLst>
            </a:custGeom>
            <a:ln w="3175">
              <a:solidFill>
                <a:srgbClr val="000000"/>
              </a:solidFill>
            </a:ln>
          </p:spPr>
          <p:txBody>
            <a:bodyPr wrap="square" lIns="0" tIns="0" rIns="0" bIns="0" rtlCol="0"/>
            <a:lstStyle/>
            <a:p>
              <a:endParaRPr sz="1227"/>
            </a:p>
          </p:txBody>
        </p:sp>
        <p:sp>
          <p:nvSpPr>
            <p:cNvPr id="1677" name="object 1677"/>
            <p:cNvSpPr/>
            <p:nvPr/>
          </p:nvSpPr>
          <p:spPr>
            <a:xfrm>
              <a:off x="4981955" y="8203692"/>
              <a:ext cx="0" cy="5715"/>
            </a:xfrm>
            <a:custGeom>
              <a:avLst/>
              <a:gdLst/>
              <a:ahLst/>
              <a:cxnLst/>
              <a:rect l="l" t="t" r="r" b="b"/>
              <a:pathLst>
                <a:path h="5715">
                  <a:moveTo>
                    <a:pt x="0" y="5714"/>
                  </a:moveTo>
                  <a:lnTo>
                    <a:pt x="0" y="0"/>
                  </a:lnTo>
                </a:path>
              </a:pathLst>
            </a:custGeom>
            <a:ln w="3175">
              <a:solidFill>
                <a:srgbClr val="000000"/>
              </a:solidFill>
            </a:ln>
          </p:spPr>
          <p:txBody>
            <a:bodyPr wrap="square" lIns="0" tIns="0" rIns="0" bIns="0" rtlCol="0"/>
            <a:lstStyle/>
            <a:p>
              <a:endParaRPr sz="1227"/>
            </a:p>
          </p:txBody>
        </p:sp>
        <p:sp>
          <p:nvSpPr>
            <p:cNvPr id="1678" name="object 1678"/>
            <p:cNvSpPr/>
            <p:nvPr/>
          </p:nvSpPr>
          <p:spPr>
            <a:xfrm>
              <a:off x="3917441" y="8203692"/>
              <a:ext cx="0" cy="5715"/>
            </a:xfrm>
            <a:custGeom>
              <a:avLst/>
              <a:gdLst/>
              <a:ahLst/>
              <a:cxnLst/>
              <a:rect l="l" t="t" r="r" b="b"/>
              <a:pathLst>
                <a:path h="5715">
                  <a:moveTo>
                    <a:pt x="0" y="5714"/>
                  </a:moveTo>
                  <a:lnTo>
                    <a:pt x="0" y="0"/>
                  </a:lnTo>
                </a:path>
              </a:pathLst>
            </a:custGeom>
            <a:ln w="3175">
              <a:solidFill>
                <a:srgbClr val="000000"/>
              </a:solidFill>
            </a:ln>
          </p:spPr>
          <p:txBody>
            <a:bodyPr wrap="square" lIns="0" tIns="0" rIns="0" bIns="0" rtlCol="0"/>
            <a:lstStyle/>
            <a:p>
              <a:endParaRPr sz="1227"/>
            </a:p>
          </p:txBody>
        </p:sp>
        <p:sp>
          <p:nvSpPr>
            <p:cNvPr id="1679" name="object 1679"/>
            <p:cNvSpPr/>
            <p:nvPr/>
          </p:nvSpPr>
          <p:spPr>
            <a:xfrm>
              <a:off x="9955910" y="8259698"/>
              <a:ext cx="707390" cy="0"/>
            </a:xfrm>
            <a:custGeom>
              <a:avLst/>
              <a:gdLst/>
              <a:ahLst/>
              <a:cxnLst/>
              <a:rect l="l" t="t" r="r" b="b"/>
              <a:pathLst>
                <a:path w="707390">
                  <a:moveTo>
                    <a:pt x="707135" y="0"/>
                  </a:moveTo>
                  <a:lnTo>
                    <a:pt x="0" y="0"/>
                  </a:lnTo>
                </a:path>
              </a:pathLst>
            </a:custGeom>
            <a:ln w="3175">
              <a:solidFill>
                <a:srgbClr val="000000"/>
              </a:solidFill>
            </a:ln>
          </p:spPr>
          <p:txBody>
            <a:bodyPr wrap="square" lIns="0" tIns="0" rIns="0" bIns="0" rtlCol="0"/>
            <a:lstStyle/>
            <a:p>
              <a:endParaRPr sz="1227"/>
            </a:p>
          </p:txBody>
        </p:sp>
        <p:sp>
          <p:nvSpPr>
            <p:cNvPr id="1680" name="object 1680"/>
            <p:cNvSpPr/>
            <p:nvPr/>
          </p:nvSpPr>
          <p:spPr>
            <a:xfrm>
              <a:off x="9972675" y="8281416"/>
              <a:ext cx="673735" cy="0"/>
            </a:xfrm>
            <a:custGeom>
              <a:avLst/>
              <a:gdLst/>
              <a:ahLst/>
              <a:cxnLst/>
              <a:rect l="l" t="t" r="r" b="b"/>
              <a:pathLst>
                <a:path w="673734">
                  <a:moveTo>
                    <a:pt x="673607" y="0"/>
                  </a:moveTo>
                  <a:lnTo>
                    <a:pt x="0" y="0"/>
                  </a:lnTo>
                </a:path>
              </a:pathLst>
            </a:custGeom>
            <a:ln w="3175">
              <a:solidFill>
                <a:srgbClr val="000000"/>
              </a:solidFill>
            </a:ln>
          </p:spPr>
          <p:txBody>
            <a:bodyPr wrap="square" lIns="0" tIns="0" rIns="0" bIns="0" rtlCol="0"/>
            <a:lstStyle/>
            <a:p>
              <a:endParaRPr sz="1227"/>
            </a:p>
          </p:txBody>
        </p:sp>
        <p:sp>
          <p:nvSpPr>
            <p:cNvPr id="1681" name="object 1681"/>
            <p:cNvSpPr/>
            <p:nvPr/>
          </p:nvSpPr>
          <p:spPr>
            <a:xfrm>
              <a:off x="9024366" y="8231505"/>
              <a:ext cx="0" cy="50165"/>
            </a:xfrm>
            <a:custGeom>
              <a:avLst/>
              <a:gdLst/>
              <a:ahLst/>
              <a:cxnLst/>
              <a:rect l="l" t="t" r="r" b="b"/>
              <a:pathLst>
                <a:path h="50165">
                  <a:moveTo>
                    <a:pt x="0" y="0"/>
                  </a:moveTo>
                  <a:lnTo>
                    <a:pt x="0" y="49910"/>
                  </a:lnTo>
                </a:path>
              </a:pathLst>
            </a:custGeom>
            <a:ln w="3175">
              <a:solidFill>
                <a:srgbClr val="000000"/>
              </a:solidFill>
            </a:ln>
          </p:spPr>
          <p:txBody>
            <a:bodyPr wrap="square" lIns="0" tIns="0" rIns="0" bIns="0" rtlCol="0"/>
            <a:lstStyle/>
            <a:p>
              <a:endParaRPr sz="1227"/>
            </a:p>
          </p:txBody>
        </p:sp>
        <p:sp>
          <p:nvSpPr>
            <p:cNvPr id="1682" name="object 1682"/>
            <p:cNvSpPr/>
            <p:nvPr/>
          </p:nvSpPr>
          <p:spPr>
            <a:xfrm>
              <a:off x="9024366" y="8231505"/>
              <a:ext cx="2455545" cy="0"/>
            </a:xfrm>
            <a:custGeom>
              <a:avLst/>
              <a:gdLst/>
              <a:ahLst/>
              <a:cxnLst/>
              <a:rect l="l" t="t" r="r" b="b"/>
              <a:pathLst>
                <a:path w="2455545">
                  <a:moveTo>
                    <a:pt x="2455544" y="0"/>
                  </a:moveTo>
                  <a:lnTo>
                    <a:pt x="0" y="0"/>
                  </a:lnTo>
                </a:path>
              </a:pathLst>
            </a:custGeom>
            <a:ln w="3175">
              <a:solidFill>
                <a:srgbClr val="000000"/>
              </a:solidFill>
            </a:ln>
          </p:spPr>
          <p:txBody>
            <a:bodyPr wrap="square" lIns="0" tIns="0" rIns="0" bIns="0" rtlCol="0"/>
            <a:lstStyle/>
            <a:p>
              <a:endParaRPr sz="1227"/>
            </a:p>
          </p:txBody>
        </p:sp>
        <p:sp>
          <p:nvSpPr>
            <p:cNvPr id="1683" name="object 1683"/>
            <p:cNvSpPr/>
            <p:nvPr/>
          </p:nvSpPr>
          <p:spPr>
            <a:xfrm>
              <a:off x="2941701" y="2916555"/>
              <a:ext cx="200025" cy="0"/>
            </a:xfrm>
            <a:custGeom>
              <a:avLst/>
              <a:gdLst/>
              <a:ahLst/>
              <a:cxnLst/>
              <a:rect l="l" t="t" r="r" b="b"/>
              <a:pathLst>
                <a:path w="200025">
                  <a:moveTo>
                    <a:pt x="0" y="0"/>
                  </a:moveTo>
                  <a:lnTo>
                    <a:pt x="199643" y="0"/>
                  </a:lnTo>
                </a:path>
              </a:pathLst>
            </a:custGeom>
            <a:ln w="3175">
              <a:solidFill>
                <a:srgbClr val="000000"/>
              </a:solidFill>
            </a:ln>
          </p:spPr>
          <p:txBody>
            <a:bodyPr wrap="square" lIns="0" tIns="0" rIns="0" bIns="0" rtlCol="0"/>
            <a:lstStyle/>
            <a:p>
              <a:endParaRPr sz="1227"/>
            </a:p>
          </p:txBody>
        </p:sp>
        <p:sp>
          <p:nvSpPr>
            <p:cNvPr id="1684" name="object 1684"/>
            <p:cNvSpPr/>
            <p:nvPr/>
          </p:nvSpPr>
          <p:spPr>
            <a:xfrm>
              <a:off x="3152394" y="2916555"/>
              <a:ext cx="598805" cy="0"/>
            </a:xfrm>
            <a:custGeom>
              <a:avLst/>
              <a:gdLst/>
              <a:ahLst/>
              <a:cxnLst/>
              <a:rect l="l" t="t" r="r" b="b"/>
              <a:pathLst>
                <a:path w="598804">
                  <a:moveTo>
                    <a:pt x="0" y="0"/>
                  </a:moveTo>
                  <a:lnTo>
                    <a:pt x="598550" y="0"/>
                  </a:lnTo>
                </a:path>
              </a:pathLst>
            </a:custGeom>
            <a:ln w="3175">
              <a:solidFill>
                <a:srgbClr val="000000"/>
              </a:solidFill>
            </a:ln>
          </p:spPr>
          <p:txBody>
            <a:bodyPr wrap="square" lIns="0" tIns="0" rIns="0" bIns="0" rtlCol="0"/>
            <a:lstStyle/>
            <a:p>
              <a:endParaRPr sz="1227"/>
            </a:p>
          </p:txBody>
        </p:sp>
        <p:sp>
          <p:nvSpPr>
            <p:cNvPr id="1685" name="object 1685"/>
            <p:cNvSpPr/>
            <p:nvPr/>
          </p:nvSpPr>
          <p:spPr>
            <a:xfrm>
              <a:off x="3762375" y="2916555"/>
              <a:ext cx="44450" cy="0"/>
            </a:xfrm>
            <a:custGeom>
              <a:avLst/>
              <a:gdLst/>
              <a:ahLst/>
              <a:cxnLst/>
              <a:rect l="l" t="t" r="r" b="b"/>
              <a:pathLst>
                <a:path w="44450">
                  <a:moveTo>
                    <a:pt x="0" y="0"/>
                  </a:moveTo>
                  <a:lnTo>
                    <a:pt x="44195" y="0"/>
                  </a:lnTo>
                </a:path>
              </a:pathLst>
            </a:custGeom>
            <a:ln w="3175">
              <a:solidFill>
                <a:srgbClr val="000000"/>
              </a:solidFill>
            </a:ln>
          </p:spPr>
          <p:txBody>
            <a:bodyPr wrap="square" lIns="0" tIns="0" rIns="0" bIns="0" rtlCol="0"/>
            <a:lstStyle/>
            <a:p>
              <a:endParaRPr sz="1227"/>
            </a:p>
          </p:txBody>
        </p:sp>
        <p:sp>
          <p:nvSpPr>
            <p:cNvPr id="1686" name="object 1686"/>
            <p:cNvSpPr/>
            <p:nvPr/>
          </p:nvSpPr>
          <p:spPr>
            <a:xfrm>
              <a:off x="3817620" y="2916555"/>
              <a:ext cx="599440" cy="0"/>
            </a:xfrm>
            <a:custGeom>
              <a:avLst/>
              <a:gdLst/>
              <a:ahLst/>
              <a:cxnLst/>
              <a:rect l="l" t="t" r="r" b="b"/>
              <a:pathLst>
                <a:path w="599439">
                  <a:moveTo>
                    <a:pt x="0" y="0"/>
                  </a:moveTo>
                  <a:lnTo>
                    <a:pt x="598931" y="0"/>
                  </a:lnTo>
                </a:path>
              </a:pathLst>
            </a:custGeom>
            <a:ln w="3175">
              <a:solidFill>
                <a:srgbClr val="000000"/>
              </a:solidFill>
            </a:ln>
          </p:spPr>
          <p:txBody>
            <a:bodyPr wrap="square" lIns="0" tIns="0" rIns="0" bIns="0" rtlCol="0"/>
            <a:lstStyle/>
            <a:p>
              <a:endParaRPr sz="1227"/>
            </a:p>
          </p:txBody>
        </p:sp>
        <p:sp>
          <p:nvSpPr>
            <p:cNvPr id="1687" name="object 1687"/>
            <p:cNvSpPr/>
            <p:nvPr/>
          </p:nvSpPr>
          <p:spPr>
            <a:xfrm>
              <a:off x="4427601" y="2916555"/>
              <a:ext cx="44450" cy="0"/>
            </a:xfrm>
            <a:custGeom>
              <a:avLst/>
              <a:gdLst/>
              <a:ahLst/>
              <a:cxnLst/>
              <a:rect l="l" t="t" r="r" b="b"/>
              <a:pathLst>
                <a:path w="44450">
                  <a:moveTo>
                    <a:pt x="0" y="0"/>
                  </a:moveTo>
                  <a:lnTo>
                    <a:pt x="44195" y="0"/>
                  </a:lnTo>
                </a:path>
              </a:pathLst>
            </a:custGeom>
            <a:ln w="3175">
              <a:solidFill>
                <a:srgbClr val="000000"/>
              </a:solidFill>
            </a:ln>
          </p:spPr>
          <p:txBody>
            <a:bodyPr wrap="square" lIns="0" tIns="0" rIns="0" bIns="0" rtlCol="0"/>
            <a:lstStyle/>
            <a:p>
              <a:endParaRPr sz="1227"/>
            </a:p>
          </p:txBody>
        </p:sp>
        <p:sp>
          <p:nvSpPr>
            <p:cNvPr id="1688" name="object 1688"/>
            <p:cNvSpPr/>
            <p:nvPr/>
          </p:nvSpPr>
          <p:spPr>
            <a:xfrm>
              <a:off x="4483227" y="2916555"/>
              <a:ext cx="598805" cy="0"/>
            </a:xfrm>
            <a:custGeom>
              <a:avLst/>
              <a:gdLst/>
              <a:ahLst/>
              <a:cxnLst/>
              <a:rect l="l" t="t" r="r" b="b"/>
              <a:pathLst>
                <a:path w="598804">
                  <a:moveTo>
                    <a:pt x="0" y="0"/>
                  </a:moveTo>
                  <a:lnTo>
                    <a:pt x="598550" y="0"/>
                  </a:lnTo>
                </a:path>
              </a:pathLst>
            </a:custGeom>
            <a:ln w="3175">
              <a:solidFill>
                <a:srgbClr val="000000"/>
              </a:solidFill>
            </a:ln>
          </p:spPr>
          <p:txBody>
            <a:bodyPr wrap="square" lIns="0" tIns="0" rIns="0" bIns="0" rtlCol="0"/>
            <a:lstStyle/>
            <a:p>
              <a:endParaRPr sz="1227"/>
            </a:p>
          </p:txBody>
        </p:sp>
        <p:sp>
          <p:nvSpPr>
            <p:cNvPr id="1689" name="object 1689"/>
            <p:cNvSpPr/>
            <p:nvPr/>
          </p:nvSpPr>
          <p:spPr>
            <a:xfrm>
              <a:off x="5092827" y="2916555"/>
              <a:ext cx="45085" cy="0"/>
            </a:xfrm>
            <a:custGeom>
              <a:avLst/>
              <a:gdLst/>
              <a:ahLst/>
              <a:cxnLst/>
              <a:rect l="l" t="t" r="r" b="b"/>
              <a:pathLst>
                <a:path w="45085">
                  <a:moveTo>
                    <a:pt x="0" y="0"/>
                  </a:moveTo>
                  <a:lnTo>
                    <a:pt x="44576" y="0"/>
                  </a:lnTo>
                </a:path>
              </a:pathLst>
            </a:custGeom>
            <a:ln w="3175">
              <a:solidFill>
                <a:srgbClr val="000000"/>
              </a:solidFill>
            </a:ln>
          </p:spPr>
          <p:txBody>
            <a:bodyPr wrap="square" lIns="0" tIns="0" rIns="0" bIns="0" rtlCol="0"/>
            <a:lstStyle/>
            <a:p>
              <a:endParaRPr sz="1227"/>
            </a:p>
          </p:txBody>
        </p:sp>
        <p:sp>
          <p:nvSpPr>
            <p:cNvPr id="1690" name="object 1690"/>
            <p:cNvSpPr/>
            <p:nvPr/>
          </p:nvSpPr>
          <p:spPr>
            <a:xfrm>
              <a:off x="5148453" y="2916555"/>
              <a:ext cx="599440" cy="0"/>
            </a:xfrm>
            <a:custGeom>
              <a:avLst/>
              <a:gdLst/>
              <a:ahLst/>
              <a:cxnLst/>
              <a:rect l="l" t="t" r="r" b="b"/>
              <a:pathLst>
                <a:path w="599439">
                  <a:moveTo>
                    <a:pt x="0" y="0"/>
                  </a:moveTo>
                  <a:lnTo>
                    <a:pt x="598931" y="0"/>
                  </a:lnTo>
                </a:path>
              </a:pathLst>
            </a:custGeom>
            <a:ln w="3175">
              <a:solidFill>
                <a:srgbClr val="000000"/>
              </a:solidFill>
            </a:ln>
          </p:spPr>
          <p:txBody>
            <a:bodyPr wrap="square" lIns="0" tIns="0" rIns="0" bIns="0" rtlCol="0"/>
            <a:lstStyle/>
            <a:p>
              <a:endParaRPr sz="1227"/>
            </a:p>
          </p:txBody>
        </p:sp>
        <p:sp>
          <p:nvSpPr>
            <p:cNvPr id="1691" name="object 1691"/>
            <p:cNvSpPr/>
            <p:nvPr/>
          </p:nvSpPr>
          <p:spPr>
            <a:xfrm>
              <a:off x="5758434" y="2916555"/>
              <a:ext cx="44450" cy="0"/>
            </a:xfrm>
            <a:custGeom>
              <a:avLst/>
              <a:gdLst/>
              <a:ahLst/>
              <a:cxnLst/>
              <a:rect l="l" t="t" r="r" b="b"/>
              <a:pathLst>
                <a:path w="44450">
                  <a:moveTo>
                    <a:pt x="0" y="0"/>
                  </a:moveTo>
                  <a:lnTo>
                    <a:pt x="44195" y="0"/>
                  </a:lnTo>
                </a:path>
              </a:pathLst>
            </a:custGeom>
            <a:ln w="3175">
              <a:solidFill>
                <a:srgbClr val="000000"/>
              </a:solidFill>
            </a:ln>
          </p:spPr>
          <p:txBody>
            <a:bodyPr wrap="square" lIns="0" tIns="0" rIns="0" bIns="0" rtlCol="0"/>
            <a:lstStyle/>
            <a:p>
              <a:endParaRPr sz="1227"/>
            </a:p>
          </p:txBody>
        </p:sp>
        <p:sp>
          <p:nvSpPr>
            <p:cNvPr id="1692" name="object 1692"/>
            <p:cNvSpPr/>
            <p:nvPr/>
          </p:nvSpPr>
          <p:spPr>
            <a:xfrm>
              <a:off x="5813678" y="2916555"/>
              <a:ext cx="599440" cy="0"/>
            </a:xfrm>
            <a:custGeom>
              <a:avLst/>
              <a:gdLst/>
              <a:ahLst/>
              <a:cxnLst/>
              <a:rect l="l" t="t" r="r" b="b"/>
              <a:pathLst>
                <a:path w="599439">
                  <a:moveTo>
                    <a:pt x="0" y="0"/>
                  </a:moveTo>
                  <a:lnTo>
                    <a:pt x="598931" y="0"/>
                  </a:lnTo>
                </a:path>
              </a:pathLst>
            </a:custGeom>
            <a:ln w="3175">
              <a:solidFill>
                <a:srgbClr val="000000"/>
              </a:solidFill>
            </a:ln>
          </p:spPr>
          <p:txBody>
            <a:bodyPr wrap="square" lIns="0" tIns="0" rIns="0" bIns="0" rtlCol="0"/>
            <a:lstStyle/>
            <a:p>
              <a:endParaRPr sz="1227"/>
            </a:p>
          </p:txBody>
        </p:sp>
        <p:sp>
          <p:nvSpPr>
            <p:cNvPr id="1693" name="object 1693"/>
            <p:cNvSpPr/>
            <p:nvPr/>
          </p:nvSpPr>
          <p:spPr>
            <a:xfrm>
              <a:off x="6423659" y="2916555"/>
              <a:ext cx="45085" cy="0"/>
            </a:xfrm>
            <a:custGeom>
              <a:avLst/>
              <a:gdLst/>
              <a:ahLst/>
              <a:cxnLst/>
              <a:rect l="l" t="t" r="r" b="b"/>
              <a:pathLst>
                <a:path w="45085">
                  <a:moveTo>
                    <a:pt x="0" y="0"/>
                  </a:moveTo>
                  <a:lnTo>
                    <a:pt x="44576" y="0"/>
                  </a:lnTo>
                </a:path>
              </a:pathLst>
            </a:custGeom>
            <a:ln w="3175">
              <a:solidFill>
                <a:srgbClr val="000000"/>
              </a:solidFill>
            </a:ln>
          </p:spPr>
          <p:txBody>
            <a:bodyPr wrap="square" lIns="0" tIns="0" rIns="0" bIns="0" rtlCol="0"/>
            <a:lstStyle/>
            <a:p>
              <a:endParaRPr sz="1227"/>
            </a:p>
          </p:txBody>
        </p:sp>
        <p:sp>
          <p:nvSpPr>
            <p:cNvPr id="1694" name="object 1694"/>
            <p:cNvSpPr/>
            <p:nvPr/>
          </p:nvSpPr>
          <p:spPr>
            <a:xfrm>
              <a:off x="6479285" y="2916555"/>
              <a:ext cx="146685" cy="0"/>
            </a:xfrm>
            <a:custGeom>
              <a:avLst/>
              <a:gdLst/>
              <a:ahLst/>
              <a:cxnLst/>
              <a:rect l="l" t="t" r="r" b="b"/>
              <a:pathLst>
                <a:path w="146684">
                  <a:moveTo>
                    <a:pt x="0" y="0"/>
                  </a:moveTo>
                  <a:lnTo>
                    <a:pt x="146303" y="0"/>
                  </a:lnTo>
                </a:path>
              </a:pathLst>
            </a:custGeom>
            <a:ln w="3175">
              <a:solidFill>
                <a:srgbClr val="000000"/>
              </a:solidFill>
            </a:ln>
          </p:spPr>
          <p:txBody>
            <a:bodyPr wrap="square" lIns="0" tIns="0" rIns="0" bIns="0" rtlCol="0"/>
            <a:lstStyle/>
            <a:p>
              <a:endParaRPr sz="1227"/>
            </a:p>
          </p:txBody>
        </p:sp>
        <p:sp>
          <p:nvSpPr>
            <p:cNvPr id="1695" name="object 1695"/>
            <p:cNvSpPr/>
            <p:nvPr/>
          </p:nvSpPr>
          <p:spPr>
            <a:xfrm>
              <a:off x="2941701" y="2747391"/>
              <a:ext cx="210820" cy="0"/>
            </a:xfrm>
            <a:custGeom>
              <a:avLst/>
              <a:gdLst/>
              <a:ahLst/>
              <a:cxnLst/>
              <a:rect l="l" t="t" r="r" b="b"/>
              <a:pathLst>
                <a:path w="210819">
                  <a:moveTo>
                    <a:pt x="0" y="0"/>
                  </a:moveTo>
                  <a:lnTo>
                    <a:pt x="210692" y="0"/>
                  </a:lnTo>
                </a:path>
              </a:pathLst>
            </a:custGeom>
            <a:ln w="3175">
              <a:solidFill>
                <a:srgbClr val="000000"/>
              </a:solidFill>
            </a:ln>
          </p:spPr>
          <p:txBody>
            <a:bodyPr wrap="square" lIns="0" tIns="0" rIns="0" bIns="0" rtlCol="0"/>
            <a:lstStyle/>
            <a:p>
              <a:endParaRPr sz="1227"/>
            </a:p>
          </p:txBody>
        </p:sp>
        <p:sp>
          <p:nvSpPr>
            <p:cNvPr id="1696" name="object 1696"/>
            <p:cNvSpPr/>
            <p:nvPr/>
          </p:nvSpPr>
          <p:spPr>
            <a:xfrm>
              <a:off x="3152394" y="2747391"/>
              <a:ext cx="0" cy="169545"/>
            </a:xfrm>
            <a:custGeom>
              <a:avLst/>
              <a:gdLst/>
              <a:ahLst/>
              <a:cxnLst/>
              <a:rect l="l" t="t" r="r" b="b"/>
              <a:pathLst>
                <a:path h="169544">
                  <a:moveTo>
                    <a:pt x="0" y="0"/>
                  </a:moveTo>
                  <a:lnTo>
                    <a:pt x="0" y="169163"/>
                  </a:lnTo>
                </a:path>
              </a:pathLst>
            </a:custGeom>
            <a:ln w="3175">
              <a:solidFill>
                <a:srgbClr val="000000"/>
              </a:solidFill>
            </a:ln>
          </p:spPr>
          <p:txBody>
            <a:bodyPr wrap="square" lIns="0" tIns="0" rIns="0" bIns="0" rtlCol="0"/>
            <a:lstStyle/>
            <a:p>
              <a:endParaRPr sz="1227"/>
            </a:p>
          </p:txBody>
        </p:sp>
        <p:sp>
          <p:nvSpPr>
            <p:cNvPr id="1697" name="object 1697"/>
            <p:cNvSpPr/>
            <p:nvPr/>
          </p:nvSpPr>
          <p:spPr>
            <a:xfrm>
              <a:off x="2941701" y="2758440"/>
              <a:ext cx="200025" cy="0"/>
            </a:xfrm>
            <a:custGeom>
              <a:avLst/>
              <a:gdLst/>
              <a:ahLst/>
              <a:cxnLst/>
              <a:rect l="l" t="t" r="r" b="b"/>
              <a:pathLst>
                <a:path w="200025">
                  <a:moveTo>
                    <a:pt x="0" y="0"/>
                  </a:moveTo>
                  <a:lnTo>
                    <a:pt x="199643" y="0"/>
                  </a:lnTo>
                </a:path>
              </a:pathLst>
            </a:custGeom>
            <a:ln w="3175">
              <a:solidFill>
                <a:srgbClr val="000000"/>
              </a:solidFill>
            </a:ln>
          </p:spPr>
          <p:txBody>
            <a:bodyPr wrap="square" lIns="0" tIns="0" rIns="0" bIns="0" rtlCol="0"/>
            <a:lstStyle/>
            <a:p>
              <a:endParaRPr sz="1227"/>
            </a:p>
          </p:txBody>
        </p:sp>
        <p:sp>
          <p:nvSpPr>
            <p:cNvPr id="1698" name="object 1698"/>
            <p:cNvSpPr/>
            <p:nvPr/>
          </p:nvSpPr>
          <p:spPr>
            <a:xfrm>
              <a:off x="3141345" y="2758440"/>
              <a:ext cx="0" cy="158115"/>
            </a:xfrm>
            <a:custGeom>
              <a:avLst/>
              <a:gdLst/>
              <a:ahLst/>
              <a:cxnLst/>
              <a:rect l="l" t="t" r="r" b="b"/>
              <a:pathLst>
                <a:path h="158114">
                  <a:moveTo>
                    <a:pt x="0" y="0"/>
                  </a:moveTo>
                  <a:lnTo>
                    <a:pt x="0" y="158114"/>
                  </a:lnTo>
                </a:path>
              </a:pathLst>
            </a:custGeom>
            <a:ln w="3175">
              <a:solidFill>
                <a:srgbClr val="000000"/>
              </a:solidFill>
            </a:ln>
          </p:spPr>
          <p:txBody>
            <a:bodyPr wrap="square" lIns="0" tIns="0" rIns="0" bIns="0" rtlCol="0"/>
            <a:lstStyle/>
            <a:p>
              <a:endParaRPr sz="1227"/>
            </a:p>
          </p:txBody>
        </p:sp>
        <p:sp>
          <p:nvSpPr>
            <p:cNvPr id="1699" name="object 1699"/>
            <p:cNvSpPr/>
            <p:nvPr/>
          </p:nvSpPr>
          <p:spPr>
            <a:xfrm>
              <a:off x="2941701" y="2586609"/>
              <a:ext cx="0" cy="161290"/>
            </a:xfrm>
            <a:custGeom>
              <a:avLst/>
              <a:gdLst/>
              <a:ahLst/>
              <a:cxnLst/>
              <a:rect l="l" t="t" r="r" b="b"/>
              <a:pathLst>
                <a:path h="161289">
                  <a:moveTo>
                    <a:pt x="0" y="160781"/>
                  </a:moveTo>
                  <a:lnTo>
                    <a:pt x="0" y="0"/>
                  </a:lnTo>
                </a:path>
              </a:pathLst>
            </a:custGeom>
            <a:ln w="3175">
              <a:solidFill>
                <a:srgbClr val="000000"/>
              </a:solidFill>
            </a:ln>
          </p:spPr>
          <p:txBody>
            <a:bodyPr wrap="square" lIns="0" tIns="0" rIns="0" bIns="0" rtlCol="0"/>
            <a:lstStyle/>
            <a:p>
              <a:endParaRPr sz="1227"/>
            </a:p>
          </p:txBody>
        </p:sp>
        <p:sp>
          <p:nvSpPr>
            <p:cNvPr id="1700" name="object 1700"/>
            <p:cNvSpPr/>
            <p:nvPr/>
          </p:nvSpPr>
          <p:spPr>
            <a:xfrm>
              <a:off x="9021318" y="2819400"/>
              <a:ext cx="170180" cy="0"/>
            </a:xfrm>
            <a:custGeom>
              <a:avLst/>
              <a:gdLst/>
              <a:ahLst/>
              <a:cxnLst/>
              <a:rect l="l" t="t" r="r" b="b"/>
              <a:pathLst>
                <a:path w="170179">
                  <a:moveTo>
                    <a:pt x="169925" y="0"/>
                  </a:moveTo>
                  <a:lnTo>
                    <a:pt x="0" y="0"/>
                  </a:lnTo>
                </a:path>
              </a:pathLst>
            </a:custGeom>
            <a:ln w="3175">
              <a:solidFill>
                <a:srgbClr val="000000"/>
              </a:solidFill>
            </a:ln>
          </p:spPr>
          <p:txBody>
            <a:bodyPr wrap="square" lIns="0" tIns="0" rIns="0" bIns="0" rtlCol="0"/>
            <a:lstStyle/>
            <a:p>
              <a:endParaRPr sz="1227"/>
            </a:p>
          </p:txBody>
        </p:sp>
        <p:sp>
          <p:nvSpPr>
            <p:cNvPr id="1701" name="object 1701"/>
            <p:cNvSpPr/>
            <p:nvPr/>
          </p:nvSpPr>
          <p:spPr>
            <a:xfrm>
              <a:off x="9021318" y="2802636"/>
              <a:ext cx="170180" cy="0"/>
            </a:xfrm>
            <a:custGeom>
              <a:avLst/>
              <a:gdLst/>
              <a:ahLst/>
              <a:cxnLst/>
              <a:rect l="l" t="t" r="r" b="b"/>
              <a:pathLst>
                <a:path w="170179">
                  <a:moveTo>
                    <a:pt x="169925" y="0"/>
                  </a:moveTo>
                  <a:lnTo>
                    <a:pt x="0" y="0"/>
                  </a:lnTo>
                </a:path>
              </a:pathLst>
            </a:custGeom>
            <a:ln w="3175">
              <a:solidFill>
                <a:srgbClr val="000000"/>
              </a:solidFill>
            </a:ln>
          </p:spPr>
          <p:txBody>
            <a:bodyPr wrap="square" lIns="0" tIns="0" rIns="0" bIns="0" rtlCol="0"/>
            <a:lstStyle/>
            <a:p>
              <a:endParaRPr sz="1227"/>
            </a:p>
          </p:txBody>
        </p:sp>
        <p:sp>
          <p:nvSpPr>
            <p:cNvPr id="1702" name="object 1702"/>
            <p:cNvSpPr/>
            <p:nvPr/>
          </p:nvSpPr>
          <p:spPr>
            <a:xfrm>
              <a:off x="11319509" y="2819400"/>
              <a:ext cx="215900" cy="0"/>
            </a:xfrm>
            <a:custGeom>
              <a:avLst/>
              <a:gdLst/>
              <a:ahLst/>
              <a:cxnLst/>
              <a:rect l="l" t="t" r="r" b="b"/>
              <a:pathLst>
                <a:path w="215900">
                  <a:moveTo>
                    <a:pt x="0" y="0"/>
                  </a:moveTo>
                  <a:lnTo>
                    <a:pt x="215645" y="0"/>
                  </a:lnTo>
                </a:path>
              </a:pathLst>
            </a:custGeom>
            <a:ln w="3175">
              <a:solidFill>
                <a:srgbClr val="000000"/>
              </a:solidFill>
            </a:ln>
          </p:spPr>
          <p:txBody>
            <a:bodyPr wrap="square" lIns="0" tIns="0" rIns="0" bIns="0" rtlCol="0"/>
            <a:lstStyle/>
            <a:p>
              <a:endParaRPr sz="1227"/>
            </a:p>
          </p:txBody>
        </p:sp>
        <p:sp>
          <p:nvSpPr>
            <p:cNvPr id="1703" name="object 1703"/>
            <p:cNvSpPr/>
            <p:nvPr/>
          </p:nvSpPr>
          <p:spPr>
            <a:xfrm>
              <a:off x="11319509" y="2802636"/>
              <a:ext cx="167640" cy="0"/>
            </a:xfrm>
            <a:custGeom>
              <a:avLst/>
              <a:gdLst/>
              <a:ahLst/>
              <a:cxnLst/>
              <a:rect l="l" t="t" r="r" b="b"/>
              <a:pathLst>
                <a:path w="167640">
                  <a:moveTo>
                    <a:pt x="0" y="0"/>
                  </a:moveTo>
                  <a:lnTo>
                    <a:pt x="167258" y="0"/>
                  </a:lnTo>
                </a:path>
              </a:pathLst>
            </a:custGeom>
            <a:ln w="3175">
              <a:solidFill>
                <a:srgbClr val="000000"/>
              </a:solidFill>
            </a:ln>
          </p:spPr>
          <p:txBody>
            <a:bodyPr wrap="square" lIns="0" tIns="0" rIns="0" bIns="0" rtlCol="0"/>
            <a:lstStyle/>
            <a:p>
              <a:endParaRPr sz="1227"/>
            </a:p>
          </p:txBody>
        </p:sp>
        <p:sp>
          <p:nvSpPr>
            <p:cNvPr id="1704" name="object 1704"/>
            <p:cNvSpPr/>
            <p:nvPr/>
          </p:nvSpPr>
          <p:spPr>
            <a:xfrm>
              <a:off x="3407282" y="2460498"/>
              <a:ext cx="0" cy="126364"/>
            </a:xfrm>
            <a:custGeom>
              <a:avLst/>
              <a:gdLst/>
              <a:ahLst/>
              <a:cxnLst/>
              <a:rect l="l" t="t" r="r" b="b"/>
              <a:pathLst>
                <a:path h="126364">
                  <a:moveTo>
                    <a:pt x="0" y="0"/>
                  </a:moveTo>
                  <a:lnTo>
                    <a:pt x="0" y="126110"/>
                  </a:lnTo>
                </a:path>
              </a:pathLst>
            </a:custGeom>
            <a:ln w="3175">
              <a:solidFill>
                <a:srgbClr val="000000"/>
              </a:solidFill>
            </a:ln>
          </p:spPr>
          <p:txBody>
            <a:bodyPr wrap="square" lIns="0" tIns="0" rIns="0" bIns="0" rtlCol="0"/>
            <a:lstStyle/>
            <a:p>
              <a:endParaRPr sz="1227"/>
            </a:p>
          </p:txBody>
        </p:sp>
        <p:sp>
          <p:nvSpPr>
            <p:cNvPr id="1705" name="object 1705"/>
            <p:cNvSpPr/>
            <p:nvPr/>
          </p:nvSpPr>
          <p:spPr>
            <a:xfrm>
              <a:off x="3127248" y="2586608"/>
              <a:ext cx="280035" cy="0"/>
            </a:xfrm>
            <a:custGeom>
              <a:avLst/>
              <a:gdLst/>
              <a:ahLst/>
              <a:cxnLst/>
              <a:rect l="l" t="t" r="r" b="b"/>
              <a:pathLst>
                <a:path w="280035">
                  <a:moveTo>
                    <a:pt x="280034" y="0"/>
                  </a:moveTo>
                  <a:lnTo>
                    <a:pt x="0" y="0"/>
                  </a:lnTo>
                </a:path>
              </a:pathLst>
            </a:custGeom>
            <a:ln w="3175">
              <a:solidFill>
                <a:srgbClr val="000000"/>
              </a:solidFill>
            </a:ln>
          </p:spPr>
          <p:txBody>
            <a:bodyPr wrap="square" lIns="0" tIns="0" rIns="0" bIns="0" rtlCol="0"/>
            <a:lstStyle/>
            <a:p>
              <a:endParaRPr sz="1227"/>
            </a:p>
          </p:txBody>
        </p:sp>
        <p:sp>
          <p:nvSpPr>
            <p:cNvPr id="1706" name="object 1706"/>
            <p:cNvSpPr/>
            <p:nvPr/>
          </p:nvSpPr>
          <p:spPr>
            <a:xfrm>
              <a:off x="9021318" y="2819400"/>
              <a:ext cx="0" cy="100330"/>
            </a:xfrm>
            <a:custGeom>
              <a:avLst/>
              <a:gdLst/>
              <a:ahLst/>
              <a:cxnLst/>
              <a:rect l="l" t="t" r="r" b="b"/>
              <a:pathLst>
                <a:path h="100330">
                  <a:moveTo>
                    <a:pt x="0" y="0"/>
                  </a:moveTo>
                  <a:lnTo>
                    <a:pt x="0" y="99821"/>
                  </a:lnTo>
                </a:path>
              </a:pathLst>
            </a:custGeom>
            <a:ln w="3175">
              <a:solidFill>
                <a:srgbClr val="000000"/>
              </a:solidFill>
            </a:ln>
          </p:spPr>
          <p:txBody>
            <a:bodyPr wrap="square" lIns="0" tIns="0" rIns="0" bIns="0" rtlCol="0"/>
            <a:lstStyle/>
            <a:p>
              <a:endParaRPr sz="1227"/>
            </a:p>
          </p:txBody>
        </p:sp>
        <p:sp>
          <p:nvSpPr>
            <p:cNvPr id="1707" name="object 1707"/>
            <p:cNvSpPr/>
            <p:nvPr/>
          </p:nvSpPr>
          <p:spPr>
            <a:xfrm>
              <a:off x="9191243" y="2725293"/>
              <a:ext cx="0" cy="77470"/>
            </a:xfrm>
            <a:custGeom>
              <a:avLst/>
              <a:gdLst/>
              <a:ahLst/>
              <a:cxnLst/>
              <a:rect l="l" t="t" r="r" b="b"/>
              <a:pathLst>
                <a:path h="77469">
                  <a:moveTo>
                    <a:pt x="0" y="77342"/>
                  </a:moveTo>
                  <a:lnTo>
                    <a:pt x="0" y="0"/>
                  </a:lnTo>
                </a:path>
              </a:pathLst>
            </a:custGeom>
            <a:ln w="3175">
              <a:solidFill>
                <a:srgbClr val="000000"/>
              </a:solidFill>
            </a:ln>
          </p:spPr>
          <p:txBody>
            <a:bodyPr wrap="square" lIns="0" tIns="0" rIns="0" bIns="0" rtlCol="0"/>
            <a:lstStyle/>
            <a:p>
              <a:endParaRPr sz="1227"/>
            </a:p>
          </p:txBody>
        </p:sp>
        <p:sp>
          <p:nvSpPr>
            <p:cNvPr id="1708" name="object 1708"/>
            <p:cNvSpPr/>
            <p:nvPr/>
          </p:nvSpPr>
          <p:spPr>
            <a:xfrm>
              <a:off x="11319509" y="2819400"/>
              <a:ext cx="0" cy="100330"/>
            </a:xfrm>
            <a:custGeom>
              <a:avLst/>
              <a:gdLst/>
              <a:ahLst/>
              <a:cxnLst/>
              <a:rect l="l" t="t" r="r" b="b"/>
              <a:pathLst>
                <a:path h="100330">
                  <a:moveTo>
                    <a:pt x="0" y="0"/>
                  </a:moveTo>
                  <a:lnTo>
                    <a:pt x="0" y="99821"/>
                  </a:lnTo>
                </a:path>
              </a:pathLst>
            </a:custGeom>
            <a:ln w="3175">
              <a:solidFill>
                <a:srgbClr val="000000"/>
              </a:solidFill>
            </a:ln>
          </p:spPr>
          <p:txBody>
            <a:bodyPr wrap="square" lIns="0" tIns="0" rIns="0" bIns="0" rtlCol="0"/>
            <a:lstStyle/>
            <a:p>
              <a:endParaRPr sz="1227"/>
            </a:p>
          </p:txBody>
        </p:sp>
        <p:sp>
          <p:nvSpPr>
            <p:cNvPr id="1709" name="object 1709"/>
            <p:cNvSpPr/>
            <p:nvPr/>
          </p:nvSpPr>
          <p:spPr>
            <a:xfrm>
              <a:off x="9021318" y="2930271"/>
              <a:ext cx="0" cy="33655"/>
            </a:xfrm>
            <a:custGeom>
              <a:avLst/>
              <a:gdLst/>
              <a:ahLst/>
              <a:cxnLst/>
              <a:rect l="l" t="t" r="r" b="b"/>
              <a:pathLst>
                <a:path h="33655">
                  <a:moveTo>
                    <a:pt x="0" y="0"/>
                  </a:moveTo>
                  <a:lnTo>
                    <a:pt x="0" y="33527"/>
                  </a:lnTo>
                </a:path>
              </a:pathLst>
            </a:custGeom>
            <a:ln w="3175">
              <a:solidFill>
                <a:srgbClr val="000000"/>
              </a:solidFill>
            </a:ln>
          </p:spPr>
          <p:txBody>
            <a:bodyPr wrap="square" lIns="0" tIns="0" rIns="0" bIns="0" rtlCol="0"/>
            <a:lstStyle/>
            <a:p>
              <a:endParaRPr sz="1227"/>
            </a:p>
          </p:txBody>
        </p:sp>
        <p:sp>
          <p:nvSpPr>
            <p:cNvPr id="1710" name="object 1710"/>
            <p:cNvSpPr/>
            <p:nvPr/>
          </p:nvSpPr>
          <p:spPr>
            <a:xfrm>
              <a:off x="9021318" y="2919222"/>
              <a:ext cx="170180" cy="0"/>
            </a:xfrm>
            <a:custGeom>
              <a:avLst/>
              <a:gdLst/>
              <a:ahLst/>
              <a:cxnLst/>
              <a:rect l="l" t="t" r="r" b="b"/>
              <a:pathLst>
                <a:path w="170179">
                  <a:moveTo>
                    <a:pt x="169925" y="0"/>
                  </a:moveTo>
                  <a:lnTo>
                    <a:pt x="0" y="0"/>
                  </a:lnTo>
                </a:path>
              </a:pathLst>
            </a:custGeom>
            <a:ln w="3175">
              <a:solidFill>
                <a:srgbClr val="000000"/>
              </a:solidFill>
            </a:ln>
          </p:spPr>
          <p:txBody>
            <a:bodyPr wrap="square" lIns="0" tIns="0" rIns="0" bIns="0" rtlCol="0"/>
            <a:lstStyle/>
            <a:p>
              <a:endParaRPr sz="1227"/>
            </a:p>
          </p:txBody>
        </p:sp>
        <p:sp>
          <p:nvSpPr>
            <p:cNvPr id="1711" name="object 1711"/>
            <p:cNvSpPr/>
            <p:nvPr/>
          </p:nvSpPr>
          <p:spPr>
            <a:xfrm>
              <a:off x="6750557" y="9249156"/>
              <a:ext cx="0" cy="105410"/>
            </a:xfrm>
            <a:custGeom>
              <a:avLst/>
              <a:gdLst/>
              <a:ahLst/>
              <a:cxnLst/>
              <a:rect l="l" t="t" r="r" b="b"/>
              <a:pathLst>
                <a:path h="105409">
                  <a:moveTo>
                    <a:pt x="0" y="105155"/>
                  </a:moveTo>
                  <a:lnTo>
                    <a:pt x="0" y="0"/>
                  </a:lnTo>
                </a:path>
              </a:pathLst>
            </a:custGeom>
            <a:ln w="3175">
              <a:solidFill>
                <a:srgbClr val="000000"/>
              </a:solidFill>
            </a:ln>
          </p:spPr>
          <p:txBody>
            <a:bodyPr wrap="square" lIns="0" tIns="0" rIns="0" bIns="0" rtlCol="0"/>
            <a:lstStyle/>
            <a:p>
              <a:endParaRPr sz="1227"/>
            </a:p>
          </p:txBody>
        </p:sp>
        <p:sp>
          <p:nvSpPr>
            <p:cNvPr id="1712" name="object 1712"/>
            <p:cNvSpPr/>
            <p:nvPr/>
          </p:nvSpPr>
          <p:spPr>
            <a:xfrm>
              <a:off x="6750557" y="9238107"/>
              <a:ext cx="69850" cy="0"/>
            </a:xfrm>
            <a:custGeom>
              <a:avLst/>
              <a:gdLst/>
              <a:ahLst/>
              <a:cxnLst/>
              <a:rect l="l" t="t" r="r" b="b"/>
              <a:pathLst>
                <a:path w="69850">
                  <a:moveTo>
                    <a:pt x="0" y="0"/>
                  </a:moveTo>
                  <a:lnTo>
                    <a:pt x="69722" y="0"/>
                  </a:lnTo>
                </a:path>
              </a:pathLst>
            </a:custGeom>
            <a:ln w="3175">
              <a:solidFill>
                <a:srgbClr val="000000"/>
              </a:solidFill>
            </a:ln>
          </p:spPr>
          <p:txBody>
            <a:bodyPr wrap="square" lIns="0" tIns="0" rIns="0" bIns="0" rtlCol="0"/>
            <a:lstStyle/>
            <a:p>
              <a:endParaRPr sz="1227"/>
            </a:p>
          </p:txBody>
        </p:sp>
        <p:sp>
          <p:nvSpPr>
            <p:cNvPr id="1713" name="object 1713"/>
            <p:cNvSpPr/>
            <p:nvPr/>
          </p:nvSpPr>
          <p:spPr>
            <a:xfrm>
              <a:off x="6806565" y="9249156"/>
              <a:ext cx="0" cy="105410"/>
            </a:xfrm>
            <a:custGeom>
              <a:avLst/>
              <a:gdLst/>
              <a:ahLst/>
              <a:cxnLst/>
              <a:rect l="l" t="t" r="r" b="b"/>
              <a:pathLst>
                <a:path h="105409">
                  <a:moveTo>
                    <a:pt x="0" y="105155"/>
                  </a:moveTo>
                  <a:lnTo>
                    <a:pt x="0" y="0"/>
                  </a:lnTo>
                </a:path>
              </a:pathLst>
            </a:custGeom>
            <a:ln w="3175">
              <a:solidFill>
                <a:srgbClr val="000000"/>
              </a:solidFill>
            </a:ln>
          </p:spPr>
          <p:txBody>
            <a:bodyPr wrap="square" lIns="0" tIns="0" rIns="0" bIns="0" rtlCol="0"/>
            <a:lstStyle/>
            <a:p>
              <a:endParaRPr sz="1227"/>
            </a:p>
          </p:txBody>
        </p:sp>
        <p:sp>
          <p:nvSpPr>
            <p:cNvPr id="1714" name="object 1714"/>
            <p:cNvSpPr/>
            <p:nvPr/>
          </p:nvSpPr>
          <p:spPr>
            <a:xfrm>
              <a:off x="6750557" y="9249156"/>
              <a:ext cx="56515" cy="0"/>
            </a:xfrm>
            <a:custGeom>
              <a:avLst/>
              <a:gdLst/>
              <a:ahLst/>
              <a:cxnLst/>
              <a:rect l="l" t="t" r="r" b="b"/>
              <a:pathLst>
                <a:path w="56515">
                  <a:moveTo>
                    <a:pt x="0" y="0"/>
                  </a:moveTo>
                  <a:lnTo>
                    <a:pt x="56006" y="0"/>
                  </a:lnTo>
                </a:path>
              </a:pathLst>
            </a:custGeom>
            <a:ln w="3175">
              <a:solidFill>
                <a:srgbClr val="000000"/>
              </a:solidFill>
            </a:ln>
          </p:spPr>
          <p:txBody>
            <a:bodyPr wrap="square" lIns="0" tIns="0" rIns="0" bIns="0" rtlCol="0"/>
            <a:lstStyle/>
            <a:p>
              <a:endParaRPr sz="1227"/>
            </a:p>
          </p:txBody>
        </p:sp>
        <p:sp>
          <p:nvSpPr>
            <p:cNvPr id="1715" name="object 1715"/>
            <p:cNvSpPr/>
            <p:nvPr/>
          </p:nvSpPr>
          <p:spPr>
            <a:xfrm>
              <a:off x="8137397" y="9232772"/>
              <a:ext cx="0" cy="121920"/>
            </a:xfrm>
            <a:custGeom>
              <a:avLst/>
              <a:gdLst/>
              <a:ahLst/>
              <a:cxnLst/>
              <a:rect l="l" t="t" r="r" b="b"/>
              <a:pathLst>
                <a:path h="121920">
                  <a:moveTo>
                    <a:pt x="0" y="121538"/>
                  </a:moveTo>
                  <a:lnTo>
                    <a:pt x="0" y="0"/>
                  </a:lnTo>
                </a:path>
              </a:pathLst>
            </a:custGeom>
            <a:ln w="3175">
              <a:solidFill>
                <a:srgbClr val="000000"/>
              </a:solidFill>
            </a:ln>
          </p:spPr>
          <p:txBody>
            <a:bodyPr wrap="square" lIns="0" tIns="0" rIns="0" bIns="0" rtlCol="0"/>
            <a:lstStyle/>
            <a:p>
              <a:endParaRPr sz="1227"/>
            </a:p>
          </p:txBody>
        </p:sp>
        <p:sp>
          <p:nvSpPr>
            <p:cNvPr id="1716" name="object 1716"/>
            <p:cNvSpPr/>
            <p:nvPr/>
          </p:nvSpPr>
          <p:spPr>
            <a:xfrm>
              <a:off x="7435595" y="8963406"/>
              <a:ext cx="0" cy="391160"/>
            </a:xfrm>
            <a:custGeom>
              <a:avLst/>
              <a:gdLst/>
              <a:ahLst/>
              <a:cxnLst/>
              <a:rect l="l" t="t" r="r" b="b"/>
              <a:pathLst>
                <a:path h="391159">
                  <a:moveTo>
                    <a:pt x="0" y="390905"/>
                  </a:moveTo>
                  <a:lnTo>
                    <a:pt x="0" y="0"/>
                  </a:lnTo>
                </a:path>
              </a:pathLst>
            </a:custGeom>
            <a:ln w="3175">
              <a:solidFill>
                <a:srgbClr val="000000"/>
              </a:solidFill>
            </a:ln>
          </p:spPr>
          <p:txBody>
            <a:bodyPr wrap="square" lIns="0" tIns="0" rIns="0" bIns="0" rtlCol="0"/>
            <a:lstStyle/>
            <a:p>
              <a:endParaRPr sz="1227"/>
            </a:p>
          </p:txBody>
        </p:sp>
        <p:sp>
          <p:nvSpPr>
            <p:cNvPr id="1717" name="object 1717"/>
            <p:cNvSpPr/>
            <p:nvPr/>
          </p:nvSpPr>
          <p:spPr>
            <a:xfrm>
              <a:off x="7452359" y="8963406"/>
              <a:ext cx="0" cy="391160"/>
            </a:xfrm>
            <a:custGeom>
              <a:avLst/>
              <a:gdLst/>
              <a:ahLst/>
              <a:cxnLst/>
              <a:rect l="l" t="t" r="r" b="b"/>
              <a:pathLst>
                <a:path h="391159">
                  <a:moveTo>
                    <a:pt x="0" y="390905"/>
                  </a:moveTo>
                  <a:lnTo>
                    <a:pt x="0" y="0"/>
                  </a:lnTo>
                </a:path>
              </a:pathLst>
            </a:custGeom>
            <a:ln w="3175">
              <a:solidFill>
                <a:srgbClr val="000000"/>
              </a:solidFill>
            </a:ln>
          </p:spPr>
          <p:txBody>
            <a:bodyPr wrap="square" lIns="0" tIns="0" rIns="0" bIns="0" rtlCol="0"/>
            <a:lstStyle/>
            <a:p>
              <a:endParaRPr sz="1227"/>
            </a:p>
          </p:txBody>
        </p:sp>
        <p:sp>
          <p:nvSpPr>
            <p:cNvPr id="1718" name="object 1718"/>
            <p:cNvSpPr/>
            <p:nvPr/>
          </p:nvSpPr>
          <p:spPr>
            <a:xfrm>
              <a:off x="7857743" y="8709659"/>
              <a:ext cx="293370" cy="0"/>
            </a:xfrm>
            <a:custGeom>
              <a:avLst/>
              <a:gdLst/>
              <a:ahLst/>
              <a:cxnLst/>
              <a:rect l="l" t="t" r="r" b="b"/>
              <a:pathLst>
                <a:path w="293370">
                  <a:moveTo>
                    <a:pt x="293369" y="0"/>
                  </a:moveTo>
                  <a:lnTo>
                    <a:pt x="0" y="0"/>
                  </a:lnTo>
                </a:path>
              </a:pathLst>
            </a:custGeom>
            <a:ln w="3175">
              <a:solidFill>
                <a:srgbClr val="000000"/>
              </a:solidFill>
            </a:ln>
          </p:spPr>
          <p:txBody>
            <a:bodyPr wrap="square" lIns="0" tIns="0" rIns="0" bIns="0" rtlCol="0"/>
            <a:lstStyle/>
            <a:p>
              <a:endParaRPr sz="1227"/>
            </a:p>
          </p:txBody>
        </p:sp>
        <p:sp>
          <p:nvSpPr>
            <p:cNvPr id="1719" name="object 1719"/>
            <p:cNvSpPr/>
            <p:nvPr/>
          </p:nvSpPr>
          <p:spPr>
            <a:xfrm>
              <a:off x="7871459" y="8746997"/>
              <a:ext cx="266065" cy="0"/>
            </a:xfrm>
            <a:custGeom>
              <a:avLst/>
              <a:gdLst/>
              <a:ahLst/>
              <a:cxnLst/>
              <a:rect l="l" t="t" r="r" b="b"/>
              <a:pathLst>
                <a:path w="266065">
                  <a:moveTo>
                    <a:pt x="265937" y="0"/>
                  </a:moveTo>
                  <a:lnTo>
                    <a:pt x="0" y="0"/>
                  </a:lnTo>
                </a:path>
              </a:pathLst>
            </a:custGeom>
            <a:ln w="3175">
              <a:solidFill>
                <a:srgbClr val="000000"/>
              </a:solidFill>
            </a:ln>
          </p:spPr>
          <p:txBody>
            <a:bodyPr wrap="square" lIns="0" tIns="0" rIns="0" bIns="0" rtlCol="0"/>
            <a:lstStyle/>
            <a:p>
              <a:endParaRPr sz="1227"/>
            </a:p>
          </p:txBody>
        </p:sp>
        <p:sp>
          <p:nvSpPr>
            <p:cNvPr id="1720" name="object 1720"/>
            <p:cNvSpPr/>
            <p:nvPr/>
          </p:nvSpPr>
          <p:spPr>
            <a:xfrm>
              <a:off x="7179944" y="8963406"/>
              <a:ext cx="255904" cy="0"/>
            </a:xfrm>
            <a:custGeom>
              <a:avLst/>
              <a:gdLst/>
              <a:ahLst/>
              <a:cxnLst/>
              <a:rect l="l" t="t" r="r" b="b"/>
              <a:pathLst>
                <a:path w="255904">
                  <a:moveTo>
                    <a:pt x="255650" y="0"/>
                  </a:moveTo>
                  <a:lnTo>
                    <a:pt x="0" y="0"/>
                  </a:lnTo>
                </a:path>
              </a:pathLst>
            </a:custGeom>
            <a:ln w="3175">
              <a:solidFill>
                <a:srgbClr val="000000"/>
              </a:solidFill>
            </a:ln>
          </p:spPr>
          <p:txBody>
            <a:bodyPr wrap="square" lIns="0" tIns="0" rIns="0" bIns="0" rtlCol="0"/>
            <a:lstStyle/>
            <a:p>
              <a:endParaRPr sz="1227"/>
            </a:p>
          </p:txBody>
        </p:sp>
        <p:sp>
          <p:nvSpPr>
            <p:cNvPr id="1721" name="object 1721"/>
            <p:cNvSpPr/>
            <p:nvPr/>
          </p:nvSpPr>
          <p:spPr>
            <a:xfrm>
              <a:off x="7452359" y="8963406"/>
              <a:ext cx="521970" cy="0"/>
            </a:xfrm>
            <a:custGeom>
              <a:avLst/>
              <a:gdLst/>
              <a:ahLst/>
              <a:cxnLst/>
              <a:rect l="l" t="t" r="r" b="b"/>
              <a:pathLst>
                <a:path w="521970">
                  <a:moveTo>
                    <a:pt x="0" y="0"/>
                  </a:moveTo>
                  <a:lnTo>
                    <a:pt x="521969" y="0"/>
                  </a:lnTo>
                </a:path>
              </a:pathLst>
            </a:custGeom>
            <a:ln w="3175">
              <a:solidFill>
                <a:srgbClr val="000000"/>
              </a:solidFill>
            </a:ln>
          </p:spPr>
          <p:txBody>
            <a:bodyPr wrap="square" lIns="0" tIns="0" rIns="0" bIns="0" rtlCol="0"/>
            <a:lstStyle/>
            <a:p>
              <a:endParaRPr sz="1227"/>
            </a:p>
          </p:txBody>
        </p:sp>
        <p:sp>
          <p:nvSpPr>
            <p:cNvPr id="1722" name="object 1722"/>
            <p:cNvSpPr/>
            <p:nvPr/>
          </p:nvSpPr>
          <p:spPr>
            <a:xfrm>
              <a:off x="6900291" y="8906636"/>
              <a:ext cx="116839" cy="0"/>
            </a:xfrm>
            <a:custGeom>
              <a:avLst/>
              <a:gdLst/>
              <a:ahLst/>
              <a:cxnLst/>
              <a:rect l="l" t="t" r="r" b="b"/>
              <a:pathLst>
                <a:path w="116840">
                  <a:moveTo>
                    <a:pt x="0" y="0"/>
                  </a:moveTo>
                  <a:lnTo>
                    <a:pt x="116585" y="0"/>
                  </a:lnTo>
                </a:path>
              </a:pathLst>
            </a:custGeom>
            <a:ln w="3175">
              <a:solidFill>
                <a:srgbClr val="000000"/>
              </a:solidFill>
            </a:ln>
          </p:spPr>
          <p:txBody>
            <a:bodyPr wrap="square" lIns="0" tIns="0" rIns="0" bIns="0" rtlCol="0"/>
            <a:lstStyle/>
            <a:p>
              <a:endParaRPr sz="1227"/>
            </a:p>
          </p:txBody>
        </p:sp>
        <p:sp>
          <p:nvSpPr>
            <p:cNvPr id="1723" name="object 1723"/>
            <p:cNvSpPr/>
            <p:nvPr/>
          </p:nvSpPr>
          <p:spPr>
            <a:xfrm>
              <a:off x="8068056" y="9221343"/>
              <a:ext cx="69850" cy="0"/>
            </a:xfrm>
            <a:custGeom>
              <a:avLst/>
              <a:gdLst/>
              <a:ahLst/>
              <a:cxnLst/>
              <a:rect l="l" t="t" r="r" b="b"/>
              <a:pathLst>
                <a:path w="69850">
                  <a:moveTo>
                    <a:pt x="69341" y="0"/>
                  </a:moveTo>
                  <a:lnTo>
                    <a:pt x="0" y="0"/>
                  </a:lnTo>
                </a:path>
              </a:pathLst>
            </a:custGeom>
            <a:ln w="3175">
              <a:solidFill>
                <a:srgbClr val="000000"/>
              </a:solidFill>
            </a:ln>
          </p:spPr>
          <p:txBody>
            <a:bodyPr wrap="square" lIns="0" tIns="0" rIns="0" bIns="0" rtlCol="0"/>
            <a:lstStyle/>
            <a:p>
              <a:endParaRPr sz="1227"/>
            </a:p>
          </p:txBody>
        </p:sp>
        <p:sp>
          <p:nvSpPr>
            <p:cNvPr id="1724" name="object 1724"/>
            <p:cNvSpPr/>
            <p:nvPr/>
          </p:nvSpPr>
          <p:spPr>
            <a:xfrm>
              <a:off x="8081391" y="9232772"/>
              <a:ext cx="0" cy="121920"/>
            </a:xfrm>
            <a:custGeom>
              <a:avLst/>
              <a:gdLst/>
              <a:ahLst/>
              <a:cxnLst/>
              <a:rect l="l" t="t" r="r" b="b"/>
              <a:pathLst>
                <a:path h="121920">
                  <a:moveTo>
                    <a:pt x="0" y="121538"/>
                  </a:moveTo>
                  <a:lnTo>
                    <a:pt x="0" y="0"/>
                  </a:lnTo>
                </a:path>
              </a:pathLst>
            </a:custGeom>
            <a:ln w="3175">
              <a:solidFill>
                <a:srgbClr val="000000"/>
              </a:solidFill>
            </a:ln>
          </p:spPr>
          <p:txBody>
            <a:bodyPr wrap="square" lIns="0" tIns="0" rIns="0" bIns="0" rtlCol="0"/>
            <a:lstStyle/>
            <a:p>
              <a:endParaRPr sz="1227"/>
            </a:p>
          </p:txBody>
        </p:sp>
        <p:sp>
          <p:nvSpPr>
            <p:cNvPr id="1725" name="object 1725"/>
            <p:cNvSpPr/>
            <p:nvPr/>
          </p:nvSpPr>
          <p:spPr>
            <a:xfrm>
              <a:off x="8081391" y="9232772"/>
              <a:ext cx="56515" cy="0"/>
            </a:xfrm>
            <a:custGeom>
              <a:avLst/>
              <a:gdLst/>
              <a:ahLst/>
              <a:cxnLst/>
              <a:rect l="l" t="t" r="r" b="b"/>
              <a:pathLst>
                <a:path w="56515">
                  <a:moveTo>
                    <a:pt x="56006" y="0"/>
                  </a:moveTo>
                  <a:lnTo>
                    <a:pt x="0" y="0"/>
                  </a:lnTo>
                </a:path>
              </a:pathLst>
            </a:custGeom>
            <a:ln w="3175">
              <a:solidFill>
                <a:srgbClr val="000000"/>
              </a:solidFill>
            </a:ln>
          </p:spPr>
          <p:txBody>
            <a:bodyPr wrap="square" lIns="0" tIns="0" rIns="0" bIns="0" rtlCol="0"/>
            <a:lstStyle/>
            <a:p>
              <a:endParaRPr sz="1227"/>
            </a:p>
          </p:txBody>
        </p:sp>
        <p:sp>
          <p:nvSpPr>
            <p:cNvPr id="1726" name="object 1726"/>
            <p:cNvSpPr/>
            <p:nvPr/>
          </p:nvSpPr>
          <p:spPr>
            <a:xfrm>
              <a:off x="7871459" y="8746997"/>
              <a:ext cx="0" cy="8255"/>
            </a:xfrm>
            <a:custGeom>
              <a:avLst/>
              <a:gdLst/>
              <a:ahLst/>
              <a:cxnLst/>
              <a:rect l="l" t="t" r="r" b="b"/>
              <a:pathLst>
                <a:path h="8254">
                  <a:moveTo>
                    <a:pt x="0" y="0"/>
                  </a:moveTo>
                  <a:lnTo>
                    <a:pt x="0" y="8000"/>
                  </a:lnTo>
                </a:path>
              </a:pathLst>
            </a:custGeom>
            <a:ln w="3175">
              <a:solidFill>
                <a:srgbClr val="000000"/>
              </a:solidFill>
            </a:ln>
          </p:spPr>
          <p:txBody>
            <a:bodyPr wrap="square" lIns="0" tIns="0" rIns="0" bIns="0" rtlCol="0"/>
            <a:lstStyle/>
            <a:p>
              <a:endParaRPr sz="1227"/>
            </a:p>
          </p:txBody>
        </p:sp>
        <p:sp>
          <p:nvSpPr>
            <p:cNvPr id="1727" name="object 1727"/>
            <p:cNvSpPr/>
            <p:nvPr/>
          </p:nvSpPr>
          <p:spPr>
            <a:xfrm>
              <a:off x="8137397" y="8746997"/>
              <a:ext cx="0" cy="474345"/>
            </a:xfrm>
            <a:custGeom>
              <a:avLst/>
              <a:gdLst/>
              <a:ahLst/>
              <a:cxnLst/>
              <a:rect l="l" t="t" r="r" b="b"/>
              <a:pathLst>
                <a:path h="474345">
                  <a:moveTo>
                    <a:pt x="0" y="474344"/>
                  </a:moveTo>
                  <a:lnTo>
                    <a:pt x="0" y="0"/>
                  </a:lnTo>
                </a:path>
              </a:pathLst>
            </a:custGeom>
            <a:ln w="3175">
              <a:solidFill>
                <a:srgbClr val="000000"/>
              </a:solidFill>
            </a:ln>
          </p:spPr>
          <p:txBody>
            <a:bodyPr wrap="square" lIns="0" tIns="0" rIns="0" bIns="0" rtlCol="0"/>
            <a:lstStyle/>
            <a:p>
              <a:endParaRPr sz="1227"/>
            </a:p>
          </p:txBody>
        </p:sp>
        <p:pic>
          <p:nvPicPr>
            <p:cNvPr id="1728" name="object 1728"/>
            <p:cNvPicPr/>
            <p:nvPr/>
          </p:nvPicPr>
          <p:blipFill>
            <a:blip r:embed="rId6" cstate="print"/>
            <a:stretch>
              <a:fillRect/>
            </a:stretch>
          </p:blipFill>
          <p:spPr>
            <a:xfrm>
              <a:off x="7857743" y="8709659"/>
              <a:ext cx="113534" cy="196976"/>
            </a:xfrm>
            <a:prstGeom prst="rect">
              <a:avLst/>
            </a:prstGeom>
          </p:spPr>
        </p:pic>
        <p:sp>
          <p:nvSpPr>
            <p:cNvPr id="1729" name="object 1729"/>
            <p:cNvSpPr/>
            <p:nvPr/>
          </p:nvSpPr>
          <p:spPr>
            <a:xfrm>
              <a:off x="6737222" y="8709659"/>
              <a:ext cx="293370" cy="0"/>
            </a:xfrm>
            <a:custGeom>
              <a:avLst/>
              <a:gdLst/>
              <a:ahLst/>
              <a:cxnLst/>
              <a:rect l="l" t="t" r="r" b="b"/>
              <a:pathLst>
                <a:path w="293370">
                  <a:moveTo>
                    <a:pt x="0" y="0"/>
                  </a:moveTo>
                  <a:lnTo>
                    <a:pt x="292988" y="0"/>
                  </a:lnTo>
                </a:path>
              </a:pathLst>
            </a:custGeom>
            <a:ln w="3175">
              <a:solidFill>
                <a:srgbClr val="000000"/>
              </a:solidFill>
            </a:ln>
          </p:spPr>
          <p:txBody>
            <a:bodyPr wrap="square" lIns="0" tIns="0" rIns="0" bIns="0" rtlCol="0"/>
            <a:lstStyle/>
            <a:p>
              <a:endParaRPr sz="1227"/>
            </a:p>
          </p:txBody>
        </p:sp>
        <p:sp>
          <p:nvSpPr>
            <p:cNvPr id="1730" name="object 1730"/>
            <p:cNvSpPr/>
            <p:nvPr/>
          </p:nvSpPr>
          <p:spPr>
            <a:xfrm>
              <a:off x="6750557" y="8746997"/>
              <a:ext cx="266700" cy="0"/>
            </a:xfrm>
            <a:custGeom>
              <a:avLst/>
              <a:gdLst/>
              <a:ahLst/>
              <a:cxnLst/>
              <a:rect l="l" t="t" r="r" b="b"/>
              <a:pathLst>
                <a:path w="266700">
                  <a:moveTo>
                    <a:pt x="0" y="0"/>
                  </a:moveTo>
                  <a:lnTo>
                    <a:pt x="266318" y="0"/>
                  </a:lnTo>
                </a:path>
              </a:pathLst>
            </a:custGeom>
            <a:ln w="3175">
              <a:solidFill>
                <a:srgbClr val="000000"/>
              </a:solidFill>
            </a:ln>
          </p:spPr>
          <p:txBody>
            <a:bodyPr wrap="square" lIns="0" tIns="0" rIns="0" bIns="0" rtlCol="0"/>
            <a:lstStyle/>
            <a:p>
              <a:endParaRPr sz="1227"/>
            </a:p>
          </p:txBody>
        </p:sp>
        <p:sp>
          <p:nvSpPr>
            <p:cNvPr id="1731" name="object 1731"/>
            <p:cNvSpPr/>
            <p:nvPr/>
          </p:nvSpPr>
          <p:spPr>
            <a:xfrm>
              <a:off x="7477506" y="8873489"/>
              <a:ext cx="182880" cy="0"/>
            </a:xfrm>
            <a:custGeom>
              <a:avLst/>
              <a:gdLst/>
              <a:ahLst/>
              <a:cxnLst/>
              <a:rect l="l" t="t" r="r" b="b"/>
              <a:pathLst>
                <a:path w="182879">
                  <a:moveTo>
                    <a:pt x="0" y="0"/>
                  </a:moveTo>
                  <a:lnTo>
                    <a:pt x="182879" y="0"/>
                  </a:lnTo>
                </a:path>
              </a:pathLst>
            </a:custGeom>
            <a:ln w="3175">
              <a:solidFill>
                <a:srgbClr val="000000"/>
              </a:solidFill>
            </a:ln>
          </p:spPr>
          <p:txBody>
            <a:bodyPr wrap="square" lIns="0" tIns="0" rIns="0" bIns="0" rtlCol="0"/>
            <a:lstStyle/>
            <a:p>
              <a:endParaRPr sz="1227"/>
            </a:p>
          </p:txBody>
        </p:sp>
        <p:sp>
          <p:nvSpPr>
            <p:cNvPr id="1732" name="object 1732"/>
            <p:cNvSpPr/>
            <p:nvPr/>
          </p:nvSpPr>
          <p:spPr>
            <a:xfrm>
              <a:off x="7514843" y="8883014"/>
              <a:ext cx="24765" cy="24130"/>
            </a:xfrm>
            <a:custGeom>
              <a:avLst/>
              <a:gdLst/>
              <a:ahLst/>
              <a:cxnLst/>
              <a:rect l="l" t="t" r="r" b="b"/>
              <a:pathLst>
                <a:path w="24765" h="24129">
                  <a:moveTo>
                    <a:pt x="24764" y="0"/>
                  </a:moveTo>
                  <a:lnTo>
                    <a:pt x="24764" y="23621"/>
                  </a:lnTo>
                </a:path>
                <a:path w="24765" h="24129">
                  <a:moveTo>
                    <a:pt x="24764" y="0"/>
                  </a:moveTo>
                  <a:lnTo>
                    <a:pt x="0" y="0"/>
                  </a:lnTo>
                </a:path>
              </a:pathLst>
            </a:custGeom>
            <a:ln w="3175">
              <a:solidFill>
                <a:srgbClr val="000000"/>
              </a:solidFill>
            </a:ln>
          </p:spPr>
          <p:txBody>
            <a:bodyPr wrap="square" lIns="0" tIns="0" rIns="0" bIns="0" rtlCol="0"/>
            <a:lstStyle/>
            <a:p>
              <a:endParaRPr sz="1227"/>
            </a:p>
          </p:txBody>
        </p:sp>
        <p:sp>
          <p:nvSpPr>
            <p:cNvPr id="1733" name="object 1733"/>
            <p:cNvSpPr/>
            <p:nvPr/>
          </p:nvSpPr>
          <p:spPr>
            <a:xfrm>
              <a:off x="7597902" y="8883014"/>
              <a:ext cx="24765" cy="24130"/>
            </a:xfrm>
            <a:custGeom>
              <a:avLst/>
              <a:gdLst/>
              <a:ahLst/>
              <a:cxnLst/>
              <a:rect l="l" t="t" r="r" b="b"/>
              <a:pathLst>
                <a:path w="24765" h="24129">
                  <a:moveTo>
                    <a:pt x="0" y="0"/>
                  </a:moveTo>
                  <a:lnTo>
                    <a:pt x="24764" y="0"/>
                  </a:lnTo>
                </a:path>
                <a:path w="24765" h="24129">
                  <a:moveTo>
                    <a:pt x="0" y="0"/>
                  </a:moveTo>
                  <a:lnTo>
                    <a:pt x="0" y="23621"/>
                  </a:lnTo>
                </a:path>
              </a:pathLst>
            </a:custGeom>
            <a:ln w="3175">
              <a:solidFill>
                <a:srgbClr val="000000"/>
              </a:solidFill>
            </a:ln>
          </p:spPr>
          <p:txBody>
            <a:bodyPr wrap="square" lIns="0" tIns="0" rIns="0" bIns="0" rtlCol="0"/>
            <a:lstStyle/>
            <a:p>
              <a:endParaRPr sz="1227"/>
            </a:p>
          </p:txBody>
        </p:sp>
        <p:sp>
          <p:nvSpPr>
            <p:cNvPr id="1734" name="object 1734"/>
            <p:cNvSpPr/>
            <p:nvPr/>
          </p:nvSpPr>
          <p:spPr>
            <a:xfrm>
              <a:off x="7622667" y="8883014"/>
              <a:ext cx="0" cy="24130"/>
            </a:xfrm>
            <a:custGeom>
              <a:avLst/>
              <a:gdLst/>
              <a:ahLst/>
              <a:cxnLst/>
              <a:rect l="l" t="t" r="r" b="b"/>
              <a:pathLst>
                <a:path h="24129">
                  <a:moveTo>
                    <a:pt x="0" y="0"/>
                  </a:moveTo>
                  <a:lnTo>
                    <a:pt x="0" y="23621"/>
                  </a:lnTo>
                </a:path>
              </a:pathLst>
            </a:custGeom>
            <a:ln w="3175">
              <a:solidFill>
                <a:srgbClr val="000000"/>
              </a:solidFill>
            </a:ln>
          </p:spPr>
          <p:txBody>
            <a:bodyPr wrap="square" lIns="0" tIns="0" rIns="0" bIns="0" rtlCol="0"/>
            <a:lstStyle/>
            <a:p>
              <a:endParaRPr sz="1227"/>
            </a:p>
          </p:txBody>
        </p:sp>
        <p:sp>
          <p:nvSpPr>
            <p:cNvPr id="1735" name="object 1735"/>
            <p:cNvSpPr/>
            <p:nvPr/>
          </p:nvSpPr>
          <p:spPr>
            <a:xfrm>
              <a:off x="7660385" y="8873489"/>
              <a:ext cx="0" cy="33655"/>
            </a:xfrm>
            <a:custGeom>
              <a:avLst/>
              <a:gdLst/>
              <a:ahLst/>
              <a:cxnLst/>
              <a:rect l="l" t="t" r="r" b="b"/>
              <a:pathLst>
                <a:path h="33654">
                  <a:moveTo>
                    <a:pt x="0" y="0"/>
                  </a:moveTo>
                  <a:lnTo>
                    <a:pt x="0" y="33146"/>
                  </a:lnTo>
                </a:path>
              </a:pathLst>
            </a:custGeom>
            <a:ln w="3175">
              <a:solidFill>
                <a:srgbClr val="000000"/>
              </a:solidFill>
            </a:ln>
          </p:spPr>
          <p:txBody>
            <a:bodyPr wrap="square" lIns="0" tIns="0" rIns="0" bIns="0" rtlCol="0"/>
            <a:lstStyle/>
            <a:p>
              <a:endParaRPr sz="1227"/>
            </a:p>
          </p:txBody>
        </p:sp>
        <p:sp>
          <p:nvSpPr>
            <p:cNvPr id="1736" name="object 1736"/>
            <p:cNvSpPr/>
            <p:nvPr/>
          </p:nvSpPr>
          <p:spPr>
            <a:xfrm>
              <a:off x="7514843" y="8883014"/>
              <a:ext cx="0" cy="24130"/>
            </a:xfrm>
            <a:custGeom>
              <a:avLst/>
              <a:gdLst/>
              <a:ahLst/>
              <a:cxnLst/>
              <a:rect l="l" t="t" r="r" b="b"/>
              <a:pathLst>
                <a:path h="24129">
                  <a:moveTo>
                    <a:pt x="0" y="0"/>
                  </a:moveTo>
                  <a:lnTo>
                    <a:pt x="0" y="23621"/>
                  </a:lnTo>
                </a:path>
              </a:pathLst>
            </a:custGeom>
            <a:ln w="3175">
              <a:solidFill>
                <a:srgbClr val="000000"/>
              </a:solidFill>
            </a:ln>
          </p:spPr>
          <p:txBody>
            <a:bodyPr wrap="square" lIns="0" tIns="0" rIns="0" bIns="0" rtlCol="0"/>
            <a:lstStyle/>
            <a:p>
              <a:endParaRPr sz="1227"/>
            </a:p>
          </p:txBody>
        </p:sp>
        <p:sp>
          <p:nvSpPr>
            <p:cNvPr id="1737" name="object 1737"/>
            <p:cNvSpPr/>
            <p:nvPr/>
          </p:nvSpPr>
          <p:spPr>
            <a:xfrm>
              <a:off x="7756017" y="8733282"/>
              <a:ext cx="102235" cy="0"/>
            </a:xfrm>
            <a:custGeom>
              <a:avLst/>
              <a:gdLst/>
              <a:ahLst/>
              <a:cxnLst/>
              <a:rect l="l" t="t" r="r" b="b"/>
              <a:pathLst>
                <a:path w="102234">
                  <a:moveTo>
                    <a:pt x="101726" y="0"/>
                  </a:moveTo>
                  <a:lnTo>
                    <a:pt x="0" y="0"/>
                  </a:lnTo>
                </a:path>
              </a:pathLst>
            </a:custGeom>
            <a:ln w="3175">
              <a:solidFill>
                <a:srgbClr val="000000"/>
              </a:solidFill>
            </a:ln>
          </p:spPr>
          <p:txBody>
            <a:bodyPr wrap="square" lIns="0" tIns="0" rIns="0" bIns="0" rtlCol="0"/>
            <a:lstStyle/>
            <a:p>
              <a:endParaRPr sz="1227"/>
            </a:p>
          </p:txBody>
        </p:sp>
        <p:sp>
          <p:nvSpPr>
            <p:cNvPr id="1738" name="object 1738"/>
            <p:cNvSpPr/>
            <p:nvPr/>
          </p:nvSpPr>
          <p:spPr>
            <a:xfrm>
              <a:off x="7728204" y="8733282"/>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1739" name="object 1739"/>
            <p:cNvSpPr/>
            <p:nvPr/>
          </p:nvSpPr>
          <p:spPr>
            <a:xfrm>
              <a:off x="7700391" y="8733282"/>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1740" name="object 1740"/>
            <p:cNvSpPr/>
            <p:nvPr/>
          </p:nvSpPr>
          <p:spPr>
            <a:xfrm>
              <a:off x="7617332" y="8733282"/>
              <a:ext cx="69850" cy="0"/>
            </a:xfrm>
            <a:custGeom>
              <a:avLst/>
              <a:gdLst/>
              <a:ahLst/>
              <a:cxnLst/>
              <a:rect l="l" t="t" r="r" b="b"/>
              <a:pathLst>
                <a:path w="69850">
                  <a:moveTo>
                    <a:pt x="69341" y="0"/>
                  </a:moveTo>
                  <a:lnTo>
                    <a:pt x="0" y="0"/>
                  </a:lnTo>
                </a:path>
              </a:pathLst>
            </a:custGeom>
            <a:ln w="3175">
              <a:solidFill>
                <a:srgbClr val="000000"/>
              </a:solidFill>
            </a:ln>
          </p:spPr>
          <p:txBody>
            <a:bodyPr wrap="square" lIns="0" tIns="0" rIns="0" bIns="0" rtlCol="0"/>
            <a:lstStyle/>
            <a:p>
              <a:endParaRPr sz="1227"/>
            </a:p>
          </p:txBody>
        </p:sp>
        <p:sp>
          <p:nvSpPr>
            <p:cNvPr id="1741" name="object 1741"/>
            <p:cNvSpPr/>
            <p:nvPr/>
          </p:nvSpPr>
          <p:spPr>
            <a:xfrm>
              <a:off x="7589519" y="8733282"/>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1742" name="object 1742"/>
            <p:cNvSpPr/>
            <p:nvPr/>
          </p:nvSpPr>
          <p:spPr>
            <a:xfrm>
              <a:off x="7561706" y="8733282"/>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1743" name="object 1743"/>
            <p:cNvSpPr/>
            <p:nvPr/>
          </p:nvSpPr>
          <p:spPr>
            <a:xfrm>
              <a:off x="7478648" y="8733282"/>
              <a:ext cx="69850" cy="0"/>
            </a:xfrm>
            <a:custGeom>
              <a:avLst/>
              <a:gdLst/>
              <a:ahLst/>
              <a:cxnLst/>
              <a:rect l="l" t="t" r="r" b="b"/>
              <a:pathLst>
                <a:path w="69850">
                  <a:moveTo>
                    <a:pt x="69341" y="0"/>
                  </a:moveTo>
                  <a:lnTo>
                    <a:pt x="0" y="0"/>
                  </a:lnTo>
                </a:path>
              </a:pathLst>
            </a:custGeom>
            <a:ln w="3175">
              <a:solidFill>
                <a:srgbClr val="000000"/>
              </a:solidFill>
            </a:ln>
          </p:spPr>
          <p:txBody>
            <a:bodyPr wrap="square" lIns="0" tIns="0" rIns="0" bIns="0" rtlCol="0"/>
            <a:lstStyle/>
            <a:p>
              <a:endParaRPr sz="1227"/>
            </a:p>
          </p:txBody>
        </p:sp>
        <p:sp>
          <p:nvSpPr>
            <p:cNvPr id="1744" name="object 1744"/>
            <p:cNvSpPr/>
            <p:nvPr/>
          </p:nvSpPr>
          <p:spPr>
            <a:xfrm>
              <a:off x="7450835" y="8733282"/>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1745" name="object 1745"/>
            <p:cNvSpPr/>
            <p:nvPr/>
          </p:nvSpPr>
          <p:spPr>
            <a:xfrm>
              <a:off x="7423404" y="8733282"/>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1746" name="object 1746"/>
            <p:cNvSpPr/>
            <p:nvPr/>
          </p:nvSpPr>
          <p:spPr>
            <a:xfrm>
              <a:off x="7339965" y="8733282"/>
              <a:ext cx="69850" cy="0"/>
            </a:xfrm>
            <a:custGeom>
              <a:avLst/>
              <a:gdLst/>
              <a:ahLst/>
              <a:cxnLst/>
              <a:rect l="l" t="t" r="r" b="b"/>
              <a:pathLst>
                <a:path w="69850">
                  <a:moveTo>
                    <a:pt x="69341" y="0"/>
                  </a:moveTo>
                  <a:lnTo>
                    <a:pt x="0" y="0"/>
                  </a:lnTo>
                </a:path>
              </a:pathLst>
            </a:custGeom>
            <a:ln w="3175">
              <a:solidFill>
                <a:srgbClr val="000000"/>
              </a:solidFill>
            </a:ln>
          </p:spPr>
          <p:txBody>
            <a:bodyPr wrap="square" lIns="0" tIns="0" rIns="0" bIns="0" rtlCol="0"/>
            <a:lstStyle/>
            <a:p>
              <a:endParaRPr sz="1227"/>
            </a:p>
          </p:txBody>
        </p:sp>
        <p:sp>
          <p:nvSpPr>
            <p:cNvPr id="1747" name="object 1747"/>
            <p:cNvSpPr/>
            <p:nvPr/>
          </p:nvSpPr>
          <p:spPr>
            <a:xfrm>
              <a:off x="7312532" y="8733282"/>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1748" name="object 1748"/>
            <p:cNvSpPr/>
            <p:nvPr/>
          </p:nvSpPr>
          <p:spPr>
            <a:xfrm>
              <a:off x="7284719" y="8733282"/>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1749" name="object 1749"/>
            <p:cNvSpPr/>
            <p:nvPr/>
          </p:nvSpPr>
          <p:spPr>
            <a:xfrm>
              <a:off x="7201281" y="8733282"/>
              <a:ext cx="69850" cy="0"/>
            </a:xfrm>
            <a:custGeom>
              <a:avLst/>
              <a:gdLst/>
              <a:ahLst/>
              <a:cxnLst/>
              <a:rect l="l" t="t" r="r" b="b"/>
              <a:pathLst>
                <a:path w="69850">
                  <a:moveTo>
                    <a:pt x="69341" y="0"/>
                  </a:moveTo>
                  <a:lnTo>
                    <a:pt x="0" y="0"/>
                  </a:lnTo>
                </a:path>
              </a:pathLst>
            </a:custGeom>
            <a:ln w="3175">
              <a:solidFill>
                <a:srgbClr val="000000"/>
              </a:solidFill>
            </a:ln>
          </p:spPr>
          <p:txBody>
            <a:bodyPr wrap="square" lIns="0" tIns="0" rIns="0" bIns="0" rtlCol="0"/>
            <a:lstStyle/>
            <a:p>
              <a:endParaRPr sz="1227"/>
            </a:p>
          </p:txBody>
        </p:sp>
        <p:sp>
          <p:nvSpPr>
            <p:cNvPr id="1750" name="object 1750"/>
            <p:cNvSpPr/>
            <p:nvPr/>
          </p:nvSpPr>
          <p:spPr>
            <a:xfrm>
              <a:off x="7173848" y="8733282"/>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1751" name="object 1751"/>
            <p:cNvSpPr/>
            <p:nvPr/>
          </p:nvSpPr>
          <p:spPr>
            <a:xfrm>
              <a:off x="7146035" y="8733282"/>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1752" name="object 1752"/>
            <p:cNvSpPr/>
            <p:nvPr/>
          </p:nvSpPr>
          <p:spPr>
            <a:xfrm>
              <a:off x="7030211" y="8733282"/>
              <a:ext cx="102235" cy="0"/>
            </a:xfrm>
            <a:custGeom>
              <a:avLst/>
              <a:gdLst/>
              <a:ahLst/>
              <a:cxnLst/>
              <a:rect l="l" t="t" r="r" b="b"/>
              <a:pathLst>
                <a:path w="102234">
                  <a:moveTo>
                    <a:pt x="102107" y="0"/>
                  </a:moveTo>
                  <a:lnTo>
                    <a:pt x="0" y="0"/>
                  </a:lnTo>
                </a:path>
              </a:pathLst>
            </a:custGeom>
            <a:ln w="3175">
              <a:solidFill>
                <a:srgbClr val="000000"/>
              </a:solidFill>
            </a:ln>
          </p:spPr>
          <p:txBody>
            <a:bodyPr wrap="square" lIns="0" tIns="0" rIns="0" bIns="0" rtlCol="0"/>
            <a:lstStyle/>
            <a:p>
              <a:endParaRPr sz="1227"/>
            </a:p>
          </p:txBody>
        </p:sp>
        <p:sp>
          <p:nvSpPr>
            <p:cNvPr id="1753" name="object 1753"/>
            <p:cNvSpPr/>
            <p:nvPr/>
          </p:nvSpPr>
          <p:spPr>
            <a:xfrm>
              <a:off x="7016877" y="8746997"/>
              <a:ext cx="0" cy="8255"/>
            </a:xfrm>
            <a:custGeom>
              <a:avLst/>
              <a:gdLst/>
              <a:ahLst/>
              <a:cxnLst/>
              <a:rect l="l" t="t" r="r" b="b"/>
              <a:pathLst>
                <a:path h="8254">
                  <a:moveTo>
                    <a:pt x="0" y="0"/>
                  </a:moveTo>
                  <a:lnTo>
                    <a:pt x="0" y="8000"/>
                  </a:lnTo>
                </a:path>
              </a:pathLst>
            </a:custGeom>
            <a:ln w="3175">
              <a:solidFill>
                <a:srgbClr val="000000"/>
              </a:solidFill>
            </a:ln>
          </p:spPr>
          <p:txBody>
            <a:bodyPr wrap="square" lIns="0" tIns="0" rIns="0" bIns="0" rtlCol="0"/>
            <a:lstStyle/>
            <a:p>
              <a:endParaRPr sz="1227"/>
            </a:p>
          </p:txBody>
        </p:sp>
        <p:sp>
          <p:nvSpPr>
            <p:cNvPr id="1754" name="object 1754"/>
            <p:cNvSpPr/>
            <p:nvPr/>
          </p:nvSpPr>
          <p:spPr>
            <a:xfrm>
              <a:off x="7030211" y="8709659"/>
              <a:ext cx="0" cy="45720"/>
            </a:xfrm>
            <a:custGeom>
              <a:avLst/>
              <a:gdLst/>
              <a:ahLst/>
              <a:cxnLst/>
              <a:rect l="l" t="t" r="r" b="b"/>
              <a:pathLst>
                <a:path h="45720">
                  <a:moveTo>
                    <a:pt x="0" y="0"/>
                  </a:moveTo>
                  <a:lnTo>
                    <a:pt x="0" y="45338"/>
                  </a:lnTo>
                </a:path>
              </a:pathLst>
            </a:custGeom>
            <a:ln w="3175">
              <a:solidFill>
                <a:srgbClr val="000000"/>
              </a:solidFill>
            </a:ln>
          </p:spPr>
          <p:txBody>
            <a:bodyPr wrap="square" lIns="0" tIns="0" rIns="0" bIns="0" rtlCol="0"/>
            <a:lstStyle/>
            <a:p>
              <a:endParaRPr sz="1227"/>
            </a:p>
          </p:txBody>
        </p:sp>
        <p:sp>
          <p:nvSpPr>
            <p:cNvPr id="1755" name="object 1755"/>
            <p:cNvSpPr/>
            <p:nvPr/>
          </p:nvSpPr>
          <p:spPr>
            <a:xfrm>
              <a:off x="7016877" y="8754998"/>
              <a:ext cx="13335" cy="0"/>
            </a:xfrm>
            <a:custGeom>
              <a:avLst/>
              <a:gdLst/>
              <a:ahLst/>
              <a:cxnLst/>
              <a:rect l="l" t="t" r="r" b="b"/>
              <a:pathLst>
                <a:path w="13334">
                  <a:moveTo>
                    <a:pt x="0" y="0"/>
                  </a:moveTo>
                  <a:lnTo>
                    <a:pt x="13334" y="0"/>
                  </a:lnTo>
                </a:path>
              </a:pathLst>
            </a:custGeom>
            <a:ln w="3175">
              <a:solidFill>
                <a:srgbClr val="000000"/>
              </a:solidFill>
            </a:ln>
          </p:spPr>
          <p:txBody>
            <a:bodyPr wrap="square" lIns="0" tIns="0" rIns="0" bIns="0" rtlCol="0"/>
            <a:lstStyle/>
            <a:p>
              <a:endParaRPr sz="1227"/>
            </a:p>
          </p:txBody>
        </p:sp>
        <p:sp>
          <p:nvSpPr>
            <p:cNvPr id="1756" name="object 1756"/>
            <p:cNvSpPr/>
            <p:nvPr/>
          </p:nvSpPr>
          <p:spPr>
            <a:xfrm>
              <a:off x="6917435" y="8754808"/>
              <a:ext cx="99695" cy="99695"/>
            </a:xfrm>
            <a:custGeom>
              <a:avLst/>
              <a:gdLst/>
              <a:ahLst/>
              <a:cxnLst/>
              <a:rect l="l" t="t" r="r" b="b"/>
              <a:pathLst>
                <a:path w="99695" h="99695">
                  <a:moveTo>
                    <a:pt x="0" y="0"/>
                  </a:moveTo>
                  <a:lnTo>
                    <a:pt x="7829" y="38780"/>
                  </a:lnTo>
                  <a:lnTo>
                    <a:pt x="29181" y="70447"/>
                  </a:lnTo>
                  <a:lnTo>
                    <a:pt x="60849" y="91798"/>
                  </a:lnTo>
                  <a:lnTo>
                    <a:pt x="99627" y="99627"/>
                  </a:lnTo>
                </a:path>
              </a:pathLst>
            </a:custGeom>
            <a:ln w="3175">
              <a:solidFill>
                <a:srgbClr val="000000"/>
              </a:solidFill>
            </a:ln>
          </p:spPr>
          <p:txBody>
            <a:bodyPr wrap="square" lIns="0" tIns="0" rIns="0" bIns="0" rtlCol="0"/>
            <a:lstStyle/>
            <a:p>
              <a:endParaRPr sz="1227"/>
            </a:p>
          </p:txBody>
        </p:sp>
        <p:sp>
          <p:nvSpPr>
            <p:cNvPr id="1757" name="object 1757"/>
            <p:cNvSpPr/>
            <p:nvPr/>
          </p:nvSpPr>
          <p:spPr>
            <a:xfrm>
              <a:off x="7016877" y="8854821"/>
              <a:ext cx="13335" cy="52069"/>
            </a:xfrm>
            <a:custGeom>
              <a:avLst/>
              <a:gdLst/>
              <a:ahLst/>
              <a:cxnLst/>
              <a:rect l="l" t="t" r="r" b="b"/>
              <a:pathLst>
                <a:path w="13334" h="52070">
                  <a:moveTo>
                    <a:pt x="0" y="0"/>
                  </a:moveTo>
                  <a:lnTo>
                    <a:pt x="13334" y="0"/>
                  </a:lnTo>
                </a:path>
                <a:path w="13334" h="52070">
                  <a:moveTo>
                    <a:pt x="0" y="0"/>
                  </a:moveTo>
                  <a:lnTo>
                    <a:pt x="0" y="51815"/>
                  </a:lnTo>
                </a:path>
              </a:pathLst>
            </a:custGeom>
            <a:ln w="3175">
              <a:solidFill>
                <a:srgbClr val="000000"/>
              </a:solidFill>
            </a:ln>
          </p:spPr>
          <p:txBody>
            <a:bodyPr wrap="square" lIns="0" tIns="0" rIns="0" bIns="0" rtlCol="0"/>
            <a:lstStyle/>
            <a:p>
              <a:endParaRPr sz="1227"/>
            </a:p>
          </p:txBody>
        </p:sp>
        <p:sp>
          <p:nvSpPr>
            <p:cNvPr id="1758" name="object 1758"/>
            <p:cNvSpPr/>
            <p:nvPr/>
          </p:nvSpPr>
          <p:spPr>
            <a:xfrm>
              <a:off x="7030211" y="8854821"/>
              <a:ext cx="0" cy="52069"/>
            </a:xfrm>
            <a:custGeom>
              <a:avLst/>
              <a:gdLst/>
              <a:ahLst/>
              <a:cxnLst/>
              <a:rect l="l" t="t" r="r" b="b"/>
              <a:pathLst>
                <a:path h="52070">
                  <a:moveTo>
                    <a:pt x="0" y="0"/>
                  </a:moveTo>
                  <a:lnTo>
                    <a:pt x="0" y="51815"/>
                  </a:lnTo>
                </a:path>
              </a:pathLst>
            </a:custGeom>
            <a:ln w="3175">
              <a:solidFill>
                <a:srgbClr val="000000"/>
              </a:solidFill>
            </a:ln>
          </p:spPr>
          <p:txBody>
            <a:bodyPr wrap="square" lIns="0" tIns="0" rIns="0" bIns="0" rtlCol="0"/>
            <a:lstStyle/>
            <a:p>
              <a:endParaRPr sz="1227"/>
            </a:p>
          </p:txBody>
        </p:sp>
        <p:sp>
          <p:nvSpPr>
            <p:cNvPr id="1759" name="object 1759"/>
            <p:cNvSpPr/>
            <p:nvPr/>
          </p:nvSpPr>
          <p:spPr>
            <a:xfrm>
              <a:off x="7166609" y="8963406"/>
              <a:ext cx="0" cy="133350"/>
            </a:xfrm>
            <a:custGeom>
              <a:avLst/>
              <a:gdLst/>
              <a:ahLst/>
              <a:cxnLst/>
              <a:rect l="l" t="t" r="r" b="b"/>
              <a:pathLst>
                <a:path h="133350">
                  <a:moveTo>
                    <a:pt x="0" y="0"/>
                  </a:moveTo>
                  <a:lnTo>
                    <a:pt x="0" y="132968"/>
                  </a:lnTo>
                </a:path>
              </a:pathLst>
            </a:custGeom>
            <a:ln w="3175">
              <a:solidFill>
                <a:srgbClr val="000000"/>
              </a:solidFill>
            </a:ln>
          </p:spPr>
          <p:txBody>
            <a:bodyPr wrap="square" lIns="0" tIns="0" rIns="0" bIns="0" rtlCol="0"/>
            <a:lstStyle/>
            <a:p>
              <a:endParaRPr sz="1227"/>
            </a:p>
          </p:txBody>
        </p:sp>
        <p:sp>
          <p:nvSpPr>
            <p:cNvPr id="1760" name="object 1760"/>
            <p:cNvSpPr/>
            <p:nvPr/>
          </p:nvSpPr>
          <p:spPr>
            <a:xfrm>
              <a:off x="7179944" y="8963406"/>
              <a:ext cx="0" cy="133350"/>
            </a:xfrm>
            <a:custGeom>
              <a:avLst/>
              <a:gdLst/>
              <a:ahLst/>
              <a:cxnLst/>
              <a:rect l="l" t="t" r="r" b="b"/>
              <a:pathLst>
                <a:path h="133350">
                  <a:moveTo>
                    <a:pt x="0" y="0"/>
                  </a:moveTo>
                  <a:lnTo>
                    <a:pt x="0" y="132968"/>
                  </a:lnTo>
                </a:path>
              </a:pathLst>
            </a:custGeom>
            <a:ln w="3175">
              <a:solidFill>
                <a:srgbClr val="000000"/>
              </a:solidFill>
            </a:ln>
          </p:spPr>
          <p:txBody>
            <a:bodyPr wrap="square" lIns="0" tIns="0" rIns="0" bIns="0" rtlCol="0"/>
            <a:lstStyle/>
            <a:p>
              <a:endParaRPr sz="1227"/>
            </a:p>
          </p:txBody>
        </p:sp>
        <p:sp>
          <p:nvSpPr>
            <p:cNvPr id="1761" name="object 1761"/>
            <p:cNvSpPr/>
            <p:nvPr/>
          </p:nvSpPr>
          <p:spPr>
            <a:xfrm>
              <a:off x="7166609" y="9096374"/>
              <a:ext cx="13335" cy="0"/>
            </a:xfrm>
            <a:custGeom>
              <a:avLst/>
              <a:gdLst/>
              <a:ahLst/>
              <a:cxnLst/>
              <a:rect l="l" t="t" r="r" b="b"/>
              <a:pathLst>
                <a:path w="13334">
                  <a:moveTo>
                    <a:pt x="13334" y="0"/>
                  </a:moveTo>
                  <a:lnTo>
                    <a:pt x="0" y="0"/>
                  </a:lnTo>
                </a:path>
              </a:pathLst>
            </a:custGeom>
            <a:ln w="3175">
              <a:solidFill>
                <a:srgbClr val="000000"/>
              </a:solidFill>
            </a:ln>
          </p:spPr>
          <p:txBody>
            <a:bodyPr wrap="square" lIns="0" tIns="0" rIns="0" bIns="0" rtlCol="0"/>
            <a:lstStyle/>
            <a:p>
              <a:endParaRPr sz="1227"/>
            </a:p>
          </p:txBody>
        </p:sp>
        <p:sp>
          <p:nvSpPr>
            <p:cNvPr id="1762" name="object 1762"/>
            <p:cNvSpPr/>
            <p:nvPr/>
          </p:nvSpPr>
          <p:spPr>
            <a:xfrm>
              <a:off x="7477506" y="8873489"/>
              <a:ext cx="0" cy="33655"/>
            </a:xfrm>
            <a:custGeom>
              <a:avLst/>
              <a:gdLst/>
              <a:ahLst/>
              <a:cxnLst/>
              <a:rect l="l" t="t" r="r" b="b"/>
              <a:pathLst>
                <a:path h="33654">
                  <a:moveTo>
                    <a:pt x="0" y="0"/>
                  </a:moveTo>
                  <a:lnTo>
                    <a:pt x="0" y="33146"/>
                  </a:lnTo>
                </a:path>
              </a:pathLst>
            </a:custGeom>
            <a:ln w="3175">
              <a:solidFill>
                <a:srgbClr val="000000"/>
              </a:solidFill>
            </a:ln>
          </p:spPr>
          <p:txBody>
            <a:bodyPr wrap="square" lIns="0" tIns="0" rIns="0" bIns="0" rtlCol="0"/>
            <a:lstStyle/>
            <a:p>
              <a:endParaRPr sz="1227"/>
            </a:p>
          </p:txBody>
        </p:sp>
        <p:sp>
          <p:nvSpPr>
            <p:cNvPr id="1763" name="object 1763"/>
            <p:cNvSpPr/>
            <p:nvPr/>
          </p:nvSpPr>
          <p:spPr>
            <a:xfrm>
              <a:off x="6750557" y="8746997"/>
              <a:ext cx="0" cy="491490"/>
            </a:xfrm>
            <a:custGeom>
              <a:avLst/>
              <a:gdLst/>
              <a:ahLst/>
              <a:cxnLst/>
              <a:rect l="l" t="t" r="r" b="b"/>
              <a:pathLst>
                <a:path h="491490">
                  <a:moveTo>
                    <a:pt x="0" y="491108"/>
                  </a:moveTo>
                  <a:lnTo>
                    <a:pt x="0" y="0"/>
                  </a:lnTo>
                </a:path>
              </a:pathLst>
            </a:custGeom>
            <a:ln w="3175">
              <a:solidFill>
                <a:srgbClr val="000000"/>
              </a:solidFill>
            </a:ln>
          </p:spPr>
          <p:txBody>
            <a:bodyPr wrap="square" lIns="0" tIns="0" rIns="0" bIns="0" rtlCol="0"/>
            <a:lstStyle/>
            <a:p>
              <a:endParaRPr sz="1227"/>
            </a:p>
          </p:txBody>
        </p:sp>
        <p:sp>
          <p:nvSpPr>
            <p:cNvPr id="1764" name="object 1764"/>
            <p:cNvSpPr/>
            <p:nvPr/>
          </p:nvSpPr>
          <p:spPr>
            <a:xfrm>
              <a:off x="6912102" y="8918447"/>
              <a:ext cx="1064260" cy="33655"/>
            </a:xfrm>
            <a:custGeom>
              <a:avLst/>
              <a:gdLst/>
              <a:ahLst/>
              <a:cxnLst/>
              <a:rect l="l" t="t" r="r" b="b"/>
              <a:pathLst>
                <a:path w="1064259" h="33654">
                  <a:moveTo>
                    <a:pt x="0" y="0"/>
                  </a:moveTo>
                  <a:lnTo>
                    <a:pt x="0" y="33146"/>
                  </a:lnTo>
                </a:path>
                <a:path w="1064259" h="33654">
                  <a:moveTo>
                    <a:pt x="0" y="0"/>
                  </a:moveTo>
                  <a:lnTo>
                    <a:pt x="1063751" y="0"/>
                  </a:lnTo>
                </a:path>
              </a:pathLst>
            </a:custGeom>
            <a:ln w="3175">
              <a:solidFill>
                <a:srgbClr val="000000"/>
              </a:solidFill>
            </a:ln>
          </p:spPr>
          <p:txBody>
            <a:bodyPr wrap="square" lIns="0" tIns="0" rIns="0" bIns="0" rtlCol="0"/>
            <a:lstStyle/>
            <a:p>
              <a:endParaRPr sz="1227"/>
            </a:p>
          </p:txBody>
        </p:sp>
        <p:sp>
          <p:nvSpPr>
            <p:cNvPr id="1765" name="object 1765"/>
            <p:cNvSpPr/>
            <p:nvPr/>
          </p:nvSpPr>
          <p:spPr>
            <a:xfrm>
              <a:off x="6912102" y="8951595"/>
              <a:ext cx="1064260" cy="0"/>
            </a:xfrm>
            <a:custGeom>
              <a:avLst/>
              <a:gdLst/>
              <a:ahLst/>
              <a:cxnLst/>
              <a:rect l="l" t="t" r="r" b="b"/>
              <a:pathLst>
                <a:path w="1064259">
                  <a:moveTo>
                    <a:pt x="1063751" y="0"/>
                  </a:moveTo>
                  <a:lnTo>
                    <a:pt x="0" y="0"/>
                  </a:lnTo>
                </a:path>
              </a:pathLst>
            </a:custGeom>
            <a:ln w="3175">
              <a:solidFill>
                <a:srgbClr val="000000"/>
              </a:solidFill>
            </a:ln>
          </p:spPr>
          <p:txBody>
            <a:bodyPr wrap="square" lIns="0" tIns="0" rIns="0" bIns="0" rtlCol="0"/>
            <a:lstStyle/>
            <a:p>
              <a:endParaRPr sz="1227"/>
            </a:p>
          </p:txBody>
        </p:sp>
        <p:sp>
          <p:nvSpPr>
            <p:cNvPr id="1766" name="object 1766"/>
            <p:cNvSpPr/>
            <p:nvPr/>
          </p:nvSpPr>
          <p:spPr>
            <a:xfrm>
              <a:off x="7975854" y="8918447"/>
              <a:ext cx="0" cy="33655"/>
            </a:xfrm>
            <a:custGeom>
              <a:avLst/>
              <a:gdLst/>
              <a:ahLst/>
              <a:cxnLst/>
              <a:rect l="l" t="t" r="r" b="b"/>
              <a:pathLst>
                <a:path h="33654">
                  <a:moveTo>
                    <a:pt x="0" y="0"/>
                  </a:moveTo>
                  <a:lnTo>
                    <a:pt x="0" y="33146"/>
                  </a:lnTo>
                </a:path>
              </a:pathLst>
            </a:custGeom>
            <a:ln w="3175">
              <a:solidFill>
                <a:srgbClr val="000000"/>
              </a:solidFill>
            </a:ln>
          </p:spPr>
          <p:txBody>
            <a:bodyPr wrap="square" lIns="0" tIns="0" rIns="0" bIns="0" rtlCol="0"/>
            <a:lstStyle/>
            <a:p>
              <a:endParaRPr sz="1227"/>
            </a:p>
          </p:txBody>
        </p:sp>
        <p:sp>
          <p:nvSpPr>
            <p:cNvPr id="1767" name="object 1767"/>
            <p:cNvSpPr/>
            <p:nvPr/>
          </p:nvSpPr>
          <p:spPr>
            <a:xfrm>
              <a:off x="8547354" y="8225789"/>
              <a:ext cx="41275" cy="0"/>
            </a:xfrm>
            <a:custGeom>
              <a:avLst/>
              <a:gdLst/>
              <a:ahLst/>
              <a:cxnLst/>
              <a:rect l="l" t="t" r="r" b="b"/>
              <a:pathLst>
                <a:path w="41275">
                  <a:moveTo>
                    <a:pt x="41147" y="0"/>
                  </a:moveTo>
                  <a:lnTo>
                    <a:pt x="0" y="0"/>
                  </a:lnTo>
                </a:path>
              </a:pathLst>
            </a:custGeom>
            <a:ln w="3175">
              <a:solidFill>
                <a:srgbClr val="000000"/>
              </a:solidFill>
            </a:ln>
          </p:spPr>
          <p:txBody>
            <a:bodyPr wrap="square" lIns="0" tIns="0" rIns="0" bIns="0" rtlCol="0"/>
            <a:lstStyle/>
            <a:p>
              <a:endParaRPr sz="1227"/>
            </a:p>
          </p:txBody>
        </p:sp>
        <p:sp>
          <p:nvSpPr>
            <p:cNvPr id="1768" name="object 1768"/>
            <p:cNvSpPr/>
            <p:nvPr/>
          </p:nvSpPr>
          <p:spPr>
            <a:xfrm>
              <a:off x="802766" y="3531870"/>
              <a:ext cx="0" cy="818515"/>
            </a:xfrm>
            <a:custGeom>
              <a:avLst/>
              <a:gdLst/>
              <a:ahLst/>
              <a:cxnLst/>
              <a:rect l="l" t="t" r="r" b="b"/>
              <a:pathLst>
                <a:path h="818514">
                  <a:moveTo>
                    <a:pt x="0" y="0"/>
                  </a:moveTo>
                  <a:lnTo>
                    <a:pt x="0" y="818006"/>
                  </a:lnTo>
                </a:path>
              </a:pathLst>
            </a:custGeom>
            <a:ln w="3175">
              <a:solidFill>
                <a:srgbClr val="000000"/>
              </a:solidFill>
            </a:ln>
          </p:spPr>
          <p:txBody>
            <a:bodyPr wrap="square" lIns="0" tIns="0" rIns="0" bIns="0" rtlCol="0"/>
            <a:lstStyle/>
            <a:p>
              <a:endParaRPr sz="1227"/>
            </a:p>
          </p:txBody>
        </p:sp>
        <p:sp>
          <p:nvSpPr>
            <p:cNvPr id="1769" name="object 1769"/>
            <p:cNvSpPr/>
            <p:nvPr/>
          </p:nvSpPr>
          <p:spPr>
            <a:xfrm>
              <a:off x="802766" y="2985897"/>
              <a:ext cx="0" cy="146685"/>
            </a:xfrm>
            <a:custGeom>
              <a:avLst/>
              <a:gdLst/>
              <a:ahLst/>
              <a:cxnLst/>
              <a:rect l="l" t="t" r="r" b="b"/>
              <a:pathLst>
                <a:path h="146685">
                  <a:moveTo>
                    <a:pt x="0" y="146684"/>
                  </a:moveTo>
                  <a:lnTo>
                    <a:pt x="0" y="0"/>
                  </a:lnTo>
                </a:path>
              </a:pathLst>
            </a:custGeom>
            <a:ln w="3175">
              <a:solidFill>
                <a:srgbClr val="000000"/>
              </a:solidFill>
            </a:ln>
          </p:spPr>
          <p:txBody>
            <a:bodyPr wrap="square" lIns="0" tIns="0" rIns="0" bIns="0" rtlCol="0"/>
            <a:lstStyle/>
            <a:p>
              <a:endParaRPr sz="1227"/>
            </a:p>
          </p:txBody>
        </p:sp>
        <p:sp>
          <p:nvSpPr>
            <p:cNvPr id="1770" name="object 1770"/>
            <p:cNvSpPr/>
            <p:nvPr/>
          </p:nvSpPr>
          <p:spPr>
            <a:xfrm>
              <a:off x="802766" y="5504687"/>
              <a:ext cx="0" cy="1141095"/>
            </a:xfrm>
            <a:custGeom>
              <a:avLst/>
              <a:gdLst/>
              <a:ahLst/>
              <a:cxnLst/>
              <a:rect l="l" t="t" r="r" b="b"/>
              <a:pathLst>
                <a:path h="1141095">
                  <a:moveTo>
                    <a:pt x="0" y="0"/>
                  </a:moveTo>
                  <a:lnTo>
                    <a:pt x="0" y="1140713"/>
                  </a:lnTo>
                </a:path>
              </a:pathLst>
            </a:custGeom>
            <a:ln w="3175">
              <a:solidFill>
                <a:srgbClr val="000000"/>
              </a:solidFill>
            </a:ln>
          </p:spPr>
          <p:txBody>
            <a:bodyPr wrap="square" lIns="0" tIns="0" rIns="0" bIns="0" rtlCol="0"/>
            <a:lstStyle/>
            <a:p>
              <a:endParaRPr sz="1227"/>
            </a:p>
          </p:txBody>
        </p:sp>
        <p:sp>
          <p:nvSpPr>
            <p:cNvPr id="1771" name="object 1771"/>
            <p:cNvSpPr/>
            <p:nvPr/>
          </p:nvSpPr>
          <p:spPr>
            <a:xfrm>
              <a:off x="802766" y="6856475"/>
              <a:ext cx="0" cy="1100455"/>
            </a:xfrm>
            <a:custGeom>
              <a:avLst/>
              <a:gdLst/>
              <a:ahLst/>
              <a:cxnLst/>
              <a:rect l="l" t="t" r="r" b="b"/>
              <a:pathLst>
                <a:path h="1100454">
                  <a:moveTo>
                    <a:pt x="0" y="0"/>
                  </a:moveTo>
                  <a:lnTo>
                    <a:pt x="0" y="1099946"/>
                  </a:lnTo>
                </a:path>
              </a:pathLst>
            </a:custGeom>
            <a:ln w="3175">
              <a:solidFill>
                <a:srgbClr val="000000"/>
              </a:solidFill>
            </a:ln>
          </p:spPr>
          <p:txBody>
            <a:bodyPr wrap="square" lIns="0" tIns="0" rIns="0" bIns="0" rtlCol="0"/>
            <a:lstStyle/>
            <a:p>
              <a:endParaRPr sz="1227"/>
            </a:p>
          </p:txBody>
        </p:sp>
        <p:sp>
          <p:nvSpPr>
            <p:cNvPr id="1772" name="object 1772"/>
            <p:cNvSpPr/>
            <p:nvPr/>
          </p:nvSpPr>
          <p:spPr>
            <a:xfrm>
              <a:off x="802766" y="7976235"/>
              <a:ext cx="0" cy="249554"/>
            </a:xfrm>
            <a:custGeom>
              <a:avLst/>
              <a:gdLst/>
              <a:ahLst/>
              <a:cxnLst/>
              <a:rect l="l" t="t" r="r" b="b"/>
              <a:pathLst>
                <a:path h="249554">
                  <a:moveTo>
                    <a:pt x="0" y="0"/>
                  </a:moveTo>
                  <a:lnTo>
                    <a:pt x="0" y="249554"/>
                  </a:lnTo>
                </a:path>
              </a:pathLst>
            </a:custGeom>
            <a:ln w="3175">
              <a:solidFill>
                <a:srgbClr val="000000"/>
              </a:solidFill>
            </a:ln>
          </p:spPr>
          <p:txBody>
            <a:bodyPr wrap="square" lIns="0" tIns="0" rIns="0" bIns="0" rtlCol="0"/>
            <a:lstStyle/>
            <a:p>
              <a:endParaRPr sz="1227"/>
            </a:p>
          </p:txBody>
        </p:sp>
        <p:sp>
          <p:nvSpPr>
            <p:cNvPr id="1773" name="object 1773"/>
            <p:cNvSpPr/>
            <p:nvPr/>
          </p:nvSpPr>
          <p:spPr>
            <a:xfrm>
              <a:off x="501777" y="7262622"/>
              <a:ext cx="0" cy="864869"/>
            </a:xfrm>
            <a:custGeom>
              <a:avLst/>
              <a:gdLst/>
              <a:ahLst/>
              <a:cxnLst/>
              <a:rect l="l" t="t" r="r" b="b"/>
              <a:pathLst>
                <a:path h="864870">
                  <a:moveTo>
                    <a:pt x="0" y="864869"/>
                  </a:moveTo>
                  <a:lnTo>
                    <a:pt x="0" y="0"/>
                  </a:lnTo>
                </a:path>
              </a:pathLst>
            </a:custGeom>
            <a:ln w="3175">
              <a:solidFill>
                <a:srgbClr val="000000"/>
              </a:solidFill>
            </a:ln>
          </p:spPr>
          <p:txBody>
            <a:bodyPr wrap="square" lIns="0" tIns="0" rIns="0" bIns="0" rtlCol="0"/>
            <a:lstStyle/>
            <a:p>
              <a:endParaRPr sz="1227"/>
            </a:p>
          </p:txBody>
        </p:sp>
        <p:sp>
          <p:nvSpPr>
            <p:cNvPr id="1774" name="object 1774"/>
            <p:cNvSpPr/>
            <p:nvPr/>
          </p:nvSpPr>
          <p:spPr>
            <a:xfrm>
              <a:off x="501777" y="1796415"/>
              <a:ext cx="0" cy="624205"/>
            </a:xfrm>
            <a:custGeom>
              <a:avLst/>
              <a:gdLst/>
              <a:ahLst/>
              <a:cxnLst/>
              <a:rect l="l" t="t" r="r" b="b"/>
              <a:pathLst>
                <a:path h="624205">
                  <a:moveTo>
                    <a:pt x="0" y="623696"/>
                  </a:moveTo>
                  <a:lnTo>
                    <a:pt x="0" y="0"/>
                  </a:lnTo>
                </a:path>
              </a:pathLst>
            </a:custGeom>
            <a:ln w="3175">
              <a:solidFill>
                <a:srgbClr val="000000"/>
              </a:solidFill>
            </a:ln>
          </p:spPr>
          <p:txBody>
            <a:bodyPr wrap="square" lIns="0" tIns="0" rIns="0" bIns="0" rtlCol="0"/>
            <a:lstStyle/>
            <a:p>
              <a:endParaRPr sz="1227"/>
            </a:p>
          </p:txBody>
        </p:sp>
        <p:sp>
          <p:nvSpPr>
            <p:cNvPr id="1775" name="object 1775"/>
            <p:cNvSpPr/>
            <p:nvPr/>
          </p:nvSpPr>
          <p:spPr>
            <a:xfrm>
              <a:off x="781050" y="2040255"/>
              <a:ext cx="0" cy="380365"/>
            </a:xfrm>
            <a:custGeom>
              <a:avLst/>
              <a:gdLst/>
              <a:ahLst/>
              <a:cxnLst/>
              <a:rect l="l" t="t" r="r" b="b"/>
              <a:pathLst>
                <a:path h="380364">
                  <a:moveTo>
                    <a:pt x="0" y="379856"/>
                  </a:moveTo>
                  <a:lnTo>
                    <a:pt x="0" y="0"/>
                  </a:lnTo>
                </a:path>
              </a:pathLst>
            </a:custGeom>
            <a:ln w="3175">
              <a:solidFill>
                <a:srgbClr val="000000"/>
              </a:solidFill>
            </a:ln>
          </p:spPr>
          <p:txBody>
            <a:bodyPr wrap="square" lIns="0" tIns="0" rIns="0" bIns="0" rtlCol="0"/>
            <a:lstStyle/>
            <a:p>
              <a:endParaRPr sz="1227"/>
            </a:p>
          </p:txBody>
        </p:sp>
        <p:sp>
          <p:nvSpPr>
            <p:cNvPr id="1776" name="object 1776"/>
            <p:cNvSpPr/>
            <p:nvPr/>
          </p:nvSpPr>
          <p:spPr>
            <a:xfrm>
              <a:off x="3080004" y="1987677"/>
              <a:ext cx="0" cy="43180"/>
            </a:xfrm>
            <a:custGeom>
              <a:avLst/>
              <a:gdLst/>
              <a:ahLst/>
              <a:cxnLst/>
              <a:rect l="l" t="t" r="r" b="b"/>
              <a:pathLst>
                <a:path h="43180">
                  <a:moveTo>
                    <a:pt x="0" y="0"/>
                  </a:moveTo>
                  <a:lnTo>
                    <a:pt x="0" y="43052"/>
                  </a:lnTo>
                </a:path>
              </a:pathLst>
            </a:custGeom>
            <a:ln w="3175">
              <a:solidFill>
                <a:srgbClr val="000000"/>
              </a:solidFill>
            </a:ln>
          </p:spPr>
          <p:txBody>
            <a:bodyPr wrap="square" lIns="0" tIns="0" rIns="0" bIns="0" rtlCol="0"/>
            <a:lstStyle/>
            <a:p>
              <a:endParaRPr sz="1227"/>
            </a:p>
          </p:txBody>
        </p:sp>
        <p:sp>
          <p:nvSpPr>
            <p:cNvPr id="1777" name="object 1777"/>
            <p:cNvSpPr/>
            <p:nvPr/>
          </p:nvSpPr>
          <p:spPr>
            <a:xfrm>
              <a:off x="3080004" y="2044446"/>
              <a:ext cx="0" cy="14604"/>
            </a:xfrm>
            <a:custGeom>
              <a:avLst/>
              <a:gdLst/>
              <a:ahLst/>
              <a:cxnLst/>
              <a:rect l="l" t="t" r="r" b="b"/>
              <a:pathLst>
                <a:path h="14605">
                  <a:moveTo>
                    <a:pt x="0" y="0"/>
                  </a:moveTo>
                  <a:lnTo>
                    <a:pt x="0" y="14096"/>
                  </a:lnTo>
                </a:path>
              </a:pathLst>
            </a:custGeom>
            <a:ln w="3175">
              <a:solidFill>
                <a:srgbClr val="000000"/>
              </a:solidFill>
            </a:ln>
          </p:spPr>
          <p:txBody>
            <a:bodyPr wrap="square" lIns="0" tIns="0" rIns="0" bIns="0" rtlCol="0"/>
            <a:lstStyle/>
            <a:p>
              <a:endParaRPr sz="1227"/>
            </a:p>
          </p:txBody>
        </p:sp>
        <p:sp>
          <p:nvSpPr>
            <p:cNvPr id="1778" name="object 1778"/>
            <p:cNvSpPr/>
            <p:nvPr/>
          </p:nvSpPr>
          <p:spPr>
            <a:xfrm>
              <a:off x="3080004" y="2072259"/>
              <a:ext cx="0" cy="13970"/>
            </a:xfrm>
            <a:custGeom>
              <a:avLst/>
              <a:gdLst/>
              <a:ahLst/>
              <a:cxnLst/>
              <a:rect l="l" t="t" r="r" b="b"/>
              <a:pathLst>
                <a:path h="13969">
                  <a:moveTo>
                    <a:pt x="0" y="0"/>
                  </a:moveTo>
                  <a:lnTo>
                    <a:pt x="0" y="13715"/>
                  </a:lnTo>
                </a:path>
              </a:pathLst>
            </a:custGeom>
            <a:ln w="3175">
              <a:solidFill>
                <a:srgbClr val="000000"/>
              </a:solidFill>
            </a:ln>
          </p:spPr>
          <p:txBody>
            <a:bodyPr wrap="square" lIns="0" tIns="0" rIns="0" bIns="0" rtlCol="0"/>
            <a:lstStyle/>
            <a:p>
              <a:endParaRPr sz="1227"/>
            </a:p>
          </p:txBody>
        </p:sp>
        <p:sp>
          <p:nvSpPr>
            <p:cNvPr id="1779" name="object 1779"/>
            <p:cNvSpPr/>
            <p:nvPr/>
          </p:nvSpPr>
          <p:spPr>
            <a:xfrm>
              <a:off x="3080004" y="2183130"/>
              <a:ext cx="0" cy="13970"/>
            </a:xfrm>
            <a:custGeom>
              <a:avLst/>
              <a:gdLst/>
              <a:ahLst/>
              <a:cxnLst/>
              <a:rect l="l" t="t" r="r" b="b"/>
              <a:pathLst>
                <a:path h="13969">
                  <a:moveTo>
                    <a:pt x="0" y="0"/>
                  </a:moveTo>
                  <a:lnTo>
                    <a:pt x="0" y="13715"/>
                  </a:lnTo>
                </a:path>
              </a:pathLst>
            </a:custGeom>
            <a:ln w="3175">
              <a:solidFill>
                <a:srgbClr val="000000"/>
              </a:solidFill>
            </a:ln>
          </p:spPr>
          <p:txBody>
            <a:bodyPr wrap="square" lIns="0" tIns="0" rIns="0" bIns="0" rtlCol="0"/>
            <a:lstStyle/>
            <a:p>
              <a:endParaRPr sz="1227"/>
            </a:p>
          </p:txBody>
        </p:sp>
        <p:sp>
          <p:nvSpPr>
            <p:cNvPr id="1780" name="object 1780"/>
            <p:cNvSpPr/>
            <p:nvPr/>
          </p:nvSpPr>
          <p:spPr>
            <a:xfrm>
              <a:off x="3080004" y="2210943"/>
              <a:ext cx="0" cy="13970"/>
            </a:xfrm>
            <a:custGeom>
              <a:avLst/>
              <a:gdLst/>
              <a:ahLst/>
              <a:cxnLst/>
              <a:rect l="l" t="t" r="r" b="b"/>
              <a:pathLst>
                <a:path h="13969">
                  <a:moveTo>
                    <a:pt x="0" y="0"/>
                  </a:moveTo>
                  <a:lnTo>
                    <a:pt x="0" y="13715"/>
                  </a:lnTo>
                </a:path>
              </a:pathLst>
            </a:custGeom>
            <a:ln w="3175">
              <a:solidFill>
                <a:srgbClr val="000000"/>
              </a:solidFill>
            </a:ln>
          </p:spPr>
          <p:txBody>
            <a:bodyPr wrap="square" lIns="0" tIns="0" rIns="0" bIns="0" rtlCol="0"/>
            <a:lstStyle/>
            <a:p>
              <a:endParaRPr sz="1227"/>
            </a:p>
          </p:txBody>
        </p:sp>
        <p:sp>
          <p:nvSpPr>
            <p:cNvPr id="1781" name="object 1781"/>
            <p:cNvSpPr/>
            <p:nvPr/>
          </p:nvSpPr>
          <p:spPr>
            <a:xfrm>
              <a:off x="3080004" y="2321813"/>
              <a:ext cx="0" cy="13970"/>
            </a:xfrm>
            <a:custGeom>
              <a:avLst/>
              <a:gdLst/>
              <a:ahLst/>
              <a:cxnLst/>
              <a:rect l="l" t="t" r="r" b="b"/>
              <a:pathLst>
                <a:path h="13969">
                  <a:moveTo>
                    <a:pt x="0" y="0"/>
                  </a:moveTo>
                  <a:lnTo>
                    <a:pt x="0" y="13715"/>
                  </a:lnTo>
                </a:path>
              </a:pathLst>
            </a:custGeom>
            <a:ln w="3175">
              <a:solidFill>
                <a:srgbClr val="000000"/>
              </a:solidFill>
            </a:ln>
          </p:spPr>
          <p:txBody>
            <a:bodyPr wrap="square" lIns="0" tIns="0" rIns="0" bIns="0" rtlCol="0"/>
            <a:lstStyle/>
            <a:p>
              <a:endParaRPr sz="1227"/>
            </a:p>
          </p:txBody>
        </p:sp>
        <p:sp>
          <p:nvSpPr>
            <p:cNvPr id="1782" name="object 1782"/>
            <p:cNvSpPr/>
            <p:nvPr/>
          </p:nvSpPr>
          <p:spPr>
            <a:xfrm>
              <a:off x="3080004" y="2349627"/>
              <a:ext cx="0" cy="13970"/>
            </a:xfrm>
            <a:custGeom>
              <a:avLst/>
              <a:gdLst/>
              <a:ahLst/>
              <a:cxnLst/>
              <a:rect l="l" t="t" r="r" b="b"/>
              <a:pathLst>
                <a:path h="13969">
                  <a:moveTo>
                    <a:pt x="0" y="0"/>
                  </a:moveTo>
                  <a:lnTo>
                    <a:pt x="0" y="13715"/>
                  </a:lnTo>
                </a:path>
              </a:pathLst>
            </a:custGeom>
            <a:ln w="3175">
              <a:solidFill>
                <a:srgbClr val="000000"/>
              </a:solidFill>
            </a:ln>
          </p:spPr>
          <p:txBody>
            <a:bodyPr wrap="square" lIns="0" tIns="0" rIns="0" bIns="0" rtlCol="0"/>
            <a:lstStyle/>
            <a:p>
              <a:endParaRPr sz="1227"/>
            </a:p>
          </p:txBody>
        </p:sp>
        <p:sp>
          <p:nvSpPr>
            <p:cNvPr id="1783" name="object 1783"/>
            <p:cNvSpPr/>
            <p:nvPr/>
          </p:nvSpPr>
          <p:spPr>
            <a:xfrm>
              <a:off x="3080004" y="2377058"/>
              <a:ext cx="0" cy="43180"/>
            </a:xfrm>
            <a:custGeom>
              <a:avLst/>
              <a:gdLst/>
              <a:ahLst/>
              <a:cxnLst/>
              <a:rect l="l" t="t" r="r" b="b"/>
              <a:pathLst>
                <a:path h="43180">
                  <a:moveTo>
                    <a:pt x="0" y="0"/>
                  </a:moveTo>
                  <a:lnTo>
                    <a:pt x="0" y="43052"/>
                  </a:lnTo>
                </a:path>
              </a:pathLst>
            </a:custGeom>
            <a:ln w="3175">
              <a:solidFill>
                <a:srgbClr val="000000"/>
              </a:solidFill>
            </a:ln>
          </p:spPr>
          <p:txBody>
            <a:bodyPr wrap="square" lIns="0" tIns="0" rIns="0" bIns="0" rtlCol="0"/>
            <a:lstStyle/>
            <a:p>
              <a:endParaRPr sz="1227"/>
            </a:p>
          </p:txBody>
        </p:sp>
        <p:sp>
          <p:nvSpPr>
            <p:cNvPr id="1784" name="object 1784"/>
            <p:cNvSpPr/>
            <p:nvPr/>
          </p:nvSpPr>
          <p:spPr>
            <a:xfrm>
              <a:off x="1365503" y="1973961"/>
              <a:ext cx="48895" cy="0"/>
            </a:xfrm>
            <a:custGeom>
              <a:avLst/>
              <a:gdLst/>
              <a:ahLst/>
              <a:cxnLst/>
              <a:rect l="l" t="t" r="r" b="b"/>
              <a:pathLst>
                <a:path w="48894">
                  <a:moveTo>
                    <a:pt x="48386" y="0"/>
                  </a:moveTo>
                  <a:lnTo>
                    <a:pt x="0" y="0"/>
                  </a:lnTo>
                </a:path>
              </a:pathLst>
            </a:custGeom>
            <a:ln w="3175">
              <a:solidFill>
                <a:srgbClr val="000000"/>
              </a:solidFill>
            </a:ln>
          </p:spPr>
          <p:txBody>
            <a:bodyPr wrap="square" lIns="0" tIns="0" rIns="0" bIns="0" rtlCol="0"/>
            <a:lstStyle/>
            <a:p>
              <a:endParaRPr sz="1227"/>
            </a:p>
          </p:txBody>
        </p:sp>
        <p:sp>
          <p:nvSpPr>
            <p:cNvPr id="1785" name="object 1785"/>
            <p:cNvSpPr/>
            <p:nvPr/>
          </p:nvSpPr>
          <p:spPr>
            <a:xfrm>
              <a:off x="1337691" y="1973961"/>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1786" name="object 1786"/>
            <p:cNvSpPr/>
            <p:nvPr/>
          </p:nvSpPr>
          <p:spPr>
            <a:xfrm>
              <a:off x="1309877" y="1973961"/>
              <a:ext cx="14604" cy="0"/>
            </a:xfrm>
            <a:custGeom>
              <a:avLst/>
              <a:gdLst/>
              <a:ahLst/>
              <a:cxnLst/>
              <a:rect l="l" t="t" r="r" b="b"/>
              <a:pathLst>
                <a:path w="14605">
                  <a:moveTo>
                    <a:pt x="14096" y="0"/>
                  </a:moveTo>
                  <a:lnTo>
                    <a:pt x="0" y="0"/>
                  </a:lnTo>
                </a:path>
              </a:pathLst>
            </a:custGeom>
            <a:ln w="3175">
              <a:solidFill>
                <a:srgbClr val="000000"/>
              </a:solidFill>
            </a:ln>
          </p:spPr>
          <p:txBody>
            <a:bodyPr wrap="square" lIns="0" tIns="0" rIns="0" bIns="0" rtlCol="0"/>
            <a:lstStyle/>
            <a:p>
              <a:endParaRPr sz="1227"/>
            </a:p>
          </p:txBody>
        </p:sp>
        <p:sp>
          <p:nvSpPr>
            <p:cNvPr id="1787" name="object 1787"/>
            <p:cNvSpPr/>
            <p:nvPr/>
          </p:nvSpPr>
          <p:spPr>
            <a:xfrm>
              <a:off x="1226819" y="1973961"/>
              <a:ext cx="69850" cy="0"/>
            </a:xfrm>
            <a:custGeom>
              <a:avLst/>
              <a:gdLst/>
              <a:ahLst/>
              <a:cxnLst/>
              <a:rect l="l" t="t" r="r" b="b"/>
              <a:pathLst>
                <a:path w="69850">
                  <a:moveTo>
                    <a:pt x="69341" y="0"/>
                  </a:moveTo>
                  <a:lnTo>
                    <a:pt x="0" y="0"/>
                  </a:lnTo>
                </a:path>
              </a:pathLst>
            </a:custGeom>
            <a:ln w="3175">
              <a:solidFill>
                <a:srgbClr val="000000"/>
              </a:solidFill>
            </a:ln>
          </p:spPr>
          <p:txBody>
            <a:bodyPr wrap="square" lIns="0" tIns="0" rIns="0" bIns="0" rtlCol="0"/>
            <a:lstStyle/>
            <a:p>
              <a:endParaRPr sz="1227"/>
            </a:p>
          </p:txBody>
        </p:sp>
        <p:sp>
          <p:nvSpPr>
            <p:cNvPr id="1788" name="object 1788"/>
            <p:cNvSpPr/>
            <p:nvPr/>
          </p:nvSpPr>
          <p:spPr>
            <a:xfrm>
              <a:off x="1199007" y="1973961"/>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1789" name="object 1789"/>
            <p:cNvSpPr/>
            <p:nvPr/>
          </p:nvSpPr>
          <p:spPr>
            <a:xfrm>
              <a:off x="1171194" y="1973961"/>
              <a:ext cx="14604" cy="0"/>
            </a:xfrm>
            <a:custGeom>
              <a:avLst/>
              <a:gdLst/>
              <a:ahLst/>
              <a:cxnLst/>
              <a:rect l="l" t="t" r="r" b="b"/>
              <a:pathLst>
                <a:path w="14605">
                  <a:moveTo>
                    <a:pt x="14096" y="0"/>
                  </a:moveTo>
                  <a:lnTo>
                    <a:pt x="0" y="0"/>
                  </a:lnTo>
                </a:path>
              </a:pathLst>
            </a:custGeom>
            <a:ln w="3175">
              <a:solidFill>
                <a:srgbClr val="000000"/>
              </a:solidFill>
            </a:ln>
          </p:spPr>
          <p:txBody>
            <a:bodyPr wrap="square" lIns="0" tIns="0" rIns="0" bIns="0" rtlCol="0"/>
            <a:lstStyle/>
            <a:p>
              <a:endParaRPr sz="1227"/>
            </a:p>
          </p:txBody>
        </p:sp>
        <p:sp>
          <p:nvSpPr>
            <p:cNvPr id="1790" name="object 1790"/>
            <p:cNvSpPr/>
            <p:nvPr/>
          </p:nvSpPr>
          <p:spPr>
            <a:xfrm>
              <a:off x="1088136" y="1973961"/>
              <a:ext cx="69850" cy="0"/>
            </a:xfrm>
            <a:custGeom>
              <a:avLst/>
              <a:gdLst/>
              <a:ahLst/>
              <a:cxnLst/>
              <a:rect l="l" t="t" r="r" b="b"/>
              <a:pathLst>
                <a:path w="69850">
                  <a:moveTo>
                    <a:pt x="69341" y="0"/>
                  </a:moveTo>
                  <a:lnTo>
                    <a:pt x="0" y="0"/>
                  </a:lnTo>
                </a:path>
              </a:pathLst>
            </a:custGeom>
            <a:ln w="3175">
              <a:solidFill>
                <a:srgbClr val="000000"/>
              </a:solidFill>
            </a:ln>
          </p:spPr>
          <p:txBody>
            <a:bodyPr wrap="square" lIns="0" tIns="0" rIns="0" bIns="0" rtlCol="0"/>
            <a:lstStyle/>
            <a:p>
              <a:endParaRPr sz="1227"/>
            </a:p>
          </p:txBody>
        </p:sp>
        <p:sp>
          <p:nvSpPr>
            <p:cNvPr id="1791" name="object 1791"/>
            <p:cNvSpPr/>
            <p:nvPr/>
          </p:nvSpPr>
          <p:spPr>
            <a:xfrm>
              <a:off x="1060322" y="1973961"/>
              <a:ext cx="14604" cy="0"/>
            </a:xfrm>
            <a:custGeom>
              <a:avLst/>
              <a:gdLst/>
              <a:ahLst/>
              <a:cxnLst/>
              <a:rect l="l" t="t" r="r" b="b"/>
              <a:pathLst>
                <a:path w="14605">
                  <a:moveTo>
                    <a:pt x="14096" y="0"/>
                  </a:moveTo>
                  <a:lnTo>
                    <a:pt x="0" y="0"/>
                  </a:lnTo>
                </a:path>
              </a:pathLst>
            </a:custGeom>
            <a:ln w="3175">
              <a:solidFill>
                <a:srgbClr val="000000"/>
              </a:solidFill>
            </a:ln>
          </p:spPr>
          <p:txBody>
            <a:bodyPr wrap="square" lIns="0" tIns="0" rIns="0" bIns="0" rtlCol="0"/>
            <a:lstStyle/>
            <a:p>
              <a:endParaRPr sz="1227"/>
            </a:p>
          </p:txBody>
        </p:sp>
        <p:sp>
          <p:nvSpPr>
            <p:cNvPr id="1792" name="object 1792"/>
            <p:cNvSpPr/>
            <p:nvPr/>
          </p:nvSpPr>
          <p:spPr>
            <a:xfrm>
              <a:off x="1032510" y="1973961"/>
              <a:ext cx="14604" cy="0"/>
            </a:xfrm>
            <a:custGeom>
              <a:avLst/>
              <a:gdLst/>
              <a:ahLst/>
              <a:cxnLst/>
              <a:rect l="l" t="t" r="r" b="b"/>
              <a:pathLst>
                <a:path w="14605">
                  <a:moveTo>
                    <a:pt x="14096" y="0"/>
                  </a:moveTo>
                  <a:lnTo>
                    <a:pt x="0" y="0"/>
                  </a:lnTo>
                </a:path>
              </a:pathLst>
            </a:custGeom>
            <a:ln w="3175">
              <a:solidFill>
                <a:srgbClr val="000000"/>
              </a:solidFill>
            </a:ln>
          </p:spPr>
          <p:txBody>
            <a:bodyPr wrap="square" lIns="0" tIns="0" rIns="0" bIns="0" rtlCol="0"/>
            <a:lstStyle/>
            <a:p>
              <a:endParaRPr sz="1227"/>
            </a:p>
          </p:txBody>
        </p:sp>
        <p:sp>
          <p:nvSpPr>
            <p:cNvPr id="1793" name="object 1793"/>
            <p:cNvSpPr/>
            <p:nvPr/>
          </p:nvSpPr>
          <p:spPr>
            <a:xfrm>
              <a:off x="949451" y="1973961"/>
              <a:ext cx="69850" cy="0"/>
            </a:xfrm>
            <a:custGeom>
              <a:avLst/>
              <a:gdLst/>
              <a:ahLst/>
              <a:cxnLst/>
              <a:rect l="l" t="t" r="r" b="b"/>
              <a:pathLst>
                <a:path w="69850">
                  <a:moveTo>
                    <a:pt x="69341" y="0"/>
                  </a:moveTo>
                  <a:lnTo>
                    <a:pt x="0" y="0"/>
                  </a:lnTo>
                </a:path>
              </a:pathLst>
            </a:custGeom>
            <a:ln w="3175">
              <a:solidFill>
                <a:srgbClr val="000000"/>
              </a:solidFill>
            </a:ln>
          </p:spPr>
          <p:txBody>
            <a:bodyPr wrap="square" lIns="0" tIns="0" rIns="0" bIns="0" rtlCol="0"/>
            <a:lstStyle/>
            <a:p>
              <a:endParaRPr sz="1227"/>
            </a:p>
          </p:txBody>
        </p:sp>
        <p:sp>
          <p:nvSpPr>
            <p:cNvPr id="1794" name="object 1794"/>
            <p:cNvSpPr/>
            <p:nvPr/>
          </p:nvSpPr>
          <p:spPr>
            <a:xfrm>
              <a:off x="921638" y="1973961"/>
              <a:ext cx="14604" cy="0"/>
            </a:xfrm>
            <a:custGeom>
              <a:avLst/>
              <a:gdLst/>
              <a:ahLst/>
              <a:cxnLst/>
              <a:rect l="l" t="t" r="r" b="b"/>
              <a:pathLst>
                <a:path w="14605">
                  <a:moveTo>
                    <a:pt x="14096" y="0"/>
                  </a:moveTo>
                  <a:lnTo>
                    <a:pt x="0" y="0"/>
                  </a:lnTo>
                </a:path>
              </a:pathLst>
            </a:custGeom>
            <a:ln w="3175">
              <a:solidFill>
                <a:srgbClr val="000000"/>
              </a:solidFill>
            </a:ln>
          </p:spPr>
          <p:txBody>
            <a:bodyPr wrap="square" lIns="0" tIns="0" rIns="0" bIns="0" rtlCol="0"/>
            <a:lstStyle/>
            <a:p>
              <a:endParaRPr sz="1227"/>
            </a:p>
          </p:txBody>
        </p:sp>
        <p:sp>
          <p:nvSpPr>
            <p:cNvPr id="1795" name="object 1795"/>
            <p:cNvSpPr/>
            <p:nvPr/>
          </p:nvSpPr>
          <p:spPr>
            <a:xfrm>
              <a:off x="894206" y="1973961"/>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1796" name="object 1796"/>
            <p:cNvSpPr/>
            <p:nvPr/>
          </p:nvSpPr>
          <p:spPr>
            <a:xfrm>
              <a:off x="831723" y="1973961"/>
              <a:ext cx="48895" cy="0"/>
            </a:xfrm>
            <a:custGeom>
              <a:avLst/>
              <a:gdLst/>
              <a:ahLst/>
              <a:cxnLst/>
              <a:rect l="l" t="t" r="r" b="b"/>
              <a:pathLst>
                <a:path w="48894">
                  <a:moveTo>
                    <a:pt x="48386" y="0"/>
                  </a:moveTo>
                  <a:lnTo>
                    <a:pt x="0" y="0"/>
                  </a:lnTo>
                </a:path>
              </a:pathLst>
            </a:custGeom>
            <a:ln w="3175">
              <a:solidFill>
                <a:srgbClr val="000000"/>
              </a:solidFill>
            </a:ln>
          </p:spPr>
          <p:txBody>
            <a:bodyPr wrap="square" lIns="0" tIns="0" rIns="0" bIns="0" rtlCol="0"/>
            <a:lstStyle/>
            <a:p>
              <a:endParaRPr sz="1227"/>
            </a:p>
          </p:txBody>
        </p:sp>
        <p:sp>
          <p:nvSpPr>
            <p:cNvPr id="1797" name="object 1797"/>
            <p:cNvSpPr/>
            <p:nvPr/>
          </p:nvSpPr>
          <p:spPr>
            <a:xfrm>
              <a:off x="1365503" y="1951482"/>
              <a:ext cx="48895" cy="0"/>
            </a:xfrm>
            <a:custGeom>
              <a:avLst/>
              <a:gdLst/>
              <a:ahLst/>
              <a:cxnLst/>
              <a:rect l="l" t="t" r="r" b="b"/>
              <a:pathLst>
                <a:path w="48894">
                  <a:moveTo>
                    <a:pt x="48386" y="0"/>
                  </a:moveTo>
                  <a:lnTo>
                    <a:pt x="0" y="0"/>
                  </a:lnTo>
                </a:path>
              </a:pathLst>
            </a:custGeom>
            <a:ln w="3175">
              <a:solidFill>
                <a:srgbClr val="000000"/>
              </a:solidFill>
            </a:ln>
          </p:spPr>
          <p:txBody>
            <a:bodyPr wrap="square" lIns="0" tIns="0" rIns="0" bIns="0" rtlCol="0"/>
            <a:lstStyle/>
            <a:p>
              <a:endParaRPr sz="1227"/>
            </a:p>
          </p:txBody>
        </p:sp>
        <p:sp>
          <p:nvSpPr>
            <p:cNvPr id="1798" name="object 1798"/>
            <p:cNvSpPr/>
            <p:nvPr/>
          </p:nvSpPr>
          <p:spPr>
            <a:xfrm>
              <a:off x="1337691" y="1951482"/>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1799" name="object 1799"/>
            <p:cNvSpPr/>
            <p:nvPr/>
          </p:nvSpPr>
          <p:spPr>
            <a:xfrm>
              <a:off x="1309877" y="1951482"/>
              <a:ext cx="14604" cy="0"/>
            </a:xfrm>
            <a:custGeom>
              <a:avLst/>
              <a:gdLst/>
              <a:ahLst/>
              <a:cxnLst/>
              <a:rect l="l" t="t" r="r" b="b"/>
              <a:pathLst>
                <a:path w="14605">
                  <a:moveTo>
                    <a:pt x="14096" y="0"/>
                  </a:moveTo>
                  <a:lnTo>
                    <a:pt x="0" y="0"/>
                  </a:lnTo>
                </a:path>
              </a:pathLst>
            </a:custGeom>
            <a:ln w="3175">
              <a:solidFill>
                <a:srgbClr val="000000"/>
              </a:solidFill>
            </a:ln>
          </p:spPr>
          <p:txBody>
            <a:bodyPr wrap="square" lIns="0" tIns="0" rIns="0" bIns="0" rtlCol="0"/>
            <a:lstStyle/>
            <a:p>
              <a:endParaRPr sz="1227"/>
            </a:p>
          </p:txBody>
        </p:sp>
        <p:sp>
          <p:nvSpPr>
            <p:cNvPr id="1800" name="object 1800"/>
            <p:cNvSpPr/>
            <p:nvPr/>
          </p:nvSpPr>
          <p:spPr>
            <a:xfrm>
              <a:off x="1226819" y="1951482"/>
              <a:ext cx="69850" cy="0"/>
            </a:xfrm>
            <a:custGeom>
              <a:avLst/>
              <a:gdLst/>
              <a:ahLst/>
              <a:cxnLst/>
              <a:rect l="l" t="t" r="r" b="b"/>
              <a:pathLst>
                <a:path w="69850">
                  <a:moveTo>
                    <a:pt x="69341" y="0"/>
                  </a:moveTo>
                  <a:lnTo>
                    <a:pt x="0" y="0"/>
                  </a:lnTo>
                </a:path>
              </a:pathLst>
            </a:custGeom>
            <a:ln w="3175">
              <a:solidFill>
                <a:srgbClr val="000000"/>
              </a:solidFill>
            </a:ln>
          </p:spPr>
          <p:txBody>
            <a:bodyPr wrap="square" lIns="0" tIns="0" rIns="0" bIns="0" rtlCol="0"/>
            <a:lstStyle/>
            <a:p>
              <a:endParaRPr sz="1227"/>
            </a:p>
          </p:txBody>
        </p:sp>
        <p:sp>
          <p:nvSpPr>
            <p:cNvPr id="1801" name="object 1801"/>
            <p:cNvSpPr/>
            <p:nvPr/>
          </p:nvSpPr>
          <p:spPr>
            <a:xfrm>
              <a:off x="1199007" y="1951482"/>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1802" name="object 1802"/>
            <p:cNvSpPr/>
            <p:nvPr/>
          </p:nvSpPr>
          <p:spPr>
            <a:xfrm>
              <a:off x="1171194" y="1951482"/>
              <a:ext cx="14604" cy="0"/>
            </a:xfrm>
            <a:custGeom>
              <a:avLst/>
              <a:gdLst/>
              <a:ahLst/>
              <a:cxnLst/>
              <a:rect l="l" t="t" r="r" b="b"/>
              <a:pathLst>
                <a:path w="14605">
                  <a:moveTo>
                    <a:pt x="14096" y="0"/>
                  </a:moveTo>
                  <a:lnTo>
                    <a:pt x="0" y="0"/>
                  </a:lnTo>
                </a:path>
              </a:pathLst>
            </a:custGeom>
            <a:ln w="3175">
              <a:solidFill>
                <a:srgbClr val="000000"/>
              </a:solidFill>
            </a:ln>
          </p:spPr>
          <p:txBody>
            <a:bodyPr wrap="square" lIns="0" tIns="0" rIns="0" bIns="0" rtlCol="0"/>
            <a:lstStyle/>
            <a:p>
              <a:endParaRPr sz="1227"/>
            </a:p>
          </p:txBody>
        </p:sp>
        <p:sp>
          <p:nvSpPr>
            <p:cNvPr id="1803" name="object 1803"/>
            <p:cNvSpPr/>
            <p:nvPr/>
          </p:nvSpPr>
          <p:spPr>
            <a:xfrm>
              <a:off x="1088136" y="1951482"/>
              <a:ext cx="69850" cy="0"/>
            </a:xfrm>
            <a:custGeom>
              <a:avLst/>
              <a:gdLst/>
              <a:ahLst/>
              <a:cxnLst/>
              <a:rect l="l" t="t" r="r" b="b"/>
              <a:pathLst>
                <a:path w="69850">
                  <a:moveTo>
                    <a:pt x="69341" y="0"/>
                  </a:moveTo>
                  <a:lnTo>
                    <a:pt x="0" y="0"/>
                  </a:lnTo>
                </a:path>
              </a:pathLst>
            </a:custGeom>
            <a:ln w="3175">
              <a:solidFill>
                <a:srgbClr val="000000"/>
              </a:solidFill>
            </a:ln>
          </p:spPr>
          <p:txBody>
            <a:bodyPr wrap="square" lIns="0" tIns="0" rIns="0" bIns="0" rtlCol="0"/>
            <a:lstStyle/>
            <a:p>
              <a:endParaRPr sz="1227"/>
            </a:p>
          </p:txBody>
        </p:sp>
        <p:sp>
          <p:nvSpPr>
            <p:cNvPr id="1804" name="object 1804"/>
            <p:cNvSpPr/>
            <p:nvPr/>
          </p:nvSpPr>
          <p:spPr>
            <a:xfrm>
              <a:off x="1060322" y="1951482"/>
              <a:ext cx="14604" cy="0"/>
            </a:xfrm>
            <a:custGeom>
              <a:avLst/>
              <a:gdLst/>
              <a:ahLst/>
              <a:cxnLst/>
              <a:rect l="l" t="t" r="r" b="b"/>
              <a:pathLst>
                <a:path w="14605">
                  <a:moveTo>
                    <a:pt x="14096" y="0"/>
                  </a:moveTo>
                  <a:lnTo>
                    <a:pt x="0" y="0"/>
                  </a:lnTo>
                </a:path>
              </a:pathLst>
            </a:custGeom>
            <a:ln w="3175">
              <a:solidFill>
                <a:srgbClr val="000000"/>
              </a:solidFill>
            </a:ln>
          </p:spPr>
          <p:txBody>
            <a:bodyPr wrap="square" lIns="0" tIns="0" rIns="0" bIns="0" rtlCol="0"/>
            <a:lstStyle/>
            <a:p>
              <a:endParaRPr sz="1227"/>
            </a:p>
          </p:txBody>
        </p:sp>
        <p:sp>
          <p:nvSpPr>
            <p:cNvPr id="1805" name="object 1805"/>
            <p:cNvSpPr/>
            <p:nvPr/>
          </p:nvSpPr>
          <p:spPr>
            <a:xfrm>
              <a:off x="1032510" y="1951482"/>
              <a:ext cx="14604" cy="0"/>
            </a:xfrm>
            <a:custGeom>
              <a:avLst/>
              <a:gdLst/>
              <a:ahLst/>
              <a:cxnLst/>
              <a:rect l="l" t="t" r="r" b="b"/>
              <a:pathLst>
                <a:path w="14605">
                  <a:moveTo>
                    <a:pt x="14096" y="0"/>
                  </a:moveTo>
                  <a:lnTo>
                    <a:pt x="0" y="0"/>
                  </a:lnTo>
                </a:path>
              </a:pathLst>
            </a:custGeom>
            <a:ln w="3175">
              <a:solidFill>
                <a:srgbClr val="000000"/>
              </a:solidFill>
            </a:ln>
          </p:spPr>
          <p:txBody>
            <a:bodyPr wrap="square" lIns="0" tIns="0" rIns="0" bIns="0" rtlCol="0"/>
            <a:lstStyle/>
            <a:p>
              <a:endParaRPr sz="1227"/>
            </a:p>
          </p:txBody>
        </p:sp>
        <p:sp>
          <p:nvSpPr>
            <p:cNvPr id="1806" name="object 1806"/>
            <p:cNvSpPr/>
            <p:nvPr/>
          </p:nvSpPr>
          <p:spPr>
            <a:xfrm>
              <a:off x="949451" y="1951482"/>
              <a:ext cx="69850" cy="0"/>
            </a:xfrm>
            <a:custGeom>
              <a:avLst/>
              <a:gdLst/>
              <a:ahLst/>
              <a:cxnLst/>
              <a:rect l="l" t="t" r="r" b="b"/>
              <a:pathLst>
                <a:path w="69850">
                  <a:moveTo>
                    <a:pt x="69341" y="0"/>
                  </a:moveTo>
                  <a:lnTo>
                    <a:pt x="0" y="0"/>
                  </a:lnTo>
                </a:path>
              </a:pathLst>
            </a:custGeom>
            <a:ln w="3175">
              <a:solidFill>
                <a:srgbClr val="000000"/>
              </a:solidFill>
            </a:ln>
          </p:spPr>
          <p:txBody>
            <a:bodyPr wrap="square" lIns="0" tIns="0" rIns="0" bIns="0" rtlCol="0"/>
            <a:lstStyle/>
            <a:p>
              <a:endParaRPr sz="1227"/>
            </a:p>
          </p:txBody>
        </p:sp>
        <p:sp>
          <p:nvSpPr>
            <p:cNvPr id="1807" name="object 1807"/>
            <p:cNvSpPr/>
            <p:nvPr/>
          </p:nvSpPr>
          <p:spPr>
            <a:xfrm>
              <a:off x="921638" y="1951482"/>
              <a:ext cx="14604" cy="0"/>
            </a:xfrm>
            <a:custGeom>
              <a:avLst/>
              <a:gdLst/>
              <a:ahLst/>
              <a:cxnLst/>
              <a:rect l="l" t="t" r="r" b="b"/>
              <a:pathLst>
                <a:path w="14605">
                  <a:moveTo>
                    <a:pt x="14096" y="0"/>
                  </a:moveTo>
                  <a:lnTo>
                    <a:pt x="0" y="0"/>
                  </a:lnTo>
                </a:path>
              </a:pathLst>
            </a:custGeom>
            <a:ln w="3175">
              <a:solidFill>
                <a:srgbClr val="000000"/>
              </a:solidFill>
            </a:ln>
          </p:spPr>
          <p:txBody>
            <a:bodyPr wrap="square" lIns="0" tIns="0" rIns="0" bIns="0" rtlCol="0"/>
            <a:lstStyle/>
            <a:p>
              <a:endParaRPr sz="1227"/>
            </a:p>
          </p:txBody>
        </p:sp>
        <p:sp>
          <p:nvSpPr>
            <p:cNvPr id="1808" name="object 1808"/>
            <p:cNvSpPr/>
            <p:nvPr/>
          </p:nvSpPr>
          <p:spPr>
            <a:xfrm>
              <a:off x="894206" y="1951482"/>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1809" name="object 1809"/>
            <p:cNvSpPr/>
            <p:nvPr/>
          </p:nvSpPr>
          <p:spPr>
            <a:xfrm>
              <a:off x="831723" y="1951482"/>
              <a:ext cx="48895" cy="0"/>
            </a:xfrm>
            <a:custGeom>
              <a:avLst/>
              <a:gdLst/>
              <a:ahLst/>
              <a:cxnLst/>
              <a:rect l="l" t="t" r="r" b="b"/>
              <a:pathLst>
                <a:path w="48894">
                  <a:moveTo>
                    <a:pt x="48386" y="0"/>
                  </a:moveTo>
                  <a:lnTo>
                    <a:pt x="0" y="0"/>
                  </a:lnTo>
                </a:path>
              </a:pathLst>
            </a:custGeom>
            <a:ln w="3175">
              <a:solidFill>
                <a:srgbClr val="000000"/>
              </a:solidFill>
            </a:ln>
          </p:spPr>
          <p:txBody>
            <a:bodyPr wrap="square" lIns="0" tIns="0" rIns="0" bIns="0" rtlCol="0"/>
            <a:lstStyle/>
            <a:p>
              <a:endParaRPr sz="1227"/>
            </a:p>
          </p:txBody>
        </p:sp>
        <p:sp>
          <p:nvSpPr>
            <p:cNvPr id="1810" name="object 1810"/>
            <p:cNvSpPr/>
            <p:nvPr/>
          </p:nvSpPr>
          <p:spPr>
            <a:xfrm>
              <a:off x="501777" y="9425939"/>
              <a:ext cx="247015" cy="0"/>
            </a:xfrm>
            <a:custGeom>
              <a:avLst/>
              <a:gdLst/>
              <a:ahLst/>
              <a:cxnLst/>
              <a:rect l="l" t="t" r="r" b="b"/>
              <a:pathLst>
                <a:path w="247015">
                  <a:moveTo>
                    <a:pt x="0" y="0"/>
                  </a:moveTo>
                  <a:lnTo>
                    <a:pt x="246887" y="0"/>
                  </a:lnTo>
                </a:path>
              </a:pathLst>
            </a:custGeom>
            <a:ln w="3175">
              <a:solidFill>
                <a:srgbClr val="000000"/>
              </a:solidFill>
            </a:ln>
          </p:spPr>
          <p:txBody>
            <a:bodyPr wrap="square" lIns="0" tIns="0" rIns="0" bIns="0" rtlCol="0"/>
            <a:lstStyle/>
            <a:p>
              <a:endParaRPr sz="1227"/>
            </a:p>
          </p:txBody>
        </p:sp>
        <p:sp>
          <p:nvSpPr>
            <p:cNvPr id="1811" name="object 1811"/>
            <p:cNvSpPr/>
            <p:nvPr/>
          </p:nvSpPr>
          <p:spPr>
            <a:xfrm>
              <a:off x="4075557" y="1879473"/>
              <a:ext cx="83185" cy="0"/>
            </a:xfrm>
            <a:custGeom>
              <a:avLst/>
              <a:gdLst/>
              <a:ahLst/>
              <a:cxnLst/>
              <a:rect l="l" t="t" r="r" b="b"/>
              <a:pathLst>
                <a:path w="83185">
                  <a:moveTo>
                    <a:pt x="83057" y="0"/>
                  </a:moveTo>
                  <a:lnTo>
                    <a:pt x="0" y="0"/>
                  </a:lnTo>
                </a:path>
              </a:pathLst>
            </a:custGeom>
            <a:ln w="3175">
              <a:solidFill>
                <a:srgbClr val="000000"/>
              </a:solidFill>
            </a:ln>
          </p:spPr>
          <p:txBody>
            <a:bodyPr wrap="square" lIns="0" tIns="0" rIns="0" bIns="0" rtlCol="0"/>
            <a:lstStyle/>
            <a:p>
              <a:endParaRPr sz="1227"/>
            </a:p>
          </p:txBody>
        </p:sp>
        <p:sp>
          <p:nvSpPr>
            <p:cNvPr id="1812" name="object 1812"/>
            <p:cNvSpPr/>
            <p:nvPr/>
          </p:nvSpPr>
          <p:spPr>
            <a:xfrm>
              <a:off x="4740783" y="1879473"/>
              <a:ext cx="83820" cy="0"/>
            </a:xfrm>
            <a:custGeom>
              <a:avLst/>
              <a:gdLst/>
              <a:ahLst/>
              <a:cxnLst/>
              <a:rect l="l" t="t" r="r" b="b"/>
              <a:pathLst>
                <a:path w="83820">
                  <a:moveTo>
                    <a:pt x="83438" y="0"/>
                  </a:moveTo>
                  <a:lnTo>
                    <a:pt x="0" y="0"/>
                  </a:lnTo>
                </a:path>
              </a:pathLst>
            </a:custGeom>
            <a:ln w="3175">
              <a:solidFill>
                <a:srgbClr val="000000"/>
              </a:solidFill>
            </a:ln>
          </p:spPr>
          <p:txBody>
            <a:bodyPr wrap="square" lIns="0" tIns="0" rIns="0" bIns="0" rtlCol="0"/>
            <a:lstStyle/>
            <a:p>
              <a:endParaRPr sz="1227"/>
            </a:p>
          </p:txBody>
        </p:sp>
        <p:sp>
          <p:nvSpPr>
            <p:cNvPr id="1813" name="object 1813"/>
            <p:cNvSpPr/>
            <p:nvPr/>
          </p:nvSpPr>
          <p:spPr>
            <a:xfrm>
              <a:off x="5406390" y="1770507"/>
              <a:ext cx="83185" cy="0"/>
            </a:xfrm>
            <a:custGeom>
              <a:avLst/>
              <a:gdLst/>
              <a:ahLst/>
              <a:cxnLst/>
              <a:rect l="l" t="t" r="r" b="b"/>
              <a:pathLst>
                <a:path w="83185">
                  <a:moveTo>
                    <a:pt x="0" y="0"/>
                  </a:moveTo>
                  <a:lnTo>
                    <a:pt x="83057" y="0"/>
                  </a:lnTo>
                </a:path>
              </a:pathLst>
            </a:custGeom>
            <a:ln w="3175">
              <a:solidFill>
                <a:srgbClr val="000000"/>
              </a:solidFill>
            </a:ln>
          </p:spPr>
          <p:txBody>
            <a:bodyPr wrap="square" lIns="0" tIns="0" rIns="0" bIns="0" rtlCol="0"/>
            <a:lstStyle/>
            <a:p>
              <a:endParaRPr sz="1227"/>
            </a:p>
          </p:txBody>
        </p:sp>
        <p:sp>
          <p:nvSpPr>
            <p:cNvPr id="1814" name="object 1814"/>
            <p:cNvSpPr/>
            <p:nvPr/>
          </p:nvSpPr>
          <p:spPr>
            <a:xfrm>
              <a:off x="5406390" y="1887855"/>
              <a:ext cx="83185" cy="0"/>
            </a:xfrm>
            <a:custGeom>
              <a:avLst/>
              <a:gdLst/>
              <a:ahLst/>
              <a:cxnLst/>
              <a:rect l="l" t="t" r="r" b="b"/>
              <a:pathLst>
                <a:path w="83185">
                  <a:moveTo>
                    <a:pt x="83057" y="0"/>
                  </a:moveTo>
                  <a:lnTo>
                    <a:pt x="0" y="0"/>
                  </a:lnTo>
                </a:path>
              </a:pathLst>
            </a:custGeom>
            <a:ln w="3175">
              <a:solidFill>
                <a:srgbClr val="000000"/>
              </a:solidFill>
            </a:ln>
          </p:spPr>
          <p:txBody>
            <a:bodyPr wrap="square" lIns="0" tIns="0" rIns="0" bIns="0" rtlCol="0"/>
            <a:lstStyle/>
            <a:p>
              <a:endParaRPr sz="1227"/>
            </a:p>
          </p:txBody>
        </p:sp>
        <p:sp>
          <p:nvSpPr>
            <p:cNvPr id="1815" name="object 1815"/>
            <p:cNvSpPr/>
            <p:nvPr/>
          </p:nvSpPr>
          <p:spPr>
            <a:xfrm>
              <a:off x="6071615" y="1762125"/>
              <a:ext cx="83185" cy="0"/>
            </a:xfrm>
            <a:custGeom>
              <a:avLst/>
              <a:gdLst/>
              <a:ahLst/>
              <a:cxnLst/>
              <a:rect l="l" t="t" r="r" b="b"/>
              <a:pathLst>
                <a:path w="83185">
                  <a:moveTo>
                    <a:pt x="0" y="0"/>
                  </a:moveTo>
                  <a:lnTo>
                    <a:pt x="83057" y="0"/>
                  </a:lnTo>
                </a:path>
              </a:pathLst>
            </a:custGeom>
            <a:ln w="3175">
              <a:solidFill>
                <a:srgbClr val="000000"/>
              </a:solidFill>
            </a:ln>
          </p:spPr>
          <p:txBody>
            <a:bodyPr wrap="square" lIns="0" tIns="0" rIns="0" bIns="0" rtlCol="0"/>
            <a:lstStyle/>
            <a:p>
              <a:endParaRPr sz="1227"/>
            </a:p>
          </p:txBody>
        </p:sp>
        <p:sp>
          <p:nvSpPr>
            <p:cNvPr id="1816" name="object 1816"/>
            <p:cNvSpPr/>
            <p:nvPr/>
          </p:nvSpPr>
          <p:spPr>
            <a:xfrm>
              <a:off x="6071615" y="1879473"/>
              <a:ext cx="83185" cy="0"/>
            </a:xfrm>
            <a:custGeom>
              <a:avLst/>
              <a:gdLst/>
              <a:ahLst/>
              <a:cxnLst/>
              <a:rect l="l" t="t" r="r" b="b"/>
              <a:pathLst>
                <a:path w="83185">
                  <a:moveTo>
                    <a:pt x="83057" y="0"/>
                  </a:moveTo>
                  <a:lnTo>
                    <a:pt x="0" y="0"/>
                  </a:lnTo>
                </a:path>
              </a:pathLst>
            </a:custGeom>
            <a:ln w="3175">
              <a:solidFill>
                <a:srgbClr val="000000"/>
              </a:solidFill>
            </a:ln>
          </p:spPr>
          <p:txBody>
            <a:bodyPr wrap="square" lIns="0" tIns="0" rIns="0" bIns="0" rtlCol="0"/>
            <a:lstStyle/>
            <a:p>
              <a:endParaRPr sz="1227"/>
            </a:p>
          </p:txBody>
        </p:sp>
        <p:sp>
          <p:nvSpPr>
            <p:cNvPr id="1817" name="object 1817"/>
            <p:cNvSpPr/>
            <p:nvPr/>
          </p:nvSpPr>
          <p:spPr>
            <a:xfrm>
              <a:off x="6737222" y="1762125"/>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1818" name="object 1818"/>
            <p:cNvSpPr/>
            <p:nvPr/>
          </p:nvSpPr>
          <p:spPr>
            <a:xfrm>
              <a:off x="6737222" y="1879473"/>
              <a:ext cx="83185" cy="0"/>
            </a:xfrm>
            <a:custGeom>
              <a:avLst/>
              <a:gdLst/>
              <a:ahLst/>
              <a:cxnLst/>
              <a:rect l="l" t="t" r="r" b="b"/>
              <a:pathLst>
                <a:path w="83184">
                  <a:moveTo>
                    <a:pt x="83057" y="0"/>
                  </a:moveTo>
                  <a:lnTo>
                    <a:pt x="0" y="0"/>
                  </a:lnTo>
                </a:path>
              </a:pathLst>
            </a:custGeom>
            <a:ln w="3175">
              <a:solidFill>
                <a:srgbClr val="000000"/>
              </a:solidFill>
            </a:ln>
          </p:spPr>
          <p:txBody>
            <a:bodyPr wrap="square" lIns="0" tIns="0" rIns="0" bIns="0" rtlCol="0"/>
            <a:lstStyle/>
            <a:p>
              <a:endParaRPr sz="1227"/>
            </a:p>
          </p:txBody>
        </p:sp>
        <p:sp>
          <p:nvSpPr>
            <p:cNvPr id="1819" name="object 1819"/>
            <p:cNvSpPr/>
            <p:nvPr/>
          </p:nvSpPr>
          <p:spPr>
            <a:xfrm>
              <a:off x="7402448" y="1762125"/>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1820" name="object 1820"/>
            <p:cNvSpPr/>
            <p:nvPr/>
          </p:nvSpPr>
          <p:spPr>
            <a:xfrm>
              <a:off x="7402448" y="1879473"/>
              <a:ext cx="83185" cy="0"/>
            </a:xfrm>
            <a:custGeom>
              <a:avLst/>
              <a:gdLst/>
              <a:ahLst/>
              <a:cxnLst/>
              <a:rect l="l" t="t" r="r" b="b"/>
              <a:pathLst>
                <a:path w="83184">
                  <a:moveTo>
                    <a:pt x="83057" y="0"/>
                  </a:moveTo>
                  <a:lnTo>
                    <a:pt x="0" y="0"/>
                  </a:lnTo>
                </a:path>
              </a:pathLst>
            </a:custGeom>
            <a:ln w="3175">
              <a:solidFill>
                <a:srgbClr val="000000"/>
              </a:solidFill>
            </a:ln>
          </p:spPr>
          <p:txBody>
            <a:bodyPr wrap="square" lIns="0" tIns="0" rIns="0" bIns="0" rtlCol="0"/>
            <a:lstStyle/>
            <a:p>
              <a:endParaRPr sz="1227"/>
            </a:p>
          </p:txBody>
        </p:sp>
        <p:sp>
          <p:nvSpPr>
            <p:cNvPr id="1821" name="object 1821"/>
            <p:cNvSpPr/>
            <p:nvPr/>
          </p:nvSpPr>
          <p:spPr>
            <a:xfrm>
              <a:off x="8068056" y="1762125"/>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1822" name="object 1822"/>
            <p:cNvSpPr/>
            <p:nvPr/>
          </p:nvSpPr>
          <p:spPr>
            <a:xfrm>
              <a:off x="8068056" y="1879473"/>
              <a:ext cx="83185" cy="0"/>
            </a:xfrm>
            <a:custGeom>
              <a:avLst/>
              <a:gdLst/>
              <a:ahLst/>
              <a:cxnLst/>
              <a:rect l="l" t="t" r="r" b="b"/>
              <a:pathLst>
                <a:path w="83184">
                  <a:moveTo>
                    <a:pt x="83057" y="0"/>
                  </a:moveTo>
                  <a:lnTo>
                    <a:pt x="0" y="0"/>
                  </a:lnTo>
                </a:path>
              </a:pathLst>
            </a:custGeom>
            <a:ln w="3175">
              <a:solidFill>
                <a:srgbClr val="000000"/>
              </a:solidFill>
            </a:ln>
          </p:spPr>
          <p:txBody>
            <a:bodyPr wrap="square" lIns="0" tIns="0" rIns="0" bIns="0" rtlCol="0"/>
            <a:lstStyle/>
            <a:p>
              <a:endParaRPr sz="1227"/>
            </a:p>
          </p:txBody>
        </p:sp>
        <p:sp>
          <p:nvSpPr>
            <p:cNvPr id="1823" name="object 1823"/>
            <p:cNvSpPr/>
            <p:nvPr/>
          </p:nvSpPr>
          <p:spPr>
            <a:xfrm>
              <a:off x="8733281" y="1762125"/>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1824" name="object 1824"/>
            <p:cNvSpPr/>
            <p:nvPr/>
          </p:nvSpPr>
          <p:spPr>
            <a:xfrm>
              <a:off x="8733281" y="1879473"/>
              <a:ext cx="83185" cy="0"/>
            </a:xfrm>
            <a:custGeom>
              <a:avLst/>
              <a:gdLst/>
              <a:ahLst/>
              <a:cxnLst/>
              <a:rect l="l" t="t" r="r" b="b"/>
              <a:pathLst>
                <a:path w="83184">
                  <a:moveTo>
                    <a:pt x="83057" y="0"/>
                  </a:moveTo>
                  <a:lnTo>
                    <a:pt x="0" y="0"/>
                  </a:lnTo>
                </a:path>
              </a:pathLst>
            </a:custGeom>
            <a:ln w="3175">
              <a:solidFill>
                <a:srgbClr val="000000"/>
              </a:solidFill>
            </a:ln>
          </p:spPr>
          <p:txBody>
            <a:bodyPr wrap="square" lIns="0" tIns="0" rIns="0" bIns="0" rtlCol="0"/>
            <a:lstStyle/>
            <a:p>
              <a:endParaRPr sz="1227"/>
            </a:p>
          </p:txBody>
        </p:sp>
        <p:sp>
          <p:nvSpPr>
            <p:cNvPr id="1825" name="object 1825"/>
            <p:cNvSpPr/>
            <p:nvPr/>
          </p:nvSpPr>
          <p:spPr>
            <a:xfrm>
              <a:off x="9398507" y="1762125"/>
              <a:ext cx="83820" cy="0"/>
            </a:xfrm>
            <a:custGeom>
              <a:avLst/>
              <a:gdLst/>
              <a:ahLst/>
              <a:cxnLst/>
              <a:rect l="l" t="t" r="r" b="b"/>
              <a:pathLst>
                <a:path w="83820">
                  <a:moveTo>
                    <a:pt x="0" y="0"/>
                  </a:moveTo>
                  <a:lnTo>
                    <a:pt x="83438" y="0"/>
                  </a:lnTo>
                </a:path>
              </a:pathLst>
            </a:custGeom>
            <a:ln w="3175">
              <a:solidFill>
                <a:srgbClr val="000000"/>
              </a:solidFill>
            </a:ln>
          </p:spPr>
          <p:txBody>
            <a:bodyPr wrap="square" lIns="0" tIns="0" rIns="0" bIns="0" rtlCol="0"/>
            <a:lstStyle/>
            <a:p>
              <a:endParaRPr sz="1227"/>
            </a:p>
          </p:txBody>
        </p:sp>
        <p:sp>
          <p:nvSpPr>
            <p:cNvPr id="1826" name="object 1826"/>
            <p:cNvSpPr/>
            <p:nvPr/>
          </p:nvSpPr>
          <p:spPr>
            <a:xfrm>
              <a:off x="9398507" y="1879473"/>
              <a:ext cx="83820" cy="0"/>
            </a:xfrm>
            <a:custGeom>
              <a:avLst/>
              <a:gdLst/>
              <a:ahLst/>
              <a:cxnLst/>
              <a:rect l="l" t="t" r="r" b="b"/>
              <a:pathLst>
                <a:path w="83820">
                  <a:moveTo>
                    <a:pt x="83438" y="0"/>
                  </a:moveTo>
                  <a:lnTo>
                    <a:pt x="0" y="0"/>
                  </a:lnTo>
                </a:path>
              </a:pathLst>
            </a:custGeom>
            <a:ln w="3175">
              <a:solidFill>
                <a:srgbClr val="000000"/>
              </a:solidFill>
            </a:ln>
          </p:spPr>
          <p:txBody>
            <a:bodyPr wrap="square" lIns="0" tIns="0" rIns="0" bIns="0" rtlCol="0"/>
            <a:lstStyle/>
            <a:p>
              <a:endParaRPr sz="1227"/>
            </a:p>
          </p:txBody>
        </p:sp>
        <p:sp>
          <p:nvSpPr>
            <p:cNvPr id="1827" name="object 1827"/>
            <p:cNvSpPr/>
            <p:nvPr/>
          </p:nvSpPr>
          <p:spPr>
            <a:xfrm>
              <a:off x="10064115" y="1762125"/>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1828" name="object 1828"/>
            <p:cNvSpPr/>
            <p:nvPr/>
          </p:nvSpPr>
          <p:spPr>
            <a:xfrm>
              <a:off x="10064115" y="1879473"/>
              <a:ext cx="83185" cy="0"/>
            </a:xfrm>
            <a:custGeom>
              <a:avLst/>
              <a:gdLst/>
              <a:ahLst/>
              <a:cxnLst/>
              <a:rect l="l" t="t" r="r" b="b"/>
              <a:pathLst>
                <a:path w="83184">
                  <a:moveTo>
                    <a:pt x="83057" y="0"/>
                  </a:moveTo>
                  <a:lnTo>
                    <a:pt x="0" y="0"/>
                  </a:lnTo>
                </a:path>
              </a:pathLst>
            </a:custGeom>
            <a:ln w="3175">
              <a:solidFill>
                <a:srgbClr val="000000"/>
              </a:solidFill>
            </a:ln>
          </p:spPr>
          <p:txBody>
            <a:bodyPr wrap="square" lIns="0" tIns="0" rIns="0" bIns="0" rtlCol="0"/>
            <a:lstStyle/>
            <a:p>
              <a:endParaRPr sz="1227"/>
            </a:p>
          </p:txBody>
        </p:sp>
        <p:sp>
          <p:nvSpPr>
            <p:cNvPr id="1829" name="object 1829"/>
            <p:cNvSpPr/>
            <p:nvPr/>
          </p:nvSpPr>
          <p:spPr>
            <a:xfrm>
              <a:off x="10729341" y="1762125"/>
              <a:ext cx="83820" cy="0"/>
            </a:xfrm>
            <a:custGeom>
              <a:avLst/>
              <a:gdLst/>
              <a:ahLst/>
              <a:cxnLst/>
              <a:rect l="l" t="t" r="r" b="b"/>
              <a:pathLst>
                <a:path w="83820">
                  <a:moveTo>
                    <a:pt x="0" y="0"/>
                  </a:moveTo>
                  <a:lnTo>
                    <a:pt x="83438" y="0"/>
                  </a:lnTo>
                </a:path>
              </a:pathLst>
            </a:custGeom>
            <a:ln w="3175">
              <a:solidFill>
                <a:srgbClr val="000000"/>
              </a:solidFill>
            </a:ln>
          </p:spPr>
          <p:txBody>
            <a:bodyPr wrap="square" lIns="0" tIns="0" rIns="0" bIns="0" rtlCol="0"/>
            <a:lstStyle/>
            <a:p>
              <a:endParaRPr sz="1227"/>
            </a:p>
          </p:txBody>
        </p:sp>
        <p:sp>
          <p:nvSpPr>
            <p:cNvPr id="1830" name="object 1830"/>
            <p:cNvSpPr/>
            <p:nvPr/>
          </p:nvSpPr>
          <p:spPr>
            <a:xfrm>
              <a:off x="10729341" y="1879473"/>
              <a:ext cx="83820" cy="0"/>
            </a:xfrm>
            <a:custGeom>
              <a:avLst/>
              <a:gdLst/>
              <a:ahLst/>
              <a:cxnLst/>
              <a:rect l="l" t="t" r="r" b="b"/>
              <a:pathLst>
                <a:path w="83820">
                  <a:moveTo>
                    <a:pt x="83438" y="0"/>
                  </a:moveTo>
                  <a:lnTo>
                    <a:pt x="0" y="0"/>
                  </a:lnTo>
                </a:path>
              </a:pathLst>
            </a:custGeom>
            <a:ln w="3175">
              <a:solidFill>
                <a:srgbClr val="000000"/>
              </a:solidFill>
            </a:ln>
          </p:spPr>
          <p:txBody>
            <a:bodyPr wrap="square" lIns="0" tIns="0" rIns="0" bIns="0" rtlCol="0"/>
            <a:lstStyle/>
            <a:p>
              <a:endParaRPr sz="1227"/>
            </a:p>
          </p:txBody>
        </p:sp>
        <p:sp>
          <p:nvSpPr>
            <p:cNvPr id="1831" name="object 1831"/>
            <p:cNvSpPr/>
            <p:nvPr/>
          </p:nvSpPr>
          <p:spPr>
            <a:xfrm>
              <a:off x="11394947" y="1762125"/>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1832" name="object 1832"/>
            <p:cNvSpPr/>
            <p:nvPr/>
          </p:nvSpPr>
          <p:spPr>
            <a:xfrm>
              <a:off x="11394947" y="1879473"/>
              <a:ext cx="83185" cy="0"/>
            </a:xfrm>
            <a:custGeom>
              <a:avLst/>
              <a:gdLst/>
              <a:ahLst/>
              <a:cxnLst/>
              <a:rect l="l" t="t" r="r" b="b"/>
              <a:pathLst>
                <a:path w="83184">
                  <a:moveTo>
                    <a:pt x="83057" y="0"/>
                  </a:moveTo>
                  <a:lnTo>
                    <a:pt x="0" y="0"/>
                  </a:lnTo>
                </a:path>
              </a:pathLst>
            </a:custGeom>
            <a:ln w="3175">
              <a:solidFill>
                <a:srgbClr val="000000"/>
              </a:solidFill>
            </a:ln>
          </p:spPr>
          <p:txBody>
            <a:bodyPr wrap="square" lIns="0" tIns="0" rIns="0" bIns="0" rtlCol="0"/>
            <a:lstStyle/>
            <a:p>
              <a:endParaRPr sz="1227"/>
            </a:p>
          </p:txBody>
        </p:sp>
        <p:sp>
          <p:nvSpPr>
            <p:cNvPr id="1833" name="object 1833"/>
            <p:cNvSpPr/>
            <p:nvPr/>
          </p:nvSpPr>
          <p:spPr>
            <a:xfrm>
              <a:off x="12060173" y="1762125"/>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1834" name="object 1834"/>
            <p:cNvSpPr/>
            <p:nvPr/>
          </p:nvSpPr>
          <p:spPr>
            <a:xfrm>
              <a:off x="12060173" y="1879473"/>
              <a:ext cx="83185" cy="0"/>
            </a:xfrm>
            <a:custGeom>
              <a:avLst/>
              <a:gdLst/>
              <a:ahLst/>
              <a:cxnLst/>
              <a:rect l="l" t="t" r="r" b="b"/>
              <a:pathLst>
                <a:path w="83184">
                  <a:moveTo>
                    <a:pt x="83057" y="0"/>
                  </a:moveTo>
                  <a:lnTo>
                    <a:pt x="0" y="0"/>
                  </a:lnTo>
                </a:path>
              </a:pathLst>
            </a:custGeom>
            <a:ln w="3175">
              <a:solidFill>
                <a:srgbClr val="000000"/>
              </a:solidFill>
            </a:ln>
          </p:spPr>
          <p:txBody>
            <a:bodyPr wrap="square" lIns="0" tIns="0" rIns="0" bIns="0" rtlCol="0"/>
            <a:lstStyle/>
            <a:p>
              <a:endParaRPr sz="1227"/>
            </a:p>
          </p:txBody>
        </p:sp>
        <p:sp>
          <p:nvSpPr>
            <p:cNvPr id="1835" name="object 1835"/>
            <p:cNvSpPr/>
            <p:nvPr/>
          </p:nvSpPr>
          <p:spPr>
            <a:xfrm>
              <a:off x="11394947" y="9515094"/>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1836" name="object 1836"/>
            <p:cNvSpPr/>
            <p:nvPr/>
          </p:nvSpPr>
          <p:spPr>
            <a:xfrm>
              <a:off x="12060173" y="9515094"/>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1837" name="object 1837"/>
            <p:cNvSpPr/>
            <p:nvPr/>
          </p:nvSpPr>
          <p:spPr>
            <a:xfrm>
              <a:off x="3407282" y="2460498"/>
              <a:ext cx="1419860" cy="0"/>
            </a:xfrm>
            <a:custGeom>
              <a:avLst/>
              <a:gdLst/>
              <a:ahLst/>
              <a:cxnLst/>
              <a:rect l="l" t="t" r="r" b="b"/>
              <a:pathLst>
                <a:path w="1419860">
                  <a:moveTo>
                    <a:pt x="0" y="0"/>
                  </a:moveTo>
                  <a:lnTo>
                    <a:pt x="1419605" y="0"/>
                  </a:lnTo>
                </a:path>
              </a:pathLst>
            </a:custGeom>
            <a:ln w="3175">
              <a:solidFill>
                <a:srgbClr val="000000"/>
              </a:solidFill>
            </a:ln>
          </p:spPr>
          <p:txBody>
            <a:bodyPr wrap="square" lIns="0" tIns="0" rIns="0" bIns="0" rtlCol="0"/>
            <a:lstStyle/>
            <a:p>
              <a:endParaRPr sz="1227"/>
            </a:p>
          </p:txBody>
        </p:sp>
        <p:sp>
          <p:nvSpPr>
            <p:cNvPr id="1838" name="object 1838"/>
            <p:cNvSpPr/>
            <p:nvPr/>
          </p:nvSpPr>
          <p:spPr>
            <a:xfrm>
              <a:off x="7128129" y="2420112"/>
              <a:ext cx="598805" cy="0"/>
            </a:xfrm>
            <a:custGeom>
              <a:avLst/>
              <a:gdLst/>
              <a:ahLst/>
              <a:cxnLst/>
              <a:rect l="l" t="t" r="r" b="b"/>
              <a:pathLst>
                <a:path w="598804">
                  <a:moveTo>
                    <a:pt x="0" y="0"/>
                  </a:moveTo>
                  <a:lnTo>
                    <a:pt x="598550" y="0"/>
                  </a:lnTo>
                </a:path>
              </a:pathLst>
            </a:custGeom>
            <a:ln w="3175">
              <a:solidFill>
                <a:srgbClr val="000000"/>
              </a:solidFill>
            </a:ln>
          </p:spPr>
          <p:txBody>
            <a:bodyPr wrap="square" lIns="0" tIns="0" rIns="0" bIns="0" rtlCol="0"/>
            <a:lstStyle/>
            <a:p>
              <a:endParaRPr sz="1227"/>
            </a:p>
          </p:txBody>
        </p:sp>
        <p:sp>
          <p:nvSpPr>
            <p:cNvPr id="1839" name="object 1839"/>
            <p:cNvSpPr/>
            <p:nvPr/>
          </p:nvSpPr>
          <p:spPr>
            <a:xfrm>
              <a:off x="9152001" y="8292464"/>
              <a:ext cx="0" cy="147320"/>
            </a:xfrm>
            <a:custGeom>
              <a:avLst/>
              <a:gdLst/>
              <a:ahLst/>
              <a:cxnLst/>
              <a:rect l="l" t="t" r="r" b="b"/>
              <a:pathLst>
                <a:path h="147320">
                  <a:moveTo>
                    <a:pt x="0" y="0"/>
                  </a:moveTo>
                  <a:lnTo>
                    <a:pt x="0" y="147065"/>
                  </a:lnTo>
                </a:path>
              </a:pathLst>
            </a:custGeom>
            <a:ln w="3175">
              <a:solidFill>
                <a:srgbClr val="000000"/>
              </a:solidFill>
            </a:ln>
          </p:spPr>
          <p:txBody>
            <a:bodyPr wrap="square" lIns="0" tIns="0" rIns="0" bIns="0" rtlCol="0"/>
            <a:lstStyle/>
            <a:p>
              <a:endParaRPr sz="1227"/>
            </a:p>
          </p:txBody>
        </p:sp>
        <p:sp>
          <p:nvSpPr>
            <p:cNvPr id="1840" name="object 1840"/>
            <p:cNvSpPr/>
            <p:nvPr/>
          </p:nvSpPr>
          <p:spPr>
            <a:xfrm>
              <a:off x="9024366" y="8292464"/>
              <a:ext cx="114300" cy="0"/>
            </a:xfrm>
            <a:custGeom>
              <a:avLst/>
              <a:gdLst/>
              <a:ahLst/>
              <a:cxnLst/>
              <a:rect l="l" t="t" r="r" b="b"/>
              <a:pathLst>
                <a:path w="114300">
                  <a:moveTo>
                    <a:pt x="113918" y="0"/>
                  </a:moveTo>
                  <a:lnTo>
                    <a:pt x="0" y="0"/>
                  </a:lnTo>
                </a:path>
              </a:pathLst>
            </a:custGeom>
            <a:ln w="3175">
              <a:solidFill>
                <a:srgbClr val="000000"/>
              </a:solidFill>
            </a:ln>
          </p:spPr>
          <p:txBody>
            <a:bodyPr wrap="square" lIns="0" tIns="0" rIns="0" bIns="0" rtlCol="0"/>
            <a:lstStyle/>
            <a:p>
              <a:endParaRPr sz="1227"/>
            </a:p>
          </p:txBody>
        </p:sp>
        <p:sp>
          <p:nvSpPr>
            <p:cNvPr id="1841" name="object 1841"/>
            <p:cNvSpPr/>
            <p:nvPr/>
          </p:nvSpPr>
          <p:spPr>
            <a:xfrm>
              <a:off x="748665" y="8525636"/>
              <a:ext cx="380365" cy="380365"/>
            </a:xfrm>
            <a:custGeom>
              <a:avLst/>
              <a:gdLst/>
              <a:ahLst/>
              <a:cxnLst/>
              <a:rect l="l" t="t" r="r" b="b"/>
              <a:pathLst>
                <a:path w="380365" h="380365">
                  <a:moveTo>
                    <a:pt x="380237" y="0"/>
                  </a:moveTo>
                  <a:lnTo>
                    <a:pt x="0" y="380237"/>
                  </a:lnTo>
                </a:path>
              </a:pathLst>
            </a:custGeom>
            <a:ln w="3175">
              <a:solidFill>
                <a:srgbClr val="000000"/>
              </a:solidFill>
            </a:ln>
          </p:spPr>
          <p:txBody>
            <a:bodyPr wrap="square" lIns="0" tIns="0" rIns="0" bIns="0" rtlCol="0"/>
            <a:lstStyle/>
            <a:p>
              <a:endParaRPr sz="1227"/>
            </a:p>
          </p:txBody>
        </p:sp>
        <p:sp>
          <p:nvSpPr>
            <p:cNvPr id="1842" name="object 1842"/>
            <p:cNvSpPr/>
            <p:nvPr/>
          </p:nvSpPr>
          <p:spPr>
            <a:xfrm>
              <a:off x="431292" y="8871966"/>
              <a:ext cx="52705" cy="0"/>
            </a:xfrm>
            <a:custGeom>
              <a:avLst/>
              <a:gdLst/>
              <a:ahLst/>
              <a:cxnLst/>
              <a:rect l="l" t="t" r="r" b="b"/>
              <a:pathLst>
                <a:path w="52704">
                  <a:moveTo>
                    <a:pt x="52196" y="0"/>
                  </a:moveTo>
                  <a:lnTo>
                    <a:pt x="0" y="0"/>
                  </a:lnTo>
                </a:path>
              </a:pathLst>
            </a:custGeom>
            <a:ln w="3175">
              <a:solidFill>
                <a:srgbClr val="000000"/>
              </a:solidFill>
            </a:ln>
          </p:spPr>
          <p:txBody>
            <a:bodyPr wrap="square" lIns="0" tIns="0" rIns="0" bIns="0" rtlCol="0"/>
            <a:lstStyle/>
            <a:p>
              <a:endParaRPr sz="1227"/>
            </a:p>
          </p:txBody>
        </p:sp>
        <p:sp>
          <p:nvSpPr>
            <p:cNvPr id="1843" name="object 1843"/>
            <p:cNvSpPr/>
            <p:nvPr/>
          </p:nvSpPr>
          <p:spPr>
            <a:xfrm>
              <a:off x="413004" y="8849868"/>
              <a:ext cx="88900" cy="0"/>
            </a:xfrm>
            <a:custGeom>
              <a:avLst/>
              <a:gdLst/>
              <a:ahLst/>
              <a:cxnLst/>
              <a:rect l="l" t="t" r="r" b="b"/>
              <a:pathLst>
                <a:path w="88900">
                  <a:moveTo>
                    <a:pt x="0" y="0"/>
                  </a:moveTo>
                  <a:lnTo>
                    <a:pt x="88772" y="0"/>
                  </a:lnTo>
                </a:path>
              </a:pathLst>
            </a:custGeom>
            <a:ln w="3175">
              <a:solidFill>
                <a:srgbClr val="000000"/>
              </a:solidFill>
            </a:ln>
          </p:spPr>
          <p:txBody>
            <a:bodyPr wrap="square" lIns="0" tIns="0" rIns="0" bIns="0" rtlCol="0"/>
            <a:lstStyle/>
            <a:p>
              <a:endParaRPr sz="1227"/>
            </a:p>
          </p:txBody>
        </p:sp>
        <p:sp>
          <p:nvSpPr>
            <p:cNvPr id="1844" name="object 1844"/>
            <p:cNvSpPr/>
            <p:nvPr/>
          </p:nvSpPr>
          <p:spPr>
            <a:xfrm>
              <a:off x="431292" y="7262622"/>
              <a:ext cx="52705" cy="1123315"/>
            </a:xfrm>
            <a:custGeom>
              <a:avLst/>
              <a:gdLst/>
              <a:ahLst/>
              <a:cxnLst/>
              <a:rect l="l" t="t" r="r" b="b"/>
              <a:pathLst>
                <a:path w="52704" h="1123315">
                  <a:moveTo>
                    <a:pt x="52196" y="1123187"/>
                  </a:moveTo>
                  <a:lnTo>
                    <a:pt x="52196" y="0"/>
                  </a:lnTo>
                </a:path>
                <a:path w="52704" h="1123315">
                  <a:moveTo>
                    <a:pt x="52196" y="1123187"/>
                  </a:moveTo>
                  <a:lnTo>
                    <a:pt x="0" y="1123187"/>
                  </a:lnTo>
                </a:path>
              </a:pathLst>
            </a:custGeom>
            <a:ln w="3175">
              <a:solidFill>
                <a:srgbClr val="000000"/>
              </a:solidFill>
            </a:ln>
          </p:spPr>
          <p:txBody>
            <a:bodyPr wrap="square" lIns="0" tIns="0" rIns="0" bIns="0" rtlCol="0"/>
            <a:lstStyle/>
            <a:p>
              <a:endParaRPr sz="1227"/>
            </a:p>
          </p:txBody>
        </p:sp>
        <p:sp>
          <p:nvSpPr>
            <p:cNvPr id="1845" name="object 1845"/>
            <p:cNvSpPr/>
            <p:nvPr/>
          </p:nvSpPr>
          <p:spPr>
            <a:xfrm>
              <a:off x="11533631" y="7956423"/>
              <a:ext cx="38735" cy="0"/>
            </a:xfrm>
            <a:custGeom>
              <a:avLst/>
              <a:gdLst/>
              <a:ahLst/>
              <a:cxnLst/>
              <a:rect l="l" t="t" r="r" b="b"/>
              <a:pathLst>
                <a:path w="38734">
                  <a:moveTo>
                    <a:pt x="0" y="0"/>
                  </a:moveTo>
                  <a:lnTo>
                    <a:pt x="38480" y="0"/>
                  </a:lnTo>
                </a:path>
              </a:pathLst>
            </a:custGeom>
            <a:ln w="3175">
              <a:solidFill>
                <a:srgbClr val="000000"/>
              </a:solidFill>
            </a:ln>
          </p:spPr>
          <p:txBody>
            <a:bodyPr wrap="square" lIns="0" tIns="0" rIns="0" bIns="0" rtlCol="0"/>
            <a:lstStyle/>
            <a:p>
              <a:endParaRPr sz="1227"/>
            </a:p>
          </p:txBody>
        </p:sp>
        <p:sp>
          <p:nvSpPr>
            <p:cNvPr id="1846" name="object 1846"/>
            <p:cNvSpPr/>
            <p:nvPr/>
          </p:nvSpPr>
          <p:spPr>
            <a:xfrm>
              <a:off x="11553443" y="7976235"/>
              <a:ext cx="19050" cy="0"/>
            </a:xfrm>
            <a:custGeom>
              <a:avLst/>
              <a:gdLst/>
              <a:ahLst/>
              <a:cxnLst/>
              <a:rect l="l" t="t" r="r" b="b"/>
              <a:pathLst>
                <a:path w="19050">
                  <a:moveTo>
                    <a:pt x="0" y="0"/>
                  </a:moveTo>
                  <a:lnTo>
                    <a:pt x="18668" y="0"/>
                  </a:lnTo>
                </a:path>
              </a:pathLst>
            </a:custGeom>
            <a:ln w="3175">
              <a:solidFill>
                <a:srgbClr val="000000"/>
              </a:solidFill>
            </a:ln>
          </p:spPr>
          <p:txBody>
            <a:bodyPr wrap="square" lIns="0" tIns="0" rIns="0" bIns="0" rtlCol="0"/>
            <a:lstStyle/>
            <a:p>
              <a:endParaRPr sz="1227"/>
            </a:p>
          </p:txBody>
        </p:sp>
        <p:sp>
          <p:nvSpPr>
            <p:cNvPr id="1847" name="object 1847"/>
            <p:cNvSpPr/>
            <p:nvPr/>
          </p:nvSpPr>
          <p:spPr>
            <a:xfrm>
              <a:off x="11988165" y="7956423"/>
              <a:ext cx="39370" cy="0"/>
            </a:xfrm>
            <a:custGeom>
              <a:avLst/>
              <a:gdLst/>
              <a:ahLst/>
              <a:cxnLst/>
              <a:rect l="l" t="t" r="r" b="b"/>
              <a:pathLst>
                <a:path w="39370">
                  <a:moveTo>
                    <a:pt x="0" y="0"/>
                  </a:moveTo>
                  <a:lnTo>
                    <a:pt x="38861" y="0"/>
                  </a:lnTo>
                </a:path>
              </a:pathLst>
            </a:custGeom>
            <a:ln w="3175">
              <a:solidFill>
                <a:srgbClr val="000000"/>
              </a:solidFill>
            </a:ln>
          </p:spPr>
          <p:txBody>
            <a:bodyPr wrap="square" lIns="0" tIns="0" rIns="0" bIns="0" rtlCol="0"/>
            <a:lstStyle/>
            <a:p>
              <a:endParaRPr sz="1227"/>
            </a:p>
          </p:txBody>
        </p:sp>
        <p:sp>
          <p:nvSpPr>
            <p:cNvPr id="1848" name="object 1848"/>
            <p:cNvSpPr/>
            <p:nvPr/>
          </p:nvSpPr>
          <p:spPr>
            <a:xfrm>
              <a:off x="11988165" y="7976235"/>
              <a:ext cx="19050" cy="0"/>
            </a:xfrm>
            <a:custGeom>
              <a:avLst/>
              <a:gdLst/>
              <a:ahLst/>
              <a:cxnLst/>
              <a:rect l="l" t="t" r="r" b="b"/>
              <a:pathLst>
                <a:path w="19050">
                  <a:moveTo>
                    <a:pt x="0" y="0"/>
                  </a:moveTo>
                  <a:lnTo>
                    <a:pt x="18668" y="0"/>
                  </a:lnTo>
                </a:path>
              </a:pathLst>
            </a:custGeom>
            <a:ln w="3175">
              <a:solidFill>
                <a:srgbClr val="000000"/>
              </a:solidFill>
            </a:ln>
          </p:spPr>
          <p:txBody>
            <a:bodyPr wrap="square" lIns="0" tIns="0" rIns="0" bIns="0" rtlCol="0"/>
            <a:lstStyle/>
            <a:p>
              <a:endParaRPr sz="1227"/>
            </a:p>
          </p:txBody>
        </p:sp>
        <p:sp>
          <p:nvSpPr>
            <p:cNvPr id="1849" name="object 1849"/>
            <p:cNvSpPr/>
            <p:nvPr/>
          </p:nvSpPr>
          <p:spPr>
            <a:xfrm>
              <a:off x="11553443" y="8214741"/>
              <a:ext cx="0" cy="11430"/>
            </a:xfrm>
            <a:custGeom>
              <a:avLst/>
              <a:gdLst/>
              <a:ahLst/>
              <a:cxnLst/>
              <a:rect l="l" t="t" r="r" b="b"/>
              <a:pathLst>
                <a:path h="11429">
                  <a:moveTo>
                    <a:pt x="0" y="11048"/>
                  </a:moveTo>
                  <a:lnTo>
                    <a:pt x="0" y="0"/>
                  </a:lnTo>
                </a:path>
              </a:pathLst>
            </a:custGeom>
            <a:ln w="3175">
              <a:solidFill>
                <a:srgbClr val="000000"/>
              </a:solidFill>
            </a:ln>
          </p:spPr>
          <p:txBody>
            <a:bodyPr wrap="square" lIns="0" tIns="0" rIns="0" bIns="0" rtlCol="0"/>
            <a:lstStyle/>
            <a:p>
              <a:endParaRPr sz="1227"/>
            </a:p>
          </p:txBody>
        </p:sp>
        <p:sp>
          <p:nvSpPr>
            <p:cNvPr id="1850" name="object 1850"/>
            <p:cNvSpPr/>
            <p:nvPr/>
          </p:nvSpPr>
          <p:spPr>
            <a:xfrm>
              <a:off x="11533631" y="7956423"/>
              <a:ext cx="0" cy="253365"/>
            </a:xfrm>
            <a:custGeom>
              <a:avLst/>
              <a:gdLst/>
              <a:ahLst/>
              <a:cxnLst/>
              <a:rect l="l" t="t" r="r" b="b"/>
              <a:pathLst>
                <a:path h="253365">
                  <a:moveTo>
                    <a:pt x="0" y="252983"/>
                  </a:moveTo>
                  <a:lnTo>
                    <a:pt x="0" y="0"/>
                  </a:lnTo>
                </a:path>
              </a:pathLst>
            </a:custGeom>
            <a:ln w="3175">
              <a:solidFill>
                <a:srgbClr val="000000"/>
              </a:solidFill>
            </a:ln>
          </p:spPr>
          <p:txBody>
            <a:bodyPr wrap="square" lIns="0" tIns="0" rIns="0" bIns="0" rtlCol="0"/>
            <a:lstStyle/>
            <a:p>
              <a:endParaRPr sz="1227"/>
            </a:p>
          </p:txBody>
        </p:sp>
        <p:sp>
          <p:nvSpPr>
            <p:cNvPr id="1851" name="object 1851"/>
            <p:cNvSpPr/>
            <p:nvPr/>
          </p:nvSpPr>
          <p:spPr>
            <a:xfrm>
              <a:off x="11483720" y="8558784"/>
              <a:ext cx="16510" cy="216535"/>
            </a:xfrm>
            <a:custGeom>
              <a:avLst/>
              <a:gdLst/>
              <a:ahLst/>
              <a:cxnLst/>
              <a:rect l="l" t="t" r="r" b="b"/>
              <a:pathLst>
                <a:path w="16509" h="216534">
                  <a:moveTo>
                    <a:pt x="0" y="0"/>
                  </a:moveTo>
                  <a:lnTo>
                    <a:pt x="0" y="216026"/>
                  </a:lnTo>
                </a:path>
                <a:path w="16509" h="216534">
                  <a:moveTo>
                    <a:pt x="0" y="0"/>
                  </a:moveTo>
                  <a:lnTo>
                    <a:pt x="16382" y="0"/>
                  </a:lnTo>
                </a:path>
              </a:pathLst>
            </a:custGeom>
            <a:ln w="3175">
              <a:solidFill>
                <a:srgbClr val="000000"/>
              </a:solidFill>
            </a:ln>
          </p:spPr>
          <p:txBody>
            <a:bodyPr wrap="square" lIns="0" tIns="0" rIns="0" bIns="0" rtlCol="0"/>
            <a:lstStyle/>
            <a:p>
              <a:endParaRPr sz="1227"/>
            </a:p>
          </p:txBody>
        </p:sp>
        <p:sp>
          <p:nvSpPr>
            <p:cNvPr id="1852" name="object 1852"/>
            <p:cNvSpPr/>
            <p:nvPr/>
          </p:nvSpPr>
          <p:spPr>
            <a:xfrm>
              <a:off x="11483720" y="8447912"/>
              <a:ext cx="16510" cy="0"/>
            </a:xfrm>
            <a:custGeom>
              <a:avLst/>
              <a:gdLst/>
              <a:ahLst/>
              <a:cxnLst/>
              <a:rect l="l" t="t" r="r" b="b"/>
              <a:pathLst>
                <a:path w="16509">
                  <a:moveTo>
                    <a:pt x="0" y="0"/>
                  </a:moveTo>
                  <a:lnTo>
                    <a:pt x="16382" y="0"/>
                  </a:lnTo>
                </a:path>
              </a:pathLst>
            </a:custGeom>
            <a:ln w="3175">
              <a:solidFill>
                <a:srgbClr val="000000"/>
              </a:solidFill>
            </a:ln>
          </p:spPr>
          <p:txBody>
            <a:bodyPr wrap="square" lIns="0" tIns="0" rIns="0" bIns="0" rtlCol="0"/>
            <a:lstStyle/>
            <a:p>
              <a:endParaRPr sz="1227"/>
            </a:p>
          </p:txBody>
        </p:sp>
        <p:sp>
          <p:nvSpPr>
            <p:cNvPr id="1853" name="object 1853"/>
            <p:cNvSpPr/>
            <p:nvPr/>
          </p:nvSpPr>
          <p:spPr>
            <a:xfrm>
              <a:off x="9007602" y="8754236"/>
              <a:ext cx="17145" cy="0"/>
            </a:xfrm>
            <a:custGeom>
              <a:avLst/>
              <a:gdLst/>
              <a:ahLst/>
              <a:cxnLst/>
              <a:rect l="l" t="t" r="r" b="b"/>
              <a:pathLst>
                <a:path w="17145">
                  <a:moveTo>
                    <a:pt x="0" y="0"/>
                  </a:moveTo>
                  <a:lnTo>
                    <a:pt x="16763" y="0"/>
                  </a:lnTo>
                </a:path>
              </a:pathLst>
            </a:custGeom>
            <a:ln w="3175">
              <a:solidFill>
                <a:srgbClr val="000000"/>
              </a:solidFill>
            </a:ln>
          </p:spPr>
          <p:txBody>
            <a:bodyPr wrap="square" lIns="0" tIns="0" rIns="0" bIns="0" rtlCol="0"/>
            <a:lstStyle/>
            <a:p>
              <a:endParaRPr sz="1227"/>
            </a:p>
          </p:txBody>
        </p:sp>
        <p:sp>
          <p:nvSpPr>
            <p:cNvPr id="1854" name="object 1854"/>
            <p:cNvSpPr/>
            <p:nvPr/>
          </p:nvSpPr>
          <p:spPr>
            <a:xfrm>
              <a:off x="9007602" y="8643366"/>
              <a:ext cx="17145" cy="0"/>
            </a:xfrm>
            <a:custGeom>
              <a:avLst/>
              <a:gdLst/>
              <a:ahLst/>
              <a:cxnLst/>
              <a:rect l="l" t="t" r="r" b="b"/>
              <a:pathLst>
                <a:path w="17145">
                  <a:moveTo>
                    <a:pt x="0" y="0"/>
                  </a:moveTo>
                  <a:lnTo>
                    <a:pt x="16763" y="0"/>
                  </a:lnTo>
                </a:path>
              </a:pathLst>
            </a:custGeom>
            <a:ln w="3175">
              <a:solidFill>
                <a:srgbClr val="000000"/>
              </a:solidFill>
            </a:ln>
          </p:spPr>
          <p:txBody>
            <a:bodyPr wrap="square" lIns="0" tIns="0" rIns="0" bIns="0" rtlCol="0"/>
            <a:lstStyle/>
            <a:p>
              <a:endParaRPr sz="1227"/>
            </a:p>
          </p:txBody>
        </p:sp>
        <p:sp>
          <p:nvSpPr>
            <p:cNvPr id="1855" name="object 1855"/>
            <p:cNvSpPr/>
            <p:nvPr/>
          </p:nvSpPr>
          <p:spPr>
            <a:xfrm>
              <a:off x="6937247" y="3185541"/>
              <a:ext cx="972819" cy="0"/>
            </a:xfrm>
            <a:custGeom>
              <a:avLst/>
              <a:gdLst/>
              <a:ahLst/>
              <a:cxnLst/>
              <a:rect l="l" t="t" r="r" b="b"/>
              <a:pathLst>
                <a:path w="972820">
                  <a:moveTo>
                    <a:pt x="0" y="0"/>
                  </a:moveTo>
                  <a:lnTo>
                    <a:pt x="972692" y="0"/>
                  </a:lnTo>
                </a:path>
              </a:pathLst>
            </a:custGeom>
            <a:ln w="3175">
              <a:solidFill>
                <a:srgbClr val="000000"/>
              </a:solidFill>
            </a:ln>
          </p:spPr>
          <p:txBody>
            <a:bodyPr wrap="square" lIns="0" tIns="0" rIns="0" bIns="0" rtlCol="0"/>
            <a:lstStyle/>
            <a:p>
              <a:endParaRPr sz="1227"/>
            </a:p>
          </p:txBody>
        </p:sp>
        <p:sp>
          <p:nvSpPr>
            <p:cNvPr id="1856" name="object 1856"/>
            <p:cNvSpPr/>
            <p:nvPr/>
          </p:nvSpPr>
          <p:spPr>
            <a:xfrm>
              <a:off x="6937247" y="2985897"/>
              <a:ext cx="0" cy="253365"/>
            </a:xfrm>
            <a:custGeom>
              <a:avLst/>
              <a:gdLst/>
              <a:ahLst/>
              <a:cxnLst/>
              <a:rect l="l" t="t" r="r" b="b"/>
              <a:pathLst>
                <a:path h="253364">
                  <a:moveTo>
                    <a:pt x="0" y="252983"/>
                  </a:moveTo>
                  <a:lnTo>
                    <a:pt x="0" y="0"/>
                  </a:lnTo>
                </a:path>
              </a:pathLst>
            </a:custGeom>
            <a:ln w="3175">
              <a:solidFill>
                <a:srgbClr val="000000"/>
              </a:solidFill>
            </a:ln>
          </p:spPr>
          <p:txBody>
            <a:bodyPr wrap="square" lIns="0" tIns="0" rIns="0" bIns="0" rtlCol="0"/>
            <a:lstStyle/>
            <a:p>
              <a:endParaRPr sz="1227"/>
            </a:p>
          </p:txBody>
        </p:sp>
        <p:sp>
          <p:nvSpPr>
            <p:cNvPr id="1857" name="object 1857"/>
            <p:cNvSpPr/>
            <p:nvPr/>
          </p:nvSpPr>
          <p:spPr>
            <a:xfrm>
              <a:off x="6619875" y="3238880"/>
              <a:ext cx="26034" cy="0"/>
            </a:xfrm>
            <a:custGeom>
              <a:avLst/>
              <a:gdLst/>
              <a:ahLst/>
              <a:cxnLst/>
              <a:rect l="l" t="t" r="r" b="b"/>
              <a:pathLst>
                <a:path w="26034">
                  <a:moveTo>
                    <a:pt x="25526" y="0"/>
                  </a:moveTo>
                  <a:lnTo>
                    <a:pt x="0" y="0"/>
                  </a:lnTo>
                </a:path>
              </a:pathLst>
            </a:custGeom>
            <a:ln w="3175">
              <a:solidFill>
                <a:srgbClr val="000000"/>
              </a:solidFill>
            </a:ln>
          </p:spPr>
          <p:txBody>
            <a:bodyPr wrap="square" lIns="0" tIns="0" rIns="0" bIns="0" rtlCol="0"/>
            <a:lstStyle/>
            <a:p>
              <a:endParaRPr sz="1227"/>
            </a:p>
          </p:txBody>
        </p:sp>
        <p:sp>
          <p:nvSpPr>
            <p:cNvPr id="1858" name="object 1858"/>
            <p:cNvSpPr/>
            <p:nvPr/>
          </p:nvSpPr>
          <p:spPr>
            <a:xfrm>
              <a:off x="6619875" y="3068955"/>
              <a:ext cx="0" cy="170180"/>
            </a:xfrm>
            <a:custGeom>
              <a:avLst/>
              <a:gdLst/>
              <a:ahLst/>
              <a:cxnLst/>
              <a:rect l="l" t="t" r="r" b="b"/>
              <a:pathLst>
                <a:path h="170180">
                  <a:moveTo>
                    <a:pt x="0" y="169925"/>
                  </a:moveTo>
                  <a:lnTo>
                    <a:pt x="0" y="0"/>
                  </a:lnTo>
                </a:path>
              </a:pathLst>
            </a:custGeom>
            <a:ln w="3175">
              <a:solidFill>
                <a:srgbClr val="000000"/>
              </a:solidFill>
            </a:ln>
          </p:spPr>
          <p:txBody>
            <a:bodyPr wrap="square" lIns="0" tIns="0" rIns="0" bIns="0" rtlCol="0"/>
            <a:lstStyle/>
            <a:p>
              <a:endParaRPr sz="1227"/>
            </a:p>
          </p:txBody>
        </p:sp>
        <p:sp>
          <p:nvSpPr>
            <p:cNvPr id="1859" name="object 1859"/>
            <p:cNvSpPr/>
            <p:nvPr/>
          </p:nvSpPr>
          <p:spPr>
            <a:xfrm>
              <a:off x="6640067" y="3068955"/>
              <a:ext cx="0" cy="170180"/>
            </a:xfrm>
            <a:custGeom>
              <a:avLst/>
              <a:gdLst/>
              <a:ahLst/>
              <a:cxnLst/>
              <a:rect l="l" t="t" r="r" b="b"/>
              <a:pathLst>
                <a:path h="170180">
                  <a:moveTo>
                    <a:pt x="0" y="169925"/>
                  </a:moveTo>
                  <a:lnTo>
                    <a:pt x="0" y="0"/>
                  </a:lnTo>
                </a:path>
              </a:pathLst>
            </a:custGeom>
            <a:ln w="3175">
              <a:solidFill>
                <a:srgbClr val="000000"/>
              </a:solidFill>
            </a:ln>
          </p:spPr>
          <p:txBody>
            <a:bodyPr wrap="square" lIns="0" tIns="0" rIns="0" bIns="0" rtlCol="0"/>
            <a:lstStyle/>
            <a:p>
              <a:endParaRPr sz="1227"/>
            </a:p>
          </p:txBody>
        </p:sp>
        <p:sp>
          <p:nvSpPr>
            <p:cNvPr id="1860" name="object 1860"/>
            <p:cNvSpPr/>
            <p:nvPr/>
          </p:nvSpPr>
          <p:spPr>
            <a:xfrm>
              <a:off x="6917435" y="2617088"/>
              <a:ext cx="0" cy="622300"/>
            </a:xfrm>
            <a:custGeom>
              <a:avLst/>
              <a:gdLst/>
              <a:ahLst/>
              <a:cxnLst/>
              <a:rect l="l" t="t" r="r" b="b"/>
              <a:pathLst>
                <a:path h="622300">
                  <a:moveTo>
                    <a:pt x="0" y="621791"/>
                  </a:moveTo>
                  <a:lnTo>
                    <a:pt x="0" y="0"/>
                  </a:lnTo>
                </a:path>
              </a:pathLst>
            </a:custGeom>
            <a:ln w="3175">
              <a:solidFill>
                <a:srgbClr val="000000"/>
              </a:solidFill>
            </a:ln>
          </p:spPr>
          <p:txBody>
            <a:bodyPr wrap="square" lIns="0" tIns="0" rIns="0" bIns="0" rtlCol="0"/>
            <a:lstStyle/>
            <a:p>
              <a:endParaRPr sz="1227"/>
            </a:p>
          </p:txBody>
        </p:sp>
        <p:pic>
          <p:nvPicPr>
            <p:cNvPr id="1861" name="object 1861"/>
            <p:cNvPicPr/>
            <p:nvPr/>
          </p:nvPicPr>
          <p:blipFill>
            <a:blip r:embed="rId7" cstate="print"/>
            <a:stretch>
              <a:fillRect/>
            </a:stretch>
          </p:blipFill>
          <p:spPr>
            <a:xfrm>
              <a:off x="2653478" y="3083813"/>
              <a:ext cx="265934" cy="133159"/>
            </a:xfrm>
            <a:prstGeom prst="rect">
              <a:avLst/>
            </a:prstGeom>
          </p:spPr>
        </p:pic>
        <p:sp>
          <p:nvSpPr>
            <p:cNvPr id="1862" name="object 1862"/>
            <p:cNvSpPr/>
            <p:nvPr/>
          </p:nvSpPr>
          <p:spPr>
            <a:xfrm>
              <a:off x="2945129" y="3068955"/>
              <a:ext cx="0" cy="170180"/>
            </a:xfrm>
            <a:custGeom>
              <a:avLst/>
              <a:gdLst/>
              <a:ahLst/>
              <a:cxnLst/>
              <a:rect l="l" t="t" r="r" b="b"/>
              <a:pathLst>
                <a:path h="170180">
                  <a:moveTo>
                    <a:pt x="0" y="169925"/>
                  </a:moveTo>
                  <a:lnTo>
                    <a:pt x="0" y="0"/>
                  </a:lnTo>
                </a:path>
              </a:pathLst>
            </a:custGeom>
            <a:ln w="3175">
              <a:solidFill>
                <a:srgbClr val="000000"/>
              </a:solidFill>
            </a:ln>
          </p:spPr>
          <p:txBody>
            <a:bodyPr wrap="square" lIns="0" tIns="0" rIns="0" bIns="0" rtlCol="0"/>
            <a:lstStyle/>
            <a:p>
              <a:endParaRPr sz="1227"/>
            </a:p>
          </p:txBody>
        </p:sp>
        <p:sp>
          <p:nvSpPr>
            <p:cNvPr id="1863" name="object 1863"/>
            <p:cNvSpPr/>
            <p:nvPr/>
          </p:nvSpPr>
          <p:spPr>
            <a:xfrm>
              <a:off x="2627757" y="3238880"/>
              <a:ext cx="26034" cy="0"/>
            </a:xfrm>
            <a:custGeom>
              <a:avLst/>
              <a:gdLst/>
              <a:ahLst/>
              <a:cxnLst/>
              <a:rect l="l" t="t" r="r" b="b"/>
              <a:pathLst>
                <a:path w="26035">
                  <a:moveTo>
                    <a:pt x="25526" y="0"/>
                  </a:moveTo>
                  <a:lnTo>
                    <a:pt x="0" y="0"/>
                  </a:lnTo>
                </a:path>
              </a:pathLst>
            </a:custGeom>
            <a:ln w="3175">
              <a:solidFill>
                <a:srgbClr val="000000"/>
              </a:solidFill>
            </a:ln>
          </p:spPr>
          <p:txBody>
            <a:bodyPr wrap="square" lIns="0" tIns="0" rIns="0" bIns="0" rtlCol="0"/>
            <a:lstStyle/>
            <a:p>
              <a:endParaRPr sz="1227"/>
            </a:p>
          </p:txBody>
        </p:sp>
        <p:sp>
          <p:nvSpPr>
            <p:cNvPr id="1864" name="object 1864"/>
            <p:cNvSpPr/>
            <p:nvPr/>
          </p:nvSpPr>
          <p:spPr>
            <a:xfrm>
              <a:off x="2627757" y="2985897"/>
              <a:ext cx="0" cy="253365"/>
            </a:xfrm>
            <a:custGeom>
              <a:avLst/>
              <a:gdLst/>
              <a:ahLst/>
              <a:cxnLst/>
              <a:rect l="l" t="t" r="r" b="b"/>
              <a:pathLst>
                <a:path h="253364">
                  <a:moveTo>
                    <a:pt x="0" y="252983"/>
                  </a:moveTo>
                  <a:lnTo>
                    <a:pt x="0" y="0"/>
                  </a:lnTo>
                </a:path>
              </a:pathLst>
            </a:custGeom>
            <a:ln w="3175">
              <a:solidFill>
                <a:srgbClr val="000000"/>
              </a:solidFill>
            </a:ln>
          </p:spPr>
          <p:txBody>
            <a:bodyPr wrap="square" lIns="0" tIns="0" rIns="0" bIns="0" rtlCol="0"/>
            <a:lstStyle/>
            <a:p>
              <a:endParaRPr sz="1227"/>
            </a:p>
          </p:txBody>
        </p:sp>
        <p:sp>
          <p:nvSpPr>
            <p:cNvPr id="1865" name="object 1865"/>
            <p:cNvSpPr/>
            <p:nvPr/>
          </p:nvSpPr>
          <p:spPr>
            <a:xfrm>
              <a:off x="2647569" y="2617088"/>
              <a:ext cx="0" cy="622300"/>
            </a:xfrm>
            <a:custGeom>
              <a:avLst/>
              <a:gdLst/>
              <a:ahLst/>
              <a:cxnLst/>
              <a:rect l="l" t="t" r="r" b="b"/>
              <a:pathLst>
                <a:path h="622300">
                  <a:moveTo>
                    <a:pt x="0" y="621791"/>
                  </a:moveTo>
                  <a:lnTo>
                    <a:pt x="0" y="0"/>
                  </a:lnTo>
                </a:path>
              </a:pathLst>
            </a:custGeom>
            <a:ln w="3175">
              <a:solidFill>
                <a:srgbClr val="000000"/>
              </a:solidFill>
            </a:ln>
          </p:spPr>
          <p:txBody>
            <a:bodyPr wrap="square" lIns="0" tIns="0" rIns="0" bIns="0" rtlCol="0"/>
            <a:lstStyle/>
            <a:p>
              <a:endParaRPr sz="1227"/>
            </a:p>
          </p:txBody>
        </p:sp>
        <p:sp>
          <p:nvSpPr>
            <p:cNvPr id="1866" name="object 1866"/>
            <p:cNvSpPr/>
            <p:nvPr/>
          </p:nvSpPr>
          <p:spPr>
            <a:xfrm>
              <a:off x="2924936" y="3068955"/>
              <a:ext cx="0" cy="170180"/>
            </a:xfrm>
            <a:custGeom>
              <a:avLst/>
              <a:gdLst/>
              <a:ahLst/>
              <a:cxnLst/>
              <a:rect l="l" t="t" r="r" b="b"/>
              <a:pathLst>
                <a:path h="170180">
                  <a:moveTo>
                    <a:pt x="0" y="169925"/>
                  </a:moveTo>
                  <a:lnTo>
                    <a:pt x="0" y="0"/>
                  </a:lnTo>
                </a:path>
              </a:pathLst>
            </a:custGeom>
            <a:ln w="3175">
              <a:solidFill>
                <a:srgbClr val="000000"/>
              </a:solidFill>
            </a:ln>
          </p:spPr>
          <p:txBody>
            <a:bodyPr wrap="square" lIns="0" tIns="0" rIns="0" bIns="0" rtlCol="0"/>
            <a:lstStyle/>
            <a:p>
              <a:endParaRPr sz="1227"/>
            </a:p>
          </p:txBody>
        </p:sp>
        <p:sp>
          <p:nvSpPr>
            <p:cNvPr id="1867" name="object 1867"/>
            <p:cNvSpPr/>
            <p:nvPr/>
          </p:nvSpPr>
          <p:spPr>
            <a:xfrm>
              <a:off x="12027027" y="8189975"/>
              <a:ext cx="141605" cy="0"/>
            </a:xfrm>
            <a:custGeom>
              <a:avLst/>
              <a:gdLst/>
              <a:ahLst/>
              <a:cxnLst/>
              <a:rect l="l" t="t" r="r" b="b"/>
              <a:pathLst>
                <a:path w="141604">
                  <a:moveTo>
                    <a:pt x="0" y="0"/>
                  </a:moveTo>
                  <a:lnTo>
                    <a:pt x="141350" y="0"/>
                  </a:lnTo>
                </a:path>
              </a:pathLst>
            </a:custGeom>
            <a:ln w="3175">
              <a:solidFill>
                <a:srgbClr val="000000"/>
              </a:solidFill>
            </a:ln>
          </p:spPr>
          <p:txBody>
            <a:bodyPr wrap="square" lIns="0" tIns="0" rIns="0" bIns="0" rtlCol="0"/>
            <a:lstStyle/>
            <a:p>
              <a:endParaRPr sz="1227"/>
            </a:p>
          </p:txBody>
        </p:sp>
        <p:sp>
          <p:nvSpPr>
            <p:cNvPr id="1868" name="object 1868"/>
            <p:cNvSpPr/>
            <p:nvPr/>
          </p:nvSpPr>
          <p:spPr>
            <a:xfrm>
              <a:off x="12025121" y="8208263"/>
              <a:ext cx="125095" cy="0"/>
            </a:xfrm>
            <a:custGeom>
              <a:avLst/>
              <a:gdLst/>
              <a:ahLst/>
              <a:cxnLst/>
              <a:rect l="l" t="t" r="r" b="b"/>
              <a:pathLst>
                <a:path w="125095">
                  <a:moveTo>
                    <a:pt x="0" y="0"/>
                  </a:moveTo>
                  <a:lnTo>
                    <a:pt x="124967" y="0"/>
                  </a:lnTo>
                </a:path>
              </a:pathLst>
            </a:custGeom>
            <a:ln w="3175">
              <a:solidFill>
                <a:srgbClr val="000000"/>
              </a:solidFill>
            </a:ln>
          </p:spPr>
          <p:txBody>
            <a:bodyPr wrap="square" lIns="0" tIns="0" rIns="0" bIns="0" rtlCol="0"/>
            <a:lstStyle/>
            <a:p>
              <a:endParaRPr sz="1227"/>
            </a:p>
          </p:txBody>
        </p:sp>
        <p:sp>
          <p:nvSpPr>
            <p:cNvPr id="1869" name="object 1869"/>
            <p:cNvSpPr/>
            <p:nvPr/>
          </p:nvSpPr>
          <p:spPr>
            <a:xfrm>
              <a:off x="12848843" y="8208263"/>
              <a:ext cx="0" cy="47625"/>
            </a:xfrm>
            <a:custGeom>
              <a:avLst/>
              <a:gdLst/>
              <a:ahLst/>
              <a:cxnLst/>
              <a:rect l="l" t="t" r="r" b="b"/>
              <a:pathLst>
                <a:path h="47625">
                  <a:moveTo>
                    <a:pt x="0" y="0"/>
                  </a:moveTo>
                  <a:lnTo>
                    <a:pt x="0" y="47624"/>
                  </a:lnTo>
                </a:path>
              </a:pathLst>
            </a:custGeom>
            <a:ln w="3175">
              <a:solidFill>
                <a:srgbClr val="000000"/>
              </a:solidFill>
            </a:ln>
          </p:spPr>
          <p:txBody>
            <a:bodyPr wrap="square" lIns="0" tIns="0" rIns="0" bIns="0" rtlCol="0"/>
            <a:lstStyle/>
            <a:p>
              <a:endParaRPr sz="1227"/>
            </a:p>
          </p:txBody>
        </p:sp>
        <p:sp>
          <p:nvSpPr>
            <p:cNvPr id="1870" name="object 1870"/>
            <p:cNvSpPr/>
            <p:nvPr/>
          </p:nvSpPr>
          <p:spPr>
            <a:xfrm>
              <a:off x="13351002" y="8208263"/>
              <a:ext cx="55880" cy="49530"/>
            </a:xfrm>
            <a:custGeom>
              <a:avLst/>
              <a:gdLst/>
              <a:ahLst/>
              <a:cxnLst/>
              <a:rect l="l" t="t" r="r" b="b"/>
              <a:pathLst>
                <a:path w="55880" h="49529">
                  <a:moveTo>
                    <a:pt x="0" y="0"/>
                  </a:moveTo>
                  <a:lnTo>
                    <a:pt x="55625" y="0"/>
                  </a:lnTo>
                </a:path>
                <a:path w="55880" h="49529">
                  <a:moveTo>
                    <a:pt x="0" y="0"/>
                  </a:moveTo>
                  <a:lnTo>
                    <a:pt x="0" y="49148"/>
                  </a:lnTo>
                </a:path>
              </a:pathLst>
            </a:custGeom>
            <a:ln w="3175">
              <a:solidFill>
                <a:srgbClr val="000000"/>
              </a:solidFill>
            </a:ln>
          </p:spPr>
          <p:txBody>
            <a:bodyPr wrap="square" lIns="0" tIns="0" rIns="0" bIns="0" rtlCol="0"/>
            <a:lstStyle/>
            <a:p>
              <a:endParaRPr sz="1227"/>
            </a:p>
          </p:txBody>
        </p:sp>
        <p:sp>
          <p:nvSpPr>
            <p:cNvPr id="1871" name="object 1871"/>
            <p:cNvSpPr/>
            <p:nvPr/>
          </p:nvSpPr>
          <p:spPr>
            <a:xfrm>
              <a:off x="13388339" y="7992998"/>
              <a:ext cx="94615" cy="0"/>
            </a:xfrm>
            <a:custGeom>
              <a:avLst/>
              <a:gdLst/>
              <a:ahLst/>
              <a:cxnLst/>
              <a:rect l="l" t="t" r="r" b="b"/>
              <a:pathLst>
                <a:path w="94615">
                  <a:moveTo>
                    <a:pt x="94106" y="0"/>
                  </a:moveTo>
                  <a:lnTo>
                    <a:pt x="0" y="0"/>
                  </a:lnTo>
                </a:path>
              </a:pathLst>
            </a:custGeom>
            <a:ln w="3175">
              <a:solidFill>
                <a:srgbClr val="000000"/>
              </a:solidFill>
            </a:ln>
          </p:spPr>
          <p:txBody>
            <a:bodyPr wrap="square" lIns="0" tIns="0" rIns="0" bIns="0" rtlCol="0"/>
            <a:lstStyle/>
            <a:p>
              <a:endParaRPr sz="1227"/>
            </a:p>
          </p:txBody>
        </p:sp>
        <p:sp>
          <p:nvSpPr>
            <p:cNvPr id="1872" name="object 1872"/>
            <p:cNvSpPr/>
            <p:nvPr/>
          </p:nvSpPr>
          <p:spPr>
            <a:xfrm>
              <a:off x="13388339" y="8120634"/>
              <a:ext cx="94615" cy="0"/>
            </a:xfrm>
            <a:custGeom>
              <a:avLst/>
              <a:gdLst/>
              <a:ahLst/>
              <a:cxnLst/>
              <a:rect l="l" t="t" r="r" b="b"/>
              <a:pathLst>
                <a:path w="94615">
                  <a:moveTo>
                    <a:pt x="94106" y="0"/>
                  </a:moveTo>
                  <a:lnTo>
                    <a:pt x="0" y="0"/>
                  </a:lnTo>
                </a:path>
              </a:pathLst>
            </a:custGeom>
            <a:ln w="3175">
              <a:solidFill>
                <a:srgbClr val="000000"/>
              </a:solidFill>
            </a:ln>
          </p:spPr>
          <p:txBody>
            <a:bodyPr wrap="square" lIns="0" tIns="0" rIns="0" bIns="0" rtlCol="0"/>
            <a:lstStyle/>
            <a:p>
              <a:endParaRPr sz="1227"/>
            </a:p>
          </p:txBody>
        </p:sp>
        <p:sp>
          <p:nvSpPr>
            <p:cNvPr id="1873" name="object 1873"/>
            <p:cNvSpPr/>
            <p:nvPr/>
          </p:nvSpPr>
          <p:spPr>
            <a:xfrm>
              <a:off x="13406628" y="8138922"/>
              <a:ext cx="49530" cy="0"/>
            </a:xfrm>
            <a:custGeom>
              <a:avLst/>
              <a:gdLst/>
              <a:ahLst/>
              <a:cxnLst/>
              <a:rect l="l" t="t" r="r" b="b"/>
              <a:pathLst>
                <a:path w="49530">
                  <a:moveTo>
                    <a:pt x="49148" y="0"/>
                  </a:moveTo>
                  <a:lnTo>
                    <a:pt x="0" y="0"/>
                  </a:lnTo>
                </a:path>
              </a:pathLst>
            </a:custGeom>
            <a:ln w="3175">
              <a:solidFill>
                <a:srgbClr val="000000"/>
              </a:solidFill>
            </a:ln>
          </p:spPr>
          <p:txBody>
            <a:bodyPr wrap="square" lIns="0" tIns="0" rIns="0" bIns="0" rtlCol="0"/>
            <a:lstStyle/>
            <a:p>
              <a:endParaRPr sz="1227"/>
            </a:p>
          </p:txBody>
        </p:sp>
        <p:sp>
          <p:nvSpPr>
            <p:cNvPr id="1874" name="object 1874"/>
            <p:cNvSpPr/>
            <p:nvPr/>
          </p:nvSpPr>
          <p:spPr>
            <a:xfrm>
              <a:off x="13406628" y="7974711"/>
              <a:ext cx="49530" cy="0"/>
            </a:xfrm>
            <a:custGeom>
              <a:avLst/>
              <a:gdLst/>
              <a:ahLst/>
              <a:cxnLst/>
              <a:rect l="l" t="t" r="r" b="b"/>
              <a:pathLst>
                <a:path w="49530">
                  <a:moveTo>
                    <a:pt x="49148" y="0"/>
                  </a:moveTo>
                  <a:lnTo>
                    <a:pt x="0" y="0"/>
                  </a:lnTo>
                </a:path>
              </a:pathLst>
            </a:custGeom>
            <a:ln w="3175">
              <a:solidFill>
                <a:srgbClr val="000000"/>
              </a:solidFill>
            </a:ln>
          </p:spPr>
          <p:txBody>
            <a:bodyPr wrap="square" lIns="0" tIns="0" rIns="0" bIns="0" rtlCol="0"/>
            <a:lstStyle/>
            <a:p>
              <a:endParaRPr sz="1227"/>
            </a:p>
          </p:txBody>
        </p:sp>
        <p:sp>
          <p:nvSpPr>
            <p:cNvPr id="1875" name="object 1875"/>
            <p:cNvSpPr/>
            <p:nvPr/>
          </p:nvSpPr>
          <p:spPr>
            <a:xfrm>
              <a:off x="13406628" y="8138922"/>
              <a:ext cx="0" cy="69850"/>
            </a:xfrm>
            <a:custGeom>
              <a:avLst/>
              <a:gdLst/>
              <a:ahLst/>
              <a:cxnLst/>
              <a:rect l="l" t="t" r="r" b="b"/>
              <a:pathLst>
                <a:path h="69850">
                  <a:moveTo>
                    <a:pt x="0" y="0"/>
                  </a:moveTo>
                  <a:lnTo>
                    <a:pt x="0" y="69341"/>
                  </a:lnTo>
                </a:path>
              </a:pathLst>
            </a:custGeom>
            <a:ln w="3175">
              <a:solidFill>
                <a:srgbClr val="000000"/>
              </a:solidFill>
            </a:ln>
          </p:spPr>
          <p:txBody>
            <a:bodyPr wrap="square" lIns="0" tIns="0" rIns="0" bIns="0" rtlCol="0"/>
            <a:lstStyle/>
            <a:p>
              <a:endParaRPr sz="1227"/>
            </a:p>
          </p:txBody>
        </p:sp>
        <p:sp>
          <p:nvSpPr>
            <p:cNvPr id="1876" name="object 1876"/>
            <p:cNvSpPr/>
            <p:nvPr/>
          </p:nvSpPr>
          <p:spPr>
            <a:xfrm>
              <a:off x="13455777" y="8138922"/>
              <a:ext cx="0" cy="118745"/>
            </a:xfrm>
            <a:custGeom>
              <a:avLst/>
              <a:gdLst/>
              <a:ahLst/>
              <a:cxnLst/>
              <a:rect l="l" t="t" r="r" b="b"/>
              <a:pathLst>
                <a:path h="118745">
                  <a:moveTo>
                    <a:pt x="0" y="0"/>
                  </a:moveTo>
                  <a:lnTo>
                    <a:pt x="0" y="118490"/>
                  </a:lnTo>
                </a:path>
              </a:pathLst>
            </a:custGeom>
            <a:ln w="3175">
              <a:solidFill>
                <a:srgbClr val="000000"/>
              </a:solidFill>
            </a:ln>
          </p:spPr>
          <p:txBody>
            <a:bodyPr wrap="square" lIns="0" tIns="0" rIns="0" bIns="0" rtlCol="0"/>
            <a:lstStyle/>
            <a:p>
              <a:endParaRPr sz="1227"/>
            </a:p>
          </p:txBody>
        </p:sp>
        <p:sp>
          <p:nvSpPr>
            <p:cNvPr id="1877" name="object 1877"/>
            <p:cNvSpPr/>
            <p:nvPr/>
          </p:nvSpPr>
          <p:spPr>
            <a:xfrm>
              <a:off x="13479780" y="8120634"/>
              <a:ext cx="0" cy="161290"/>
            </a:xfrm>
            <a:custGeom>
              <a:avLst/>
              <a:gdLst/>
              <a:ahLst/>
              <a:cxnLst/>
              <a:rect l="l" t="t" r="r" b="b"/>
              <a:pathLst>
                <a:path h="161290">
                  <a:moveTo>
                    <a:pt x="0" y="0"/>
                  </a:moveTo>
                  <a:lnTo>
                    <a:pt x="0" y="160781"/>
                  </a:lnTo>
                </a:path>
              </a:pathLst>
            </a:custGeom>
            <a:ln w="3175">
              <a:solidFill>
                <a:srgbClr val="000000"/>
              </a:solidFill>
            </a:ln>
          </p:spPr>
          <p:txBody>
            <a:bodyPr wrap="square" lIns="0" tIns="0" rIns="0" bIns="0" rtlCol="0"/>
            <a:lstStyle/>
            <a:p>
              <a:endParaRPr sz="1227"/>
            </a:p>
          </p:txBody>
        </p:sp>
        <p:sp>
          <p:nvSpPr>
            <p:cNvPr id="1878" name="object 1878"/>
            <p:cNvSpPr/>
            <p:nvPr/>
          </p:nvSpPr>
          <p:spPr>
            <a:xfrm>
              <a:off x="13482446" y="8120634"/>
              <a:ext cx="0" cy="163830"/>
            </a:xfrm>
            <a:custGeom>
              <a:avLst/>
              <a:gdLst/>
              <a:ahLst/>
              <a:cxnLst/>
              <a:rect l="l" t="t" r="r" b="b"/>
              <a:pathLst>
                <a:path h="163829">
                  <a:moveTo>
                    <a:pt x="0" y="0"/>
                  </a:moveTo>
                  <a:lnTo>
                    <a:pt x="0" y="163448"/>
                  </a:lnTo>
                </a:path>
              </a:pathLst>
            </a:custGeom>
            <a:ln w="3175">
              <a:solidFill>
                <a:srgbClr val="000000"/>
              </a:solidFill>
            </a:ln>
          </p:spPr>
          <p:txBody>
            <a:bodyPr wrap="square" lIns="0" tIns="0" rIns="0" bIns="0" rtlCol="0"/>
            <a:lstStyle/>
            <a:p>
              <a:endParaRPr sz="1227"/>
            </a:p>
          </p:txBody>
        </p:sp>
        <p:sp>
          <p:nvSpPr>
            <p:cNvPr id="1879" name="object 1879"/>
            <p:cNvSpPr/>
            <p:nvPr/>
          </p:nvSpPr>
          <p:spPr>
            <a:xfrm>
              <a:off x="13388339" y="8120634"/>
              <a:ext cx="0" cy="69850"/>
            </a:xfrm>
            <a:custGeom>
              <a:avLst/>
              <a:gdLst/>
              <a:ahLst/>
              <a:cxnLst/>
              <a:rect l="l" t="t" r="r" b="b"/>
              <a:pathLst>
                <a:path h="69850">
                  <a:moveTo>
                    <a:pt x="0" y="0"/>
                  </a:moveTo>
                  <a:lnTo>
                    <a:pt x="0" y="69341"/>
                  </a:lnTo>
                </a:path>
              </a:pathLst>
            </a:custGeom>
            <a:ln w="3175">
              <a:solidFill>
                <a:srgbClr val="000000"/>
              </a:solidFill>
            </a:ln>
          </p:spPr>
          <p:txBody>
            <a:bodyPr wrap="square" lIns="0" tIns="0" rIns="0" bIns="0" rtlCol="0"/>
            <a:lstStyle/>
            <a:p>
              <a:endParaRPr sz="1227"/>
            </a:p>
          </p:txBody>
        </p:sp>
        <p:sp>
          <p:nvSpPr>
            <p:cNvPr id="1880" name="object 1880"/>
            <p:cNvSpPr/>
            <p:nvPr/>
          </p:nvSpPr>
          <p:spPr>
            <a:xfrm>
              <a:off x="13406628" y="3220592"/>
              <a:ext cx="0" cy="287655"/>
            </a:xfrm>
            <a:custGeom>
              <a:avLst/>
              <a:gdLst/>
              <a:ahLst/>
              <a:cxnLst/>
              <a:rect l="l" t="t" r="r" b="b"/>
              <a:pathLst>
                <a:path h="287654">
                  <a:moveTo>
                    <a:pt x="0" y="0"/>
                  </a:moveTo>
                  <a:lnTo>
                    <a:pt x="0" y="287654"/>
                  </a:lnTo>
                </a:path>
              </a:pathLst>
            </a:custGeom>
            <a:ln w="3175">
              <a:solidFill>
                <a:srgbClr val="000000"/>
              </a:solidFill>
            </a:ln>
          </p:spPr>
          <p:txBody>
            <a:bodyPr wrap="square" lIns="0" tIns="0" rIns="0" bIns="0" rtlCol="0"/>
            <a:lstStyle/>
            <a:p>
              <a:endParaRPr sz="1227"/>
            </a:p>
          </p:txBody>
        </p:sp>
        <p:sp>
          <p:nvSpPr>
            <p:cNvPr id="1881" name="object 1881"/>
            <p:cNvSpPr/>
            <p:nvPr/>
          </p:nvSpPr>
          <p:spPr>
            <a:xfrm>
              <a:off x="13455777" y="2942082"/>
              <a:ext cx="0" cy="114300"/>
            </a:xfrm>
            <a:custGeom>
              <a:avLst/>
              <a:gdLst/>
              <a:ahLst/>
              <a:cxnLst/>
              <a:rect l="l" t="t" r="r" b="b"/>
              <a:pathLst>
                <a:path h="114300">
                  <a:moveTo>
                    <a:pt x="0" y="113918"/>
                  </a:moveTo>
                  <a:lnTo>
                    <a:pt x="0" y="0"/>
                  </a:lnTo>
                </a:path>
              </a:pathLst>
            </a:custGeom>
            <a:ln w="3175">
              <a:solidFill>
                <a:srgbClr val="000000"/>
              </a:solidFill>
            </a:ln>
          </p:spPr>
          <p:txBody>
            <a:bodyPr wrap="square" lIns="0" tIns="0" rIns="0" bIns="0" rtlCol="0"/>
            <a:lstStyle/>
            <a:p>
              <a:endParaRPr sz="1227"/>
            </a:p>
          </p:txBody>
        </p:sp>
        <p:sp>
          <p:nvSpPr>
            <p:cNvPr id="1882" name="object 1882"/>
            <p:cNvSpPr/>
            <p:nvPr/>
          </p:nvSpPr>
          <p:spPr>
            <a:xfrm>
              <a:off x="13479780" y="2913888"/>
              <a:ext cx="0" cy="161290"/>
            </a:xfrm>
            <a:custGeom>
              <a:avLst/>
              <a:gdLst/>
              <a:ahLst/>
              <a:cxnLst/>
              <a:rect l="l" t="t" r="r" b="b"/>
              <a:pathLst>
                <a:path h="161289">
                  <a:moveTo>
                    <a:pt x="0" y="160781"/>
                  </a:moveTo>
                  <a:lnTo>
                    <a:pt x="0" y="0"/>
                  </a:lnTo>
                </a:path>
              </a:pathLst>
            </a:custGeom>
            <a:ln w="3175">
              <a:solidFill>
                <a:srgbClr val="000000"/>
              </a:solidFill>
            </a:ln>
          </p:spPr>
          <p:txBody>
            <a:bodyPr wrap="square" lIns="0" tIns="0" rIns="0" bIns="0" rtlCol="0"/>
            <a:lstStyle/>
            <a:p>
              <a:endParaRPr sz="1227"/>
            </a:p>
          </p:txBody>
        </p:sp>
        <p:sp>
          <p:nvSpPr>
            <p:cNvPr id="1883" name="object 1883"/>
            <p:cNvSpPr/>
            <p:nvPr/>
          </p:nvSpPr>
          <p:spPr>
            <a:xfrm>
              <a:off x="13388339" y="3201923"/>
              <a:ext cx="0" cy="325120"/>
            </a:xfrm>
            <a:custGeom>
              <a:avLst/>
              <a:gdLst/>
              <a:ahLst/>
              <a:cxnLst/>
              <a:rect l="l" t="t" r="r" b="b"/>
              <a:pathLst>
                <a:path h="325120">
                  <a:moveTo>
                    <a:pt x="0" y="0"/>
                  </a:moveTo>
                  <a:lnTo>
                    <a:pt x="0" y="324611"/>
                  </a:lnTo>
                </a:path>
              </a:pathLst>
            </a:custGeom>
            <a:ln w="3175">
              <a:solidFill>
                <a:srgbClr val="000000"/>
              </a:solidFill>
            </a:ln>
          </p:spPr>
          <p:txBody>
            <a:bodyPr wrap="square" lIns="0" tIns="0" rIns="0" bIns="0" rtlCol="0"/>
            <a:lstStyle/>
            <a:p>
              <a:endParaRPr sz="1227"/>
            </a:p>
          </p:txBody>
        </p:sp>
        <p:sp>
          <p:nvSpPr>
            <p:cNvPr id="1884" name="object 1884"/>
            <p:cNvSpPr/>
            <p:nvPr/>
          </p:nvSpPr>
          <p:spPr>
            <a:xfrm>
              <a:off x="13482446" y="2910840"/>
              <a:ext cx="0" cy="163830"/>
            </a:xfrm>
            <a:custGeom>
              <a:avLst/>
              <a:gdLst/>
              <a:ahLst/>
              <a:cxnLst/>
              <a:rect l="l" t="t" r="r" b="b"/>
              <a:pathLst>
                <a:path h="163830">
                  <a:moveTo>
                    <a:pt x="0" y="163829"/>
                  </a:moveTo>
                  <a:lnTo>
                    <a:pt x="0" y="0"/>
                  </a:lnTo>
                </a:path>
              </a:pathLst>
            </a:custGeom>
            <a:ln w="3175">
              <a:solidFill>
                <a:srgbClr val="000000"/>
              </a:solidFill>
            </a:ln>
          </p:spPr>
          <p:txBody>
            <a:bodyPr wrap="square" lIns="0" tIns="0" rIns="0" bIns="0" rtlCol="0"/>
            <a:lstStyle/>
            <a:p>
              <a:endParaRPr sz="1227"/>
            </a:p>
          </p:txBody>
        </p:sp>
        <p:sp>
          <p:nvSpPr>
            <p:cNvPr id="1885" name="object 1885"/>
            <p:cNvSpPr/>
            <p:nvPr/>
          </p:nvSpPr>
          <p:spPr>
            <a:xfrm>
              <a:off x="12279248" y="3005327"/>
              <a:ext cx="1109345" cy="0"/>
            </a:xfrm>
            <a:custGeom>
              <a:avLst/>
              <a:gdLst/>
              <a:ahLst/>
              <a:cxnLst/>
              <a:rect l="l" t="t" r="r" b="b"/>
              <a:pathLst>
                <a:path w="1109344">
                  <a:moveTo>
                    <a:pt x="1109090" y="0"/>
                  </a:moveTo>
                  <a:lnTo>
                    <a:pt x="0" y="0"/>
                  </a:lnTo>
                </a:path>
              </a:pathLst>
            </a:custGeom>
            <a:ln w="3175">
              <a:solidFill>
                <a:srgbClr val="000000"/>
              </a:solidFill>
            </a:ln>
          </p:spPr>
          <p:txBody>
            <a:bodyPr wrap="square" lIns="0" tIns="0" rIns="0" bIns="0" rtlCol="0"/>
            <a:lstStyle/>
            <a:p>
              <a:endParaRPr sz="1227"/>
            </a:p>
          </p:txBody>
        </p:sp>
        <p:sp>
          <p:nvSpPr>
            <p:cNvPr id="1886" name="object 1886"/>
            <p:cNvSpPr/>
            <p:nvPr/>
          </p:nvSpPr>
          <p:spPr>
            <a:xfrm>
              <a:off x="12297536" y="2986658"/>
              <a:ext cx="1109345" cy="0"/>
            </a:xfrm>
            <a:custGeom>
              <a:avLst/>
              <a:gdLst/>
              <a:ahLst/>
              <a:cxnLst/>
              <a:rect l="l" t="t" r="r" b="b"/>
              <a:pathLst>
                <a:path w="1109344">
                  <a:moveTo>
                    <a:pt x="1109090" y="0"/>
                  </a:moveTo>
                  <a:lnTo>
                    <a:pt x="0" y="0"/>
                  </a:lnTo>
                </a:path>
              </a:pathLst>
            </a:custGeom>
            <a:ln w="3175">
              <a:solidFill>
                <a:srgbClr val="000000"/>
              </a:solidFill>
            </a:ln>
          </p:spPr>
          <p:txBody>
            <a:bodyPr wrap="square" lIns="0" tIns="0" rIns="0" bIns="0" rtlCol="0"/>
            <a:lstStyle/>
            <a:p>
              <a:endParaRPr sz="1227"/>
            </a:p>
          </p:txBody>
        </p:sp>
        <p:sp>
          <p:nvSpPr>
            <p:cNvPr id="1887" name="object 1887"/>
            <p:cNvSpPr/>
            <p:nvPr/>
          </p:nvSpPr>
          <p:spPr>
            <a:xfrm>
              <a:off x="13379195" y="5331332"/>
              <a:ext cx="33655" cy="266700"/>
            </a:xfrm>
            <a:custGeom>
              <a:avLst/>
              <a:gdLst/>
              <a:ahLst/>
              <a:cxnLst/>
              <a:rect l="l" t="t" r="r" b="b"/>
              <a:pathLst>
                <a:path w="33655" h="266700">
                  <a:moveTo>
                    <a:pt x="0" y="132968"/>
                  </a:moveTo>
                  <a:lnTo>
                    <a:pt x="33146" y="266318"/>
                  </a:lnTo>
                </a:path>
                <a:path w="33655" h="266700">
                  <a:moveTo>
                    <a:pt x="0" y="132968"/>
                  </a:moveTo>
                  <a:lnTo>
                    <a:pt x="33146" y="0"/>
                  </a:lnTo>
                </a:path>
              </a:pathLst>
            </a:custGeom>
            <a:ln w="3175">
              <a:solidFill>
                <a:srgbClr val="000000"/>
              </a:solidFill>
            </a:ln>
          </p:spPr>
          <p:txBody>
            <a:bodyPr wrap="square" lIns="0" tIns="0" rIns="0" bIns="0" rtlCol="0"/>
            <a:lstStyle/>
            <a:p>
              <a:endParaRPr sz="1227"/>
            </a:p>
          </p:txBody>
        </p:sp>
        <p:sp>
          <p:nvSpPr>
            <p:cNvPr id="1888" name="object 1888"/>
            <p:cNvSpPr/>
            <p:nvPr/>
          </p:nvSpPr>
          <p:spPr>
            <a:xfrm>
              <a:off x="13379195" y="5597651"/>
              <a:ext cx="33655" cy="266065"/>
            </a:xfrm>
            <a:custGeom>
              <a:avLst/>
              <a:gdLst/>
              <a:ahLst/>
              <a:cxnLst/>
              <a:rect l="l" t="t" r="r" b="b"/>
              <a:pathLst>
                <a:path w="33655" h="266064">
                  <a:moveTo>
                    <a:pt x="0" y="132968"/>
                  </a:moveTo>
                  <a:lnTo>
                    <a:pt x="33146" y="265937"/>
                  </a:lnTo>
                </a:path>
                <a:path w="33655" h="266064">
                  <a:moveTo>
                    <a:pt x="0" y="132968"/>
                  </a:moveTo>
                  <a:lnTo>
                    <a:pt x="33146" y="0"/>
                  </a:lnTo>
                </a:path>
              </a:pathLst>
            </a:custGeom>
            <a:ln w="3175">
              <a:solidFill>
                <a:srgbClr val="000000"/>
              </a:solidFill>
            </a:ln>
          </p:spPr>
          <p:txBody>
            <a:bodyPr wrap="square" lIns="0" tIns="0" rIns="0" bIns="0" rtlCol="0"/>
            <a:lstStyle/>
            <a:p>
              <a:endParaRPr sz="1227"/>
            </a:p>
          </p:txBody>
        </p:sp>
        <p:sp>
          <p:nvSpPr>
            <p:cNvPr id="1889" name="object 1889"/>
            <p:cNvSpPr/>
            <p:nvPr/>
          </p:nvSpPr>
          <p:spPr>
            <a:xfrm>
              <a:off x="13379195" y="5863589"/>
              <a:ext cx="33655" cy="266700"/>
            </a:xfrm>
            <a:custGeom>
              <a:avLst/>
              <a:gdLst/>
              <a:ahLst/>
              <a:cxnLst/>
              <a:rect l="l" t="t" r="r" b="b"/>
              <a:pathLst>
                <a:path w="33655" h="266700">
                  <a:moveTo>
                    <a:pt x="0" y="133349"/>
                  </a:moveTo>
                  <a:lnTo>
                    <a:pt x="33146" y="266318"/>
                  </a:lnTo>
                </a:path>
                <a:path w="33655" h="266700">
                  <a:moveTo>
                    <a:pt x="0" y="133349"/>
                  </a:moveTo>
                  <a:lnTo>
                    <a:pt x="33146" y="0"/>
                  </a:lnTo>
                </a:path>
              </a:pathLst>
            </a:custGeom>
            <a:ln w="3175">
              <a:solidFill>
                <a:srgbClr val="000000"/>
              </a:solidFill>
            </a:ln>
          </p:spPr>
          <p:txBody>
            <a:bodyPr wrap="square" lIns="0" tIns="0" rIns="0" bIns="0" rtlCol="0"/>
            <a:lstStyle/>
            <a:p>
              <a:endParaRPr sz="1227"/>
            </a:p>
          </p:txBody>
        </p:sp>
        <p:sp>
          <p:nvSpPr>
            <p:cNvPr id="1890" name="object 1890"/>
            <p:cNvSpPr/>
            <p:nvPr/>
          </p:nvSpPr>
          <p:spPr>
            <a:xfrm>
              <a:off x="13379195" y="6129908"/>
              <a:ext cx="33655" cy="266700"/>
            </a:xfrm>
            <a:custGeom>
              <a:avLst/>
              <a:gdLst/>
              <a:ahLst/>
              <a:cxnLst/>
              <a:rect l="l" t="t" r="r" b="b"/>
              <a:pathLst>
                <a:path w="33655" h="266700">
                  <a:moveTo>
                    <a:pt x="0" y="132968"/>
                  </a:moveTo>
                  <a:lnTo>
                    <a:pt x="33146" y="266318"/>
                  </a:lnTo>
                </a:path>
                <a:path w="33655" h="266700">
                  <a:moveTo>
                    <a:pt x="0" y="132968"/>
                  </a:moveTo>
                  <a:lnTo>
                    <a:pt x="33146" y="0"/>
                  </a:lnTo>
                </a:path>
              </a:pathLst>
            </a:custGeom>
            <a:ln w="3175">
              <a:solidFill>
                <a:srgbClr val="000000"/>
              </a:solidFill>
            </a:ln>
          </p:spPr>
          <p:txBody>
            <a:bodyPr wrap="square" lIns="0" tIns="0" rIns="0" bIns="0" rtlCol="0"/>
            <a:lstStyle/>
            <a:p>
              <a:endParaRPr sz="1227"/>
            </a:p>
          </p:txBody>
        </p:sp>
        <p:sp>
          <p:nvSpPr>
            <p:cNvPr id="1891" name="object 1891"/>
            <p:cNvSpPr/>
            <p:nvPr/>
          </p:nvSpPr>
          <p:spPr>
            <a:xfrm>
              <a:off x="13379195" y="6396227"/>
              <a:ext cx="33655" cy="266065"/>
            </a:xfrm>
            <a:custGeom>
              <a:avLst/>
              <a:gdLst/>
              <a:ahLst/>
              <a:cxnLst/>
              <a:rect l="l" t="t" r="r" b="b"/>
              <a:pathLst>
                <a:path w="33655" h="266065">
                  <a:moveTo>
                    <a:pt x="0" y="132968"/>
                  </a:moveTo>
                  <a:lnTo>
                    <a:pt x="33146" y="265937"/>
                  </a:lnTo>
                </a:path>
                <a:path w="33655" h="266065">
                  <a:moveTo>
                    <a:pt x="0" y="132968"/>
                  </a:moveTo>
                  <a:lnTo>
                    <a:pt x="33146" y="0"/>
                  </a:lnTo>
                </a:path>
              </a:pathLst>
            </a:custGeom>
            <a:ln w="3175">
              <a:solidFill>
                <a:srgbClr val="000000"/>
              </a:solidFill>
            </a:ln>
          </p:spPr>
          <p:txBody>
            <a:bodyPr wrap="square" lIns="0" tIns="0" rIns="0" bIns="0" rtlCol="0"/>
            <a:lstStyle/>
            <a:p>
              <a:endParaRPr sz="1227"/>
            </a:p>
          </p:txBody>
        </p:sp>
        <p:sp>
          <p:nvSpPr>
            <p:cNvPr id="1892" name="object 1892"/>
            <p:cNvSpPr/>
            <p:nvPr/>
          </p:nvSpPr>
          <p:spPr>
            <a:xfrm>
              <a:off x="13379195" y="5065394"/>
              <a:ext cx="33655" cy="266065"/>
            </a:xfrm>
            <a:custGeom>
              <a:avLst/>
              <a:gdLst/>
              <a:ahLst/>
              <a:cxnLst/>
              <a:rect l="l" t="t" r="r" b="b"/>
              <a:pathLst>
                <a:path w="33655" h="266064">
                  <a:moveTo>
                    <a:pt x="0" y="132968"/>
                  </a:moveTo>
                  <a:lnTo>
                    <a:pt x="33146" y="265937"/>
                  </a:lnTo>
                </a:path>
                <a:path w="33655" h="266064">
                  <a:moveTo>
                    <a:pt x="0" y="132968"/>
                  </a:moveTo>
                  <a:lnTo>
                    <a:pt x="33146" y="0"/>
                  </a:lnTo>
                </a:path>
              </a:pathLst>
            </a:custGeom>
            <a:ln w="3175">
              <a:solidFill>
                <a:srgbClr val="000000"/>
              </a:solidFill>
            </a:ln>
          </p:spPr>
          <p:txBody>
            <a:bodyPr wrap="square" lIns="0" tIns="0" rIns="0" bIns="0" rtlCol="0"/>
            <a:lstStyle/>
            <a:p>
              <a:endParaRPr sz="1227"/>
            </a:p>
          </p:txBody>
        </p:sp>
        <p:sp>
          <p:nvSpPr>
            <p:cNvPr id="1893" name="object 1893"/>
            <p:cNvSpPr/>
            <p:nvPr/>
          </p:nvSpPr>
          <p:spPr>
            <a:xfrm>
              <a:off x="13379195" y="4799075"/>
              <a:ext cx="33655" cy="266700"/>
            </a:xfrm>
            <a:custGeom>
              <a:avLst/>
              <a:gdLst/>
              <a:ahLst/>
              <a:cxnLst/>
              <a:rect l="l" t="t" r="r" b="b"/>
              <a:pathLst>
                <a:path w="33655" h="266700">
                  <a:moveTo>
                    <a:pt x="0" y="132968"/>
                  </a:moveTo>
                  <a:lnTo>
                    <a:pt x="33146" y="266318"/>
                  </a:lnTo>
                </a:path>
                <a:path w="33655" h="266700">
                  <a:moveTo>
                    <a:pt x="0" y="132968"/>
                  </a:moveTo>
                  <a:lnTo>
                    <a:pt x="33146" y="0"/>
                  </a:lnTo>
                </a:path>
              </a:pathLst>
            </a:custGeom>
            <a:ln w="3175">
              <a:solidFill>
                <a:srgbClr val="000000"/>
              </a:solidFill>
            </a:ln>
          </p:spPr>
          <p:txBody>
            <a:bodyPr wrap="square" lIns="0" tIns="0" rIns="0" bIns="0" rtlCol="0"/>
            <a:lstStyle/>
            <a:p>
              <a:endParaRPr sz="1227"/>
            </a:p>
          </p:txBody>
        </p:sp>
        <p:sp>
          <p:nvSpPr>
            <p:cNvPr id="1894" name="object 1894"/>
            <p:cNvSpPr/>
            <p:nvPr/>
          </p:nvSpPr>
          <p:spPr>
            <a:xfrm>
              <a:off x="13388339" y="6662166"/>
              <a:ext cx="0" cy="130810"/>
            </a:xfrm>
            <a:custGeom>
              <a:avLst/>
              <a:gdLst/>
              <a:ahLst/>
              <a:cxnLst/>
              <a:rect l="l" t="t" r="r" b="b"/>
              <a:pathLst>
                <a:path h="130809">
                  <a:moveTo>
                    <a:pt x="0" y="0"/>
                  </a:moveTo>
                  <a:lnTo>
                    <a:pt x="0" y="130301"/>
                  </a:lnTo>
                </a:path>
              </a:pathLst>
            </a:custGeom>
            <a:ln w="3175">
              <a:solidFill>
                <a:srgbClr val="000000"/>
              </a:solidFill>
            </a:ln>
          </p:spPr>
          <p:txBody>
            <a:bodyPr wrap="square" lIns="0" tIns="0" rIns="0" bIns="0" rtlCol="0"/>
            <a:lstStyle/>
            <a:p>
              <a:endParaRPr sz="1227"/>
            </a:p>
          </p:txBody>
        </p:sp>
        <p:sp>
          <p:nvSpPr>
            <p:cNvPr id="1895" name="object 1895"/>
            <p:cNvSpPr/>
            <p:nvPr/>
          </p:nvSpPr>
          <p:spPr>
            <a:xfrm>
              <a:off x="13388339" y="6662166"/>
              <a:ext cx="24130" cy="0"/>
            </a:xfrm>
            <a:custGeom>
              <a:avLst/>
              <a:gdLst/>
              <a:ahLst/>
              <a:cxnLst/>
              <a:rect l="l" t="t" r="r" b="b"/>
              <a:pathLst>
                <a:path w="24130">
                  <a:moveTo>
                    <a:pt x="24002" y="0"/>
                  </a:moveTo>
                  <a:lnTo>
                    <a:pt x="0" y="0"/>
                  </a:lnTo>
                </a:path>
              </a:pathLst>
            </a:custGeom>
            <a:ln w="3175">
              <a:solidFill>
                <a:srgbClr val="000000"/>
              </a:solidFill>
            </a:ln>
          </p:spPr>
          <p:txBody>
            <a:bodyPr wrap="square" lIns="0" tIns="0" rIns="0" bIns="0" rtlCol="0"/>
            <a:lstStyle/>
            <a:p>
              <a:endParaRPr sz="1227"/>
            </a:p>
          </p:txBody>
        </p:sp>
        <p:sp>
          <p:nvSpPr>
            <p:cNvPr id="1896" name="object 1896"/>
            <p:cNvSpPr/>
            <p:nvPr/>
          </p:nvSpPr>
          <p:spPr>
            <a:xfrm>
              <a:off x="13388339" y="4799075"/>
              <a:ext cx="24130" cy="0"/>
            </a:xfrm>
            <a:custGeom>
              <a:avLst/>
              <a:gdLst/>
              <a:ahLst/>
              <a:cxnLst/>
              <a:rect l="l" t="t" r="r" b="b"/>
              <a:pathLst>
                <a:path w="24130">
                  <a:moveTo>
                    <a:pt x="24002" y="0"/>
                  </a:moveTo>
                  <a:lnTo>
                    <a:pt x="0" y="0"/>
                  </a:lnTo>
                </a:path>
              </a:pathLst>
            </a:custGeom>
            <a:ln w="3175">
              <a:solidFill>
                <a:srgbClr val="000000"/>
              </a:solidFill>
            </a:ln>
          </p:spPr>
          <p:txBody>
            <a:bodyPr wrap="square" lIns="0" tIns="0" rIns="0" bIns="0" rtlCol="0"/>
            <a:lstStyle/>
            <a:p>
              <a:endParaRPr sz="1227"/>
            </a:p>
          </p:txBody>
        </p:sp>
        <p:sp>
          <p:nvSpPr>
            <p:cNvPr id="1897" name="object 1897"/>
            <p:cNvSpPr/>
            <p:nvPr/>
          </p:nvSpPr>
          <p:spPr>
            <a:xfrm>
              <a:off x="13408533" y="4778882"/>
              <a:ext cx="29845" cy="0"/>
            </a:xfrm>
            <a:custGeom>
              <a:avLst/>
              <a:gdLst/>
              <a:ahLst/>
              <a:cxnLst/>
              <a:rect l="l" t="t" r="r" b="b"/>
              <a:pathLst>
                <a:path w="29844">
                  <a:moveTo>
                    <a:pt x="29717" y="0"/>
                  </a:moveTo>
                  <a:lnTo>
                    <a:pt x="0" y="0"/>
                  </a:lnTo>
                </a:path>
              </a:pathLst>
            </a:custGeom>
            <a:ln w="3175">
              <a:solidFill>
                <a:srgbClr val="000000"/>
              </a:solidFill>
            </a:ln>
          </p:spPr>
          <p:txBody>
            <a:bodyPr wrap="square" lIns="0" tIns="0" rIns="0" bIns="0" rtlCol="0"/>
            <a:lstStyle/>
            <a:p>
              <a:endParaRPr sz="1227"/>
            </a:p>
          </p:txBody>
        </p:sp>
        <p:sp>
          <p:nvSpPr>
            <p:cNvPr id="1898" name="object 1898"/>
            <p:cNvSpPr/>
            <p:nvPr/>
          </p:nvSpPr>
          <p:spPr>
            <a:xfrm>
              <a:off x="13408533" y="6682358"/>
              <a:ext cx="0" cy="92075"/>
            </a:xfrm>
            <a:custGeom>
              <a:avLst/>
              <a:gdLst/>
              <a:ahLst/>
              <a:cxnLst/>
              <a:rect l="l" t="t" r="r" b="b"/>
              <a:pathLst>
                <a:path h="92075">
                  <a:moveTo>
                    <a:pt x="0" y="0"/>
                  </a:moveTo>
                  <a:lnTo>
                    <a:pt x="0" y="91820"/>
                  </a:lnTo>
                </a:path>
              </a:pathLst>
            </a:custGeom>
            <a:ln w="3175">
              <a:solidFill>
                <a:srgbClr val="000000"/>
              </a:solidFill>
            </a:ln>
          </p:spPr>
          <p:txBody>
            <a:bodyPr wrap="square" lIns="0" tIns="0" rIns="0" bIns="0" rtlCol="0"/>
            <a:lstStyle/>
            <a:p>
              <a:endParaRPr sz="1227"/>
            </a:p>
          </p:txBody>
        </p:sp>
        <p:sp>
          <p:nvSpPr>
            <p:cNvPr id="1899" name="object 1899"/>
            <p:cNvSpPr/>
            <p:nvPr/>
          </p:nvSpPr>
          <p:spPr>
            <a:xfrm>
              <a:off x="13399769" y="4778882"/>
              <a:ext cx="38735" cy="287020"/>
            </a:xfrm>
            <a:custGeom>
              <a:avLst/>
              <a:gdLst/>
              <a:ahLst/>
              <a:cxnLst/>
              <a:rect l="l" t="t" r="r" b="b"/>
              <a:pathLst>
                <a:path w="38734" h="287020">
                  <a:moveTo>
                    <a:pt x="0" y="153161"/>
                  </a:moveTo>
                  <a:lnTo>
                    <a:pt x="38480" y="0"/>
                  </a:lnTo>
                </a:path>
                <a:path w="38734" h="287020">
                  <a:moveTo>
                    <a:pt x="0" y="153161"/>
                  </a:moveTo>
                  <a:lnTo>
                    <a:pt x="33146" y="286511"/>
                  </a:lnTo>
                </a:path>
              </a:pathLst>
            </a:custGeom>
            <a:ln w="3175">
              <a:solidFill>
                <a:srgbClr val="000000"/>
              </a:solidFill>
            </a:ln>
          </p:spPr>
          <p:txBody>
            <a:bodyPr wrap="square" lIns="0" tIns="0" rIns="0" bIns="0" rtlCol="0"/>
            <a:lstStyle/>
            <a:p>
              <a:endParaRPr sz="1227"/>
            </a:p>
          </p:txBody>
        </p:sp>
        <p:sp>
          <p:nvSpPr>
            <p:cNvPr id="1900" name="object 1900"/>
            <p:cNvSpPr/>
            <p:nvPr/>
          </p:nvSpPr>
          <p:spPr>
            <a:xfrm>
              <a:off x="13399769" y="5065394"/>
              <a:ext cx="33655" cy="266065"/>
            </a:xfrm>
            <a:custGeom>
              <a:avLst/>
              <a:gdLst/>
              <a:ahLst/>
              <a:cxnLst/>
              <a:rect l="l" t="t" r="r" b="b"/>
              <a:pathLst>
                <a:path w="33655" h="266064">
                  <a:moveTo>
                    <a:pt x="0" y="132968"/>
                  </a:moveTo>
                  <a:lnTo>
                    <a:pt x="33146" y="0"/>
                  </a:lnTo>
                </a:path>
                <a:path w="33655" h="266064">
                  <a:moveTo>
                    <a:pt x="0" y="132968"/>
                  </a:moveTo>
                  <a:lnTo>
                    <a:pt x="33146" y="265937"/>
                  </a:lnTo>
                </a:path>
              </a:pathLst>
            </a:custGeom>
            <a:ln w="3175">
              <a:solidFill>
                <a:srgbClr val="000000"/>
              </a:solidFill>
            </a:ln>
          </p:spPr>
          <p:txBody>
            <a:bodyPr wrap="square" lIns="0" tIns="0" rIns="0" bIns="0" rtlCol="0"/>
            <a:lstStyle/>
            <a:p>
              <a:endParaRPr sz="1227"/>
            </a:p>
          </p:txBody>
        </p:sp>
        <p:sp>
          <p:nvSpPr>
            <p:cNvPr id="1901" name="object 1901"/>
            <p:cNvSpPr/>
            <p:nvPr/>
          </p:nvSpPr>
          <p:spPr>
            <a:xfrm>
              <a:off x="13399769" y="5331332"/>
              <a:ext cx="33655" cy="266700"/>
            </a:xfrm>
            <a:custGeom>
              <a:avLst/>
              <a:gdLst/>
              <a:ahLst/>
              <a:cxnLst/>
              <a:rect l="l" t="t" r="r" b="b"/>
              <a:pathLst>
                <a:path w="33655" h="266700">
                  <a:moveTo>
                    <a:pt x="0" y="132968"/>
                  </a:moveTo>
                  <a:lnTo>
                    <a:pt x="33146" y="0"/>
                  </a:lnTo>
                </a:path>
                <a:path w="33655" h="266700">
                  <a:moveTo>
                    <a:pt x="0" y="132968"/>
                  </a:moveTo>
                  <a:lnTo>
                    <a:pt x="33146" y="266318"/>
                  </a:lnTo>
                </a:path>
              </a:pathLst>
            </a:custGeom>
            <a:ln w="3175">
              <a:solidFill>
                <a:srgbClr val="000000"/>
              </a:solidFill>
            </a:ln>
          </p:spPr>
          <p:txBody>
            <a:bodyPr wrap="square" lIns="0" tIns="0" rIns="0" bIns="0" rtlCol="0"/>
            <a:lstStyle/>
            <a:p>
              <a:endParaRPr sz="1227"/>
            </a:p>
          </p:txBody>
        </p:sp>
        <p:sp>
          <p:nvSpPr>
            <p:cNvPr id="1902" name="object 1902"/>
            <p:cNvSpPr/>
            <p:nvPr/>
          </p:nvSpPr>
          <p:spPr>
            <a:xfrm>
              <a:off x="13399769" y="5597651"/>
              <a:ext cx="33655" cy="266065"/>
            </a:xfrm>
            <a:custGeom>
              <a:avLst/>
              <a:gdLst/>
              <a:ahLst/>
              <a:cxnLst/>
              <a:rect l="l" t="t" r="r" b="b"/>
              <a:pathLst>
                <a:path w="33655" h="266064">
                  <a:moveTo>
                    <a:pt x="0" y="132968"/>
                  </a:moveTo>
                  <a:lnTo>
                    <a:pt x="33146" y="0"/>
                  </a:lnTo>
                </a:path>
                <a:path w="33655" h="266064">
                  <a:moveTo>
                    <a:pt x="0" y="132968"/>
                  </a:moveTo>
                  <a:lnTo>
                    <a:pt x="33146" y="265937"/>
                  </a:lnTo>
                </a:path>
              </a:pathLst>
            </a:custGeom>
            <a:ln w="3175">
              <a:solidFill>
                <a:srgbClr val="000000"/>
              </a:solidFill>
            </a:ln>
          </p:spPr>
          <p:txBody>
            <a:bodyPr wrap="square" lIns="0" tIns="0" rIns="0" bIns="0" rtlCol="0"/>
            <a:lstStyle/>
            <a:p>
              <a:endParaRPr sz="1227"/>
            </a:p>
          </p:txBody>
        </p:sp>
        <p:sp>
          <p:nvSpPr>
            <p:cNvPr id="1903" name="object 1903"/>
            <p:cNvSpPr/>
            <p:nvPr/>
          </p:nvSpPr>
          <p:spPr>
            <a:xfrm>
              <a:off x="13399769" y="5863589"/>
              <a:ext cx="33655" cy="266700"/>
            </a:xfrm>
            <a:custGeom>
              <a:avLst/>
              <a:gdLst/>
              <a:ahLst/>
              <a:cxnLst/>
              <a:rect l="l" t="t" r="r" b="b"/>
              <a:pathLst>
                <a:path w="33655" h="266700">
                  <a:moveTo>
                    <a:pt x="0" y="133349"/>
                  </a:moveTo>
                  <a:lnTo>
                    <a:pt x="33146" y="0"/>
                  </a:lnTo>
                </a:path>
                <a:path w="33655" h="266700">
                  <a:moveTo>
                    <a:pt x="0" y="133349"/>
                  </a:moveTo>
                  <a:lnTo>
                    <a:pt x="33146" y="266318"/>
                  </a:lnTo>
                </a:path>
              </a:pathLst>
            </a:custGeom>
            <a:ln w="3175">
              <a:solidFill>
                <a:srgbClr val="000000"/>
              </a:solidFill>
            </a:ln>
          </p:spPr>
          <p:txBody>
            <a:bodyPr wrap="square" lIns="0" tIns="0" rIns="0" bIns="0" rtlCol="0"/>
            <a:lstStyle/>
            <a:p>
              <a:endParaRPr sz="1227"/>
            </a:p>
          </p:txBody>
        </p:sp>
        <p:sp>
          <p:nvSpPr>
            <p:cNvPr id="1904" name="object 1904"/>
            <p:cNvSpPr/>
            <p:nvPr/>
          </p:nvSpPr>
          <p:spPr>
            <a:xfrm>
              <a:off x="13399769" y="6129908"/>
              <a:ext cx="33655" cy="266700"/>
            </a:xfrm>
            <a:custGeom>
              <a:avLst/>
              <a:gdLst/>
              <a:ahLst/>
              <a:cxnLst/>
              <a:rect l="l" t="t" r="r" b="b"/>
              <a:pathLst>
                <a:path w="33655" h="266700">
                  <a:moveTo>
                    <a:pt x="0" y="132968"/>
                  </a:moveTo>
                  <a:lnTo>
                    <a:pt x="33146" y="0"/>
                  </a:lnTo>
                </a:path>
                <a:path w="33655" h="266700">
                  <a:moveTo>
                    <a:pt x="0" y="132968"/>
                  </a:moveTo>
                  <a:lnTo>
                    <a:pt x="33146" y="266318"/>
                  </a:lnTo>
                </a:path>
              </a:pathLst>
            </a:custGeom>
            <a:ln w="3175">
              <a:solidFill>
                <a:srgbClr val="000000"/>
              </a:solidFill>
            </a:ln>
          </p:spPr>
          <p:txBody>
            <a:bodyPr wrap="square" lIns="0" tIns="0" rIns="0" bIns="0" rtlCol="0"/>
            <a:lstStyle/>
            <a:p>
              <a:endParaRPr sz="1227"/>
            </a:p>
          </p:txBody>
        </p:sp>
        <p:sp>
          <p:nvSpPr>
            <p:cNvPr id="1905" name="object 1905"/>
            <p:cNvSpPr/>
            <p:nvPr/>
          </p:nvSpPr>
          <p:spPr>
            <a:xfrm>
              <a:off x="13399769" y="6396227"/>
              <a:ext cx="38735" cy="286385"/>
            </a:xfrm>
            <a:custGeom>
              <a:avLst/>
              <a:gdLst/>
              <a:ahLst/>
              <a:cxnLst/>
              <a:rect l="l" t="t" r="r" b="b"/>
              <a:pathLst>
                <a:path w="38734" h="286384">
                  <a:moveTo>
                    <a:pt x="0" y="132968"/>
                  </a:moveTo>
                  <a:lnTo>
                    <a:pt x="33146" y="0"/>
                  </a:lnTo>
                </a:path>
                <a:path w="38734" h="286384">
                  <a:moveTo>
                    <a:pt x="0" y="132968"/>
                  </a:moveTo>
                  <a:lnTo>
                    <a:pt x="38480" y="286130"/>
                  </a:lnTo>
                </a:path>
              </a:pathLst>
            </a:custGeom>
            <a:ln w="3175">
              <a:solidFill>
                <a:srgbClr val="000000"/>
              </a:solidFill>
            </a:ln>
          </p:spPr>
          <p:txBody>
            <a:bodyPr wrap="square" lIns="0" tIns="0" rIns="0" bIns="0" rtlCol="0"/>
            <a:lstStyle/>
            <a:p>
              <a:endParaRPr sz="1227"/>
            </a:p>
          </p:txBody>
        </p:sp>
        <p:sp>
          <p:nvSpPr>
            <p:cNvPr id="1906" name="object 1906"/>
            <p:cNvSpPr/>
            <p:nvPr/>
          </p:nvSpPr>
          <p:spPr>
            <a:xfrm>
              <a:off x="13415010" y="6682358"/>
              <a:ext cx="23495" cy="0"/>
            </a:xfrm>
            <a:custGeom>
              <a:avLst/>
              <a:gdLst/>
              <a:ahLst/>
              <a:cxnLst/>
              <a:rect l="l" t="t" r="r" b="b"/>
              <a:pathLst>
                <a:path w="23494">
                  <a:moveTo>
                    <a:pt x="23240" y="0"/>
                  </a:moveTo>
                  <a:lnTo>
                    <a:pt x="0" y="0"/>
                  </a:lnTo>
                </a:path>
              </a:pathLst>
            </a:custGeom>
            <a:ln w="3175">
              <a:solidFill>
                <a:srgbClr val="000000"/>
              </a:solidFill>
            </a:ln>
          </p:spPr>
          <p:txBody>
            <a:bodyPr wrap="square" lIns="0" tIns="0" rIns="0" bIns="0" rtlCol="0"/>
            <a:lstStyle/>
            <a:p>
              <a:endParaRPr sz="1227"/>
            </a:p>
          </p:txBody>
        </p:sp>
        <p:pic>
          <p:nvPicPr>
            <p:cNvPr id="1907" name="object 1907"/>
            <p:cNvPicPr/>
            <p:nvPr/>
          </p:nvPicPr>
          <p:blipFill>
            <a:blip r:embed="rId8" cstate="print"/>
            <a:stretch>
              <a:fillRect/>
            </a:stretch>
          </p:blipFill>
          <p:spPr>
            <a:xfrm>
              <a:off x="13443520" y="7998337"/>
              <a:ext cx="116650" cy="116391"/>
            </a:xfrm>
            <a:prstGeom prst="rect">
              <a:avLst/>
            </a:prstGeom>
          </p:spPr>
        </p:pic>
        <p:pic>
          <p:nvPicPr>
            <p:cNvPr id="1908" name="object 1908"/>
            <p:cNvPicPr/>
            <p:nvPr/>
          </p:nvPicPr>
          <p:blipFill>
            <a:blip r:embed="rId9" cstate="print"/>
            <a:stretch>
              <a:fillRect/>
            </a:stretch>
          </p:blipFill>
          <p:spPr>
            <a:xfrm>
              <a:off x="13388339" y="3056001"/>
              <a:ext cx="171768" cy="164592"/>
            </a:xfrm>
            <a:prstGeom prst="rect">
              <a:avLst/>
            </a:prstGeom>
          </p:spPr>
        </p:pic>
        <p:sp>
          <p:nvSpPr>
            <p:cNvPr id="1909" name="object 1909"/>
            <p:cNvSpPr/>
            <p:nvPr/>
          </p:nvSpPr>
          <p:spPr>
            <a:xfrm>
              <a:off x="13332713" y="8250935"/>
              <a:ext cx="0" cy="33655"/>
            </a:xfrm>
            <a:custGeom>
              <a:avLst/>
              <a:gdLst/>
              <a:ahLst/>
              <a:cxnLst/>
              <a:rect l="l" t="t" r="r" b="b"/>
              <a:pathLst>
                <a:path h="33654">
                  <a:moveTo>
                    <a:pt x="0" y="0"/>
                  </a:moveTo>
                  <a:lnTo>
                    <a:pt x="0" y="33146"/>
                  </a:lnTo>
                </a:path>
              </a:pathLst>
            </a:custGeom>
            <a:ln w="3175">
              <a:solidFill>
                <a:srgbClr val="000000"/>
              </a:solidFill>
            </a:ln>
          </p:spPr>
          <p:txBody>
            <a:bodyPr wrap="square" lIns="0" tIns="0" rIns="0" bIns="0" rtlCol="0"/>
            <a:lstStyle/>
            <a:p>
              <a:endParaRPr sz="1227"/>
            </a:p>
          </p:txBody>
        </p:sp>
        <p:sp>
          <p:nvSpPr>
            <p:cNvPr id="1910" name="object 1910"/>
            <p:cNvSpPr/>
            <p:nvPr/>
          </p:nvSpPr>
          <p:spPr>
            <a:xfrm>
              <a:off x="12867131" y="8250935"/>
              <a:ext cx="0" cy="33655"/>
            </a:xfrm>
            <a:custGeom>
              <a:avLst/>
              <a:gdLst/>
              <a:ahLst/>
              <a:cxnLst/>
              <a:rect l="l" t="t" r="r" b="b"/>
              <a:pathLst>
                <a:path h="33654">
                  <a:moveTo>
                    <a:pt x="0" y="0"/>
                  </a:moveTo>
                  <a:lnTo>
                    <a:pt x="0" y="33146"/>
                  </a:lnTo>
                </a:path>
              </a:pathLst>
            </a:custGeom>
            <a:ln w="3175">
              <a:solidFill>
                <a:srgbClr val="000000"/>
              </a:solidFill>
            </a:ln>
          </p:spPr>
          <p:txBody>
            <a:bodyPr wrap="square" lIns="0" tIns="0" rIns="0" bIns="0" rtlCol="0"/>
            <a:lstStyle/>
            <a:p>
              <a:endParaRPr sz="1227"/>
            </a:p>
          </p:txBody>
        </p:sp>
        <p:sp>
          <p:nvSpPr>
            <p:cNvPr id="1911" name="object 1911"/>
            <p:cNvSpPr/>
            <p:nvPr/>
          </p:nvSpPr>
          <p:spPr>
            <a:xfrm>
              <a:off x="13332713" y="8058149"/>
              <a:ext cx="0" cy="76200"/>
            </a:xfrm>
            <a:custGeom>
              <a:avLst/>
              <a:gdLst/>
              <a:ahLst/>
              <a:cxnLst/>
              <a:rect l="l" t="t" r="r" b="b"/>
              <a:pathLst>
                <a:path h="76200">
                  <a:moveTo>
                    <a:pt x="0" y="76199"/>
                  </a:moveTo>
                  <a:lnTo>
                    <a:pt x="0" y="0"/>
                  </a:lnTo>
                </a:path>
              </a:pathLst>
            </a:custGeom>
            <a:ln w="3175">
              <a:solidFill>
                <a:srgbClr val="000000"/>
              </a:solidFill>
            </a:ln>
          </p:spPr>
          <p:txBody>
            <a:bodyPr wrap="square" lIns="0" tIns="0" rIns="0" bIns="0" rtlCol="0"/>
            <a:lstStyle/>
            <a:p>
              <a:endParaRPr sz="1227"/>
            </a:p>
          </p:txBody>
        </p:sp>
        <p:sp>
          <p:nvSpPr>
            <p:cNvPr id="1912" name="object 1912"/>
            <p:cNvSpPr/>
            <p:nvPr/>
          </p:nvSpPr>
          <p:spPr>
            <a:xfrm>
              <a:off x="13332713" y="8030336"/>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1913" name="object 1913"/>
            <p:cNvSpPr/>
            <p:nvPr/>
          </p:nvSpPr>
          <p:spPr>
            <a:xfrm>
              <a:off x="13332713" y="8002905"/>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1914" name="object 1914"/>
            <p:cNvSpPr/>
            <p:nvPr/>
          </p:nvSpPr>
          <p:spPr>
            <a:xfrm>
              <a:off x="13332713" y="7891652"/>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1915" name="object 1915"/>
            <p:cNvSpPr/>
            <p:nvPr/>
          </p:nvSpPr>
          <p:spPr>
            <a:xfrm>
              <a:off x="13332713" y="7864220"/>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1916" name="object 1916"/>
            <p:cNvSpPr/>
            <p:nvPr/>
          </p:nvSpPr>
          <p:spPr>
            <a:xfrm>
              <a:off x="13332713" y="7753350"/>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1917" name="object 1917"/>
            <p:cNvSpPr/>
            <p:nvPr/>
          </p:nvSpPr>
          <p:spPr>
            <a:xfrm>
              <a:off x="13332713" y="7725537"/>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1918" name="object 1918"/>
            <p:cNvSpPr/>
            <p:nvPr/>
          </p:nvSpPr>
          <p:spPr>
            <a:xfrm>
              <a:off x="13332713" y="7614666"/>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1919" name="object 1919"/>
            <p:cNvSpPr/>
            <p:nvPr/>
          </p:nvSpPr>
          <p:spPr>
            <a:xfrm>
              <a:off x="13332713" y="7586852"/>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1920" name="object 1920"/>
            <p:cNvSpPr/>
            <p:nvPr/>
          </p:nvSpPr>
          <p:spPr>
            <a:xfrm>
              <a:off x="13332713" y="7475981"/>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1921" name="object 1921"/>
            <p:cNvSpPr/>
            <p:nvPr/>
          </p:nvSpPr>
          <p:spPr>
            <a:xfrm>
              <a:off x="13332713" y="7448169"/>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1922" name="object 1922"/>
            <p:cNvSpPr/>
            <p:nvPr/>
          </p:nvSpPr>
          <p:spPr>
            <a:xfrm>
              <a:off x="13332713" y="7337298"/>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1923" name="object 1923"/>
            <p:cNvSpPr/>
            <p:nvPr/>
          </p:nvSpPr>
          <p:spPr>
            <a:xfrm>
              <a:off x="13332713" y="7309485"/>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1924" name="object 1924"/>
            <p:cNvSpPr/>
            <p:nvPr/>
          </p:nvSpPr>
          <p:spPr>
            <a:xfrm>
              <a:off x="13332713" y="7198613"/>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1925" name="object 1925"/>
            <p:cNvSpPr/>
            <p:nvPr/>
          </p:nvSpPr>
          <p:spPr>
            <a:xfrm>
              <a:off x="13332713" y="7170800"/>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1926" name="object 1926"/>
            <p:cNvSpPr/>
            <p:nvPr/>
          </p:nvSpPr>
          <p:spPr>
            <a:xfrm>
              <a:off x="13332713" y="7059930"/>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1927" name="object 1927"/>
            <p:cNvSpPr/>
            <p:nvPr/>
          </p:nvSpPr>
          <p:spPr>
            <a:xfrm>
              <a:off x="13332713" y="7032498"/>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1928" name="object 1928"/>
            <p:cNvSpPr/>
            <p:nvPr/>
          </p:nvSpPr>
          <p:spPr>
            <a:xfrm>
              <a:off x="13332713" y="6921626"/>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1929" name="object 1929"/>
            <p:cNvSpPr/>
            <p:nvPr/>
          </p:nvSpPr>
          <p:spPr>
            <a:xfrm>
              <a:off x="13332713" y="6893813"/>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1930" name="object 1930"/>
            <p:cNvSpPr/>
            <p:nvPr/>
          </p:nvSpPr>
          <p:spPr>
            <a:xfrm>
              <a:off x="13332713" y="6782943"/>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1931" name="object 1931"/>
            <p:cNvSpPr/>
            <p:nvPr/>
          </p:nvSpPr>
          <p:spPr>
            <a:xfrm>
              <a:off x="13332713" y="6755130"/>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1932" name="object 1932"/>
            <p:cNvSpPr/>
            <p:nvPr/>
          </p:nvSpPr>
          <p:spPr>
            <a:xfrm>
              <a:off x="13332713" y="4703445"/>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1933" name="object 1933"/>
            <p:cNvSpPr/>
            <p:nvPr/>
          </p:nvSpPr>
          <p:spPr>
            <a:xfrm>
              <a:off x="13332713" y="4675632"/>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1934" name="object 1934"/>
            <p:cNvSpPr/>
            <p:nvPr/>
          </p:nvSpPr>
          <p:spPr>
            <a:xfrm>
              <a:off x="13332713" y="4564761"/>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1935" name="object 1935"/>
            <p:cNvSpPr/>
            <p:nvPr/>
          </p:nvSpPr>
          <p:spPr>
            <a:xfrm>
              <a:off x="13332713" y="4536948"/>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1936" name="object 1936"/>
            <p:cNvSpPr/>
            <p:nvPr/>
          </p:nvSpPr>
          <p:spPr>
            <a:xfrm>
              <a:off x="13332713" y="4426076"/>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1937" name="object 1937"/>
            <p:cNvSpPr/>
            <p:nvPr/>
          </p:nvSpPr>
          <p:spPr>
            <a:xfrm>
              <a:off x="13332713" y="4398264"/>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1938" name="object 1938"/>
            <p:cNvSpPr/>
            <p:nvPr/>
          </p:nvSpPr>
          <p:spPr>
            <a:xfrm>
              <a:off x="13332713" y="4287392"/>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1939" name="object 1939"/>
            <p:cNvSpPr/>
            <p:nvPr/>
          </p:nvSpPr>
          <p:spPr>
            <a:xfrm>
              <a:off x="13332713" y="4259961"/>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1940" name="object 1940"/>
            <p:cNvSpPr/>
            <p:nvPr/>
          </p:nvSpPr>
          <p:spPr>
            <a:xfrm>
              <a:off x="13332713" y="4148708"/>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1941" name="object 1941"/>
            <p:cNvSpPr/>
            <p:nvPr/>
          </p:nvSpPr>
          <p:spPr>
            <a:xfrm>
              <a:off x="13332713" y="4121276"/>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1942" name="object 1942"/>
            <p:cNvSpPr/>
            <p:nvPr/>
          </p:nvSpPr>
          <p:spPr>
            <a:xfrm>
              <a:off x="13332713" y="4010405"/>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1943" name="object 1943"/>
            <p:cNvSpPr/>
            <p:nvPr/>
          </p:nvSpPr>
          <p:spPr>
            <a:xfrm>
              <a:off x="13332713" y="3982592"/>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1944" name="object 1944"/>
            <p:cNvSpPr/>
            <p:nvPr/>
          </p:nvSpPr>
          <p:spPr>
            <a:xfrm>
              <a:off x="13332713" y="3871722"/>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1945" name="object 1945"/>
            <p:cNvSpPr/>
            <p:nvPr/>
          </p:nvSpPr>
          <p:spPr>
            <a:xfrm>
              <a:off x="13332713" y="3843908"/>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1946" name="object 1946"/>
            <p:cNvSpPr/>
            <p:nvPr/>
          </p:nvSpPr>
          <p:spPr>
            <a:xfrm>
              <a:off x="13332713" y="3733038"/>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1947" name="object 1947"/>
            <p:cNvSpPr/>
            <p:nvPr/>
          </p:nvSpPr>
          <p:spPr>
            <a:xfrm>
              <a:off x="13332713" y="3705225"/>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1948" name="object 1948"/>
            <p:cNvSpPr/>
            <p:nvPr/>
          </p:nvSpPr>
          <p:spPr>
            <a:xfrm>
              <a:off x="13332713" y="3594354"/>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1949" name="object 1949"/>
            <p:cNvSpPr/>
            <p:nvPr/>
          </p:nvSpPr>
          <p:spPr>
            <a:xfrm>
              <a:off x="13332713" y="3566541"/>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1950" name="object 1950"/>
            <p:cNvSpPr/>
            <p:nvPr/>
          </p:nvSpPr>
          <p:spPr>
            <a:xfrm>
              <a:off x="13332713" y="3455670"/>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1951" name="object 1951"/>
            <p:cNvSpPr/>
            <p:nvPr/>
          </p:nvSpPr>
          <p:spPr>
            <a:xfrm>
              <a:off x="13332713" y="3427857"/>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1952" name="object 1952"/>
            <p:cNvSpPr/>
            <p:nvPr/>
          </p:nvSpPr>
          <p:spPr>
            <a:xfrm>
              <a:off x="13332713" y="3316986"/>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1953" name="object 1953"/>
            <p:cNvSpPr/>
            <p:nvPr/>
          </p:nvSpPr>
          <p:spPr>
            <a:xfrm>
              <a:off x="13332713" y="3289554"/>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1954" name="object 1954"/>
            <p:cNvSpPr/>
            <p:nvPr/>
          </p:nvSpPr>
          <p:spPr>
            <a:xfrm>
              <a:off x="13332713" y="3178683"/>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1955" name="object 1955"/>
            <p:cNvSpPr/>
            <p:nvPr/>
          </p:nvSpPr>
          <p:spPr>
            <a:xfrm>
              <a:off x="13332713" y="3150870"/>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1956" name="object 1956"/>
            <p:cNvSpPr/>
            <p:nvPr/>
          </p:nvSpPr>
          <p:spPr>
            <a:xfrm>
              <a:off x="13332713" y="3060573"/>
              <a:ext cx="0" cy="76200"/>
            </a:xfrm>
            <a:custGeom>
              <a:avLst/>
              <a:gdLst/>
              <a:ahLst/>
              <a:cxnLst/>
              <a:rect l="l" t="t" r="r" b="b"/>
              <a:pathLst>
                <a:path h="76200">
                  <a:moveTo>
                    <a:pt x="0" y="76199"/>
                  </a:moveTo>
                  <a:lnTo>
                    <a:pt x="0" y="0"/>
                  </a:lnTo>
                </a:path>
              </a:pathLst>
            </a:custGeom>
            <a:ln w="3175">
              <a:solidFill>
                <a:srgbClr val="000000"/>
              </a:solidFill>
            </a:ln>
          </p:spPr>
          <p:txBody>
            <a:bodyPr wrap="square" lIns="0" tIns="0" rIns="0" bIns="0" rtlCol="0"/>
            <a:lstStyle/>
            <a:p>
              <a:endParaRPr sz="1227"/>
            </a:p>
          </p:txBody>
        </p:sp>
        <p:sp>
          <p:nvSpPr>
            <p:cNvPr id="1957" name="object 1957"/>
            <p:cNvSpPr/>
            <p:nvPr/>
          </p:nvSpPr>
          <p:spPr>
            <a:xfrm>
              <a:off x="13269087" y="3060573"/>
              <a:ext cx="64135" cy="0"/>
            </a:xfrm>
            <a:custGeom>
              <a:avLst/>
              <a:gdLst/>
              <a:ahLst/>
              <a:cxnLst/>
              <a:rect l="l" t="t" r="r" b="b"/>
              <a:pathLst>
                <a:path w="64134">
                  <a:moveTo>
                    <a:pt x="63626" y="0"/>
                  </a:moveTo>
                  <a:lnTo>
                    <a:pt x="0" y="0"/>
                  </a:lnTo>
                </a:path>
              </a:pathLst>
            </a:custGeom>
            <a:ln w="3175">
              <a:solidFill>
                <a:srgbClr val="000000"/>
              </a:solidFill>
            </a:ln>
          </p:spPr>
          <p:txBody>
            <a:bodyPr wrap="square" lIns="0" tIns="0" rIns="0" bIns="0" rtlCol="0"/>
            <a:lstStyle/>
            <a:p>
              <a:endParaRPr sz="1227"/>
            </a:p>
          </p:txBody>
        </p:sp>
        <p:sp>
          <p:nvSpPr>
            <p:cNvPr id="1958" name="object 1958"/>
            <p:cNvSpPr/>
            <p:nvPr/>
          </p:nvSpPr>
          <p:spPr>
            <a:xfrm>
              <a:off x="13241273" y="3060573"/>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1959" name="object 1959"/>
            <p:cNvSpPr/>
            <p:nvPr/>
          </p:nvSpPr>
          <p:spPr>
            <a:xfrm>
              <a:off x="13213461" y="3060573"/>
              <a:ext cx="14604" cy="0"/>
            </a:xfrm>
            <a:custGeom>
              <a:avLst/>
              <a:gdLst/>
              <a:ahLst/>
              <a:cxnLst/>
              <a:rect l="l" t="t" r="r" b="b"/>
              <a:pathLst>
                <a:path w="14605">
                  <a:moveTo>
                    <a:pt x="14096" y="0"/>
                  </a:moveTo>
                  <a:lnTo>
                    <a:pt x="0" y="0"/>
                  </a:lnTo>
                </a:path>
              </a:pathLst>
            </a:custGeom>
            <a:ln w="3175">
              <a:solidFill>
                <a:srgbClr val="000000"/>
              </a:solidFill>
            </a:ln>
          </p:spPr>
          <p:txBody>
            <a:bodyPr wrap="square" lIns="0" tIns="0" rIns="0" bIns="0" rtlCol="0"/>
            <a:lstStyle/>
            <a:p>
              <a:endParaRPr sz="1227"/>
            </a:p>
          </p:txBody>
        </p:sp>
        <p:sp>
          <p:nvSpPr>
            <p:cNvPr id="1960" name="object 1960"/>
            <p:cNvSpPr/>
            <p:nvPr/>
          </p:nvSpPr>
          <p:spPr>
            <a:xfrm>
              <a:off x="13130403" y="3060573"/>
              <a:ext cx="69850" cy="0"/>
            </a:xfrm>
            <a:custGeom>
              <a:avLst/>
              <a:gdLst/>
              <a:ahLst/>
              <a:cxnLst/>
              <a:rect l="l" t="t" r="r" b="b"/>
              <a:pathLst>
                <a:path w="69850">
                  <a:moveTo>
                    <a:pt x="69341" y="0"/>
                  </a:moveTo>
                  <a:lnTo>
                    <a:pt x="0" y="0"/>
                  </a:lnTo>
                </a:path>
              </a:pathLst>
            </a:custGeom>
            <a:ln w="3175">
              <a:solidFill>
                <a:srgbClr val="000000"/>
              </a:solidFill>
            </a:ln>
          </p:spPr>
          <p:txBody>
            <a:bodyPr wrap="square" lIns="0" tIns="0" rIns="0" bIns="0" rtlCol="0"/>
            <a:lstStyle/>
            <a:p>
              <a:endParaRPr sz="1227"/>
            </a:p>
          </p:txBody>
        </p:sp>
        <p:sp>
          <p:nvSpPr>
            <p:cNvPr id="1961" name="object 1961"/>
            <p:cNvSpPr/>
            <p:nvPr/>
          </p:nvSpPr>
          <p:spPr>
            <a:xfrm>
              <a:off x="13102590" y="3060573"/>
              <a:ext cx="14604" cy="0"/>
            </a:xfrm>
            <a:custGeom>
              <a:avLst/>
              <a:gdLst/>
              <a:ahLst/>
              <a:cxnLst/>
              <a:rect l="l" t="t" r="r" b="b"/>
              <a:pathLst>
                <a:path w="14605">
                  <a:moveTo>
                    <a:pt x="14096" y="0"/>
                  </a:moveTo>
                  <a:lnTo>
                    <a:pt x="0" y="0"/>
                  </a:lnTo>
                </a:path>
              </a:pathLst>
            </a:custGeom>
            <a:ln w="3175">
              <a:solidFill>
                <a:srgbClr val="000000"/>
              </a:solidFill>
            </a:ln>
          </p:spPr>
          <p:txBody>
            <a:bodyPr wrap="square" lIns="0" tIns="0" rIns="0" bIns="0" rtlCol="0"/>
            <a:lstStyle/>
            <a:p>
              <a:endParaRPr sz="1227"/>
            </a:p>
          </p:txBody>
        </p:sp>
        <p:sp>
          <p:nvSpPr>
            <p:cNvPr id="1962" name="object 1962"/>
            <p:cNvSpPr/>
            <p:nvPr/>
          </p:nvSpPr>
          <p:spPr>
            <a:xfrm>
              <a:off x="13074777" y="3060573"/>
              <a:ext cx="14604" cy="0"/>
            </a:xfrm>
            <a:custGeom>
              <a:avLst/>
              <a:gdLst/>
              <a:ahLst/>
              <a:cxnLst/>
              <a:rect l="l" t="t" r="r" b="b"/>
              <a:pathLst>
                <a:path w="14605">
                  <a:moveTo>
                    <a:pt x="14096" y="0"/>
                  </a:moveTo>
                  <a:lnTo>
                    <a:pt x="0" y="0"/>
                  </a:lnTo>
                </a:path>
              </a:pathLst>
            </a:custGeom>
            <a:ln w="3175">
              <a:solidFill>
                <a:srgbClr val="000000"/>
              </a:solidFill>
            </a:ln>
          </p:spPr>
          <p:txBody>
            <a:bodyPr wrap="square" lIns="0" tIns="0" rIns="0" bIns="0" rtlCol="0"/>
            <a:lstStyle/>
            <a:p>
              <a:endParaRPr sz="1227"/>
            </a:p>
          </p:txBody>
        </p:sp>
        <p:sp>
          <p:nvSpPr>
            <p:cNvPr id="1963" name="object 1963"/>
            <p:cNvSpPr/>
            <p:nvPr/>
          </p:nvSpPr>
          <p:spPr>
            <a:xfrm>
              <a:off x="12991718" y="3060573"/>
              <a:ext cx="69850" cy="0"/>
            </a:xfrm>
            <a:custGeom>
              <a:avLst/>
              <a:gdLst/>
              <a:ahLst/>
              <a:cxnLst/>
              <a:rect l="l" t="t" r="r" b="b"/>
              <a:pathLst>
                <a:path w="69850">
                  <a:moveTo>
                    <a:pt x="69341" y="0"/>
                  </a:moveTo>
                  <a:lnTo>
                    <a:pt x="0" y="0"/>
                  </a:lnTo>
                </a:path>
              </a:pathLst>
            </a:custGeom>
            <a:ln w="3175">
              <a:solidFill>
                <a:srgbClr val="000000"/>
              </a:solidFill>
            </a:ln>
          </p:spPr>
          <p:txBody>
            <a:bodyPr wrap="square" lIns="0" tIns="0" rIns="0" bIns="0" rtlCol="0"/>
            <a:lstStyle/>
            <a:p>
              <a:endParaRPr sz="1227"/>
            </a:p>
          </p:txBody>
        </p:sp>
        <p:sp>
          <p:nvSpPr>
            <p:cNvPr id="1964" name="object 1964"/>
            <p:cNvSpPr/>
            <p:nvPr/>
          </p:nvSpPr>
          <p:spPr>
            <a:xfrm>
              <a:off x="12963906" y="3060573"/>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1965" name="object 1965"/>
            <p:cNvSpPr/>
            <p:nvPr/>
          </p:nvSpPr>
          <p:spPr>
            <a:xfrm>
              <a:off x="12936473" y="3060573"/>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1966" name="object 1966"/>
            <p:cNvSpPr/>
            <p:nvPr/>
          </p:nvSpPr>
          <p:spPr>
            <a:xfrm>
              <a:off x="12853034" y="3060573"/>
              <a:ext cx="69850" cy="0"/>
            </a:xfrm>
            <a:custGeom>
              <a:avLst/>
              <a:gdLst/>
              <a:ahLst/>
              <a:cxnLst/>
              <a:rect l="l" t="t" r="r" b="b"/>
              <a:pathLst>
                <a:path w="69850">
                  <a:moveTo>
                    <a:pt x="69341" y="0"/>
                  </a:moveTo>
                  <a:lnTo>
                    <a:pt x="0" y="0"/>
                  </a:lnTo>
                </a:path>
              </a:pathLst>
            </a:custGeom>
            <a:ln w="3175">
              <a:solidFill>
                <a:srgbClr val="000000"/>
              </a:solidFill>
            </a:ln>
          </p:spPr>
          <p:txBody>
            <a:bodyPr wrap="square" lIns="0" tIns="0" rIns="0" bIns="0" rtlCol="0"/>
            <a:lstStyle/>
            <a:p>
              <a:endParaRPr sz="1227"/>
            </a:p>
          </p:txBody>
        </p:sp>
        <p:sp>
          <p:nvSpPr>
            <p:cNvPr id="1967" name="object 1967"/>
            <p:cNvSpPr/>
            <p:nvPr/>
          </p:nvSpPr>
          <p:spPr>
            <a:xfrm>
              <a:off x="12825603" y="3060573"/>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1968" name="object 1968"/>
            <p:cNvSpPr/>
            <p:nvPr/>
          </p:nvSpPr>
          <p:spPr>
            <a:xfrm>
              <a:off x="12797790" y="3060573"/>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1969" name="object 1969"/>
            <p:cNvSpPr/>
            <p:nvPr/>
          </p:nvSpPr>
          <p:spPr>
            <a:xfrm>
              <a:off x="12714731" y="3060573"/>
              <a:ext cx="69215" cy="0"/>
            </a:xfrm>
            <a:custGeom>
              <a:avLst/>
              <a:gdLst/>
              <a:ahLst/>
              <a:cxnLst/>
              <a:rect l="l" t="t" r="r" b="b"/>
              <a:pathLst>
                <a:path w="69215">
                  <a:moveTo>
                    <a:pt x="68960" y="0"/>
                  </a:moveTo>
                  <a:lnTo>
                    <a:pt x="0" y="0"/>
                  </a:lnTo>
                </a:path>
              </a:pathLst>
            </a:custGeom>
            <a:ln w="3175">
              <a:solidFill>
                <a:srgbClr val="000000"/>
              </a:solidFill>
            </a:ln>
          </p:spPr>
          <p:txBody>
            <a:bodyPr wrap="square" lIns="0" tIns="0" rIns="0" bIns="0" rtlCol="0"/>
            <a:lstStyle/>
            <a:p>
              <a:endParaRPr sz="1227"/>
            </a:p>
          </p:txBody>
        </p:sp>
        <p:sp>
          <p:nvSpPr>
            <p:cNvPr id="1970" name="object 1970"/>
            <p:cNvSpPr/>
            <p:nvPr/>
          </p:nvSpPr>
          <p:spPr>
            <a:xfrm>
              <a:off x="12686918" y="3060573"/>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1971" name="object 1971"/>
            <p:cNvSpPr/>
            <p:nvPr/>
          </p:nvSpPr>
          <p:spPr>
            <a:xfrm>
              <a:off x="12659106" y="3060573"/>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1972" name="object 1972"/>
            <p:cNvSpPr/>
            <p:nvPr/>
          </p:nvSpPr>
          <p:spPr>
            <a:xfrm>
              <a:off x="12576047" y="3060573"/>
              <a:ext cx="69850" cy="0"/>
            </a:xfrm>
            <a:custGeom>
              <a:avLst/>
              <a:gdLst/>
              <a:ahLst/>
              <a:cxnLst/>
              <a:rect l="l" t="t" r="r" b="b"/>
              <a:pathLst>
                <a:path w="69850">
                  <a:moveTo>
                    <a:pt x="69341" y="0"/>
                  </a:moveTo>
                  <a:lnTo>
                    <a:pt x="0" y="0"/>
                  </a:lnTo>
                </a:path>
              </a:pathLst>
            </a:custGeom>
            <a:ln w="3175">
              <a:solidFill>
                <a:srgbClr val="000000"/>
              </a:solidFill>
            </a:ln>
          </p:spPr>
          <p:txBody>
            <a:bodyPr wrap="square" lIns="0" tIns="0" rIns="0" bIns="0" rtlCol="0"/>
            <a:lstStyle/>
            <a:p>
              <a:endParaRPr sz="1227"/>
            </a:p>
          </p:txBody>
        </p:sp>
        <p:sp>
          <p:nvSpPr>
            <p:cNvPr id="1973" name="object 1973"/>
            <p:cNvSpPr/>
            <p:nvPr/>
          </p:nvSpPr>
          <p:spPr>
            <a:xfrm>
              <a:off x="12548234" y="3060573"/>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1974" name="object 1974"/>
            <p:cNvSpPr/>
            <p:nvPr/>
          </p:nvSpPr>
          <p:spPr>
            <a:xfrm>
              <a:off x="12520421" y="3060573"/>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1975" name="object 1975"/>
            <p:cNvSpPr/>
            <p:nvPr/>
          </p:nvSpPr>
          <p:spPr>
            <a:xfrm>
              <a:off x="12437364" y="3060573"/>
              <a:ext cx="69850" cy="0"/>
            </a:xfrm>
            <a:custGeom>
              <a:avLst/>
              <a:gdLst/>
              <a:ahLst/>
              <a:cxnLst/>
              <a:rect l="l" t="t" r="r" b="b"/>
              <a:pathLst>
                <a:path w="69850">
                  <a:moveTo>
                    <a:pt x="69341" y="0"/>
                  </a:moveTo>
                  <a:lnTo>
                    <a:pt x="0" y="0"/>
                  </a:lnTo>
                </a:path>
              </a:pathLst>
            </a:custGeom>
            <a:ln w="3175">
              <a:solidFill>
                <a:srgbClr val="000000"/>
              </a:solidFill>
            </a:ln>
          </p:spPr>
          <p:txBody>
            <a:bodyPr wrap="square" lIns="0" tIns="0" rIns="0" bIns="0" rtlCol="0"/>
            <a:lstStyle/>
            <a:p>
              <a:endParaRPr sz="1227"/>
            </a:p>
          </p:txBody>
        </p:sp>
        <p:sp>
          <p:nvSpPr>
            <p:cNvPr id="1976" name="object 1976"/>
            <p:cNvSpPr/>
            <p:nvPr/>
          </p:nvSpPr>
          <p:spPr>
            <a:xfrm>
              <a:off x="12409551" y="3060573"/>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1977" name="object 1977"/>
            <p:cNvSpPr/>
            <p:nvPr/>
          </p:nvSpPr>
          <p:spPr>
            <a:xfrm>
              <a:off x="12381738" y="3060573"/>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1978" name="object 1978"/>
            <p:cNvSpPr/>
            <p:nvPr/>
          </p:nvSpPr>
          <p:spPr>
            <a:xfrm>
              <a:off x="12298680" y="3060573"/>
              <a:ext cx="69850" cy="0"/>
            </a:xfrm>
            <a:custGeom>
              <a:avLst/>
              <a:gdLst/>
              <a:ahLst/>
              <a:cxnLst/>
              <a:rect l="l" t="t" r="r" b="b"/>
              <a:pathLst>
                <a:path w="69850">
                  <a:moveTo>
                    <a:pt x="69341" y="0"/>
                  </a:moveTo>
                  <a:lnTo>
                    <a:pt x="0" y="0"/>
                  </a:lnTo>
                </a:path>
              </a:pathLst>
            </a:custGeom>
            <a:ln w="3175">
              <a:solidFill>
                <a:srgbClr val="000000"/>
              </a:solidFill>
            </a:ln>
          </p:spPr>
          <p:txBody>
            <a:bodyPr wrap="square" lIns="0" tIns="0" rIns="0" bIns="0" rtlCol="0"/>
            <a:lstStyle/>
            <a:p>
              <a:endParaRPr sz="1227"/>
            </a:p>
          </p:txBody>
        </p:sp>
        <p:sp>
          <p:nvSpPr>
            <p:cNvPr id="1979" name="object 1979"/>
            <p:cNvSpPr/>
            <p:nvPr/>
          </p:nvSpPr>
          <p:spPr>
            <a:xfrm>
              <a:off x="12270867" y="3060573"/>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1980" name="object 1980"/>
            <p:cNvSpPr/>
            <p:nvPr/>
          </p:nvSpPr>
          <p:spPr>
            <a:xfrm>
              <a:off x="12243054" y="3060573"/>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1981" name="object 1981"/>
            <p:cNvSpPr/>
            <p:nvPr/>
          </p:nvSpPr>
          <p:spPr>
            <a:xfrm>
              <a:off x="12159995" y="3060573"/>
              <a:ext cx="69850" cy="0"/>
            </a:xfrm>
            <a:custGeom>
              <a:avLst/>
              <a:gdLst/>
              <a:ahLst/>
              <a:cxnLst/>
              <a:rect l="l" t="t" r="r" b="b"/>
              <a:pathLst>
                <a:path w="69850">
                  <a:moveTo>
                    <a:pt x="69341" y="0"/>
                  </a:moveTo>
                  <a:lnTo>
                    <a:pt x="0" y="0"/>
                  </a:lnTo>
                </a:path>
              </a:pathLst>
            </a:custGeom>
            <a:ln w="3175">
              <a:solidFill>
                <a:srgbClr val="000000"/>
              </a:solidFill>
            </a:ln>
          </p:spPr>
          <p:txBody>
            <a:bodyPr wrap="square" lIns="0" tIns="0" rIns="0" bIns="0" rtlCol="0"/>
            <a:lstStyle/>
            <a:p>
              <a:endParaRPr sz="1227"/>
            </a:p>
          </p:txBody>
        </p:sp>
        <p:sp>
          <p:nvSpPr>
            <p:cNvPr id="1982" name="object 1982"/>
            <p:cNvSpPr/>
            <p:nvPr/>
          </p:nvSpPr>
          <p:spPr>
            <a:xfrm>
              <a:off x="12132182" y="3060573"/>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1983" name="object 1983"/>
            <p:cNvSpPr/>
            <p:nvPr/>
          </p:nvSpPr>
          <p:spPr>
            <a:xfrm>
              <a:off x="12104751" y="3060573"/>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1984" name="object 1984"/>
            <p:cNvSpPr/>
            <p:nvPr/>
          </p:nvSpPr>
          <p:spPr>
            <a:xfrm>
              <a:off x="12027027" y="3060573"/>
              <a:ext cx="64135" cy="0"/>
            </a:xfrm>
            <a:custGeom>
              <a:avLst/>
              <a:gdLst/>
              <a:ahLst/>
              <a:cxnLst/>
              <a:rect l="l" t="t" r="r" b="b"/>
              <a:pathLst>
                <a:path w="64134">
                  <a:moveTo>
                    <a:pt x="63626" y="0"/>
                  </a:moveTo>
                  <a:lnTo>
                    <a:pt x="0" y="0"/>
                  </a:lnTo>
                </a:path>
              </a:pathLst>
            </a:custGeom>
            <a:ln w="3175">
              <a:solidFill>
                <a:srgbClr val="000000"/>
              </a:solidFill>
            </a:ln>
          </p:spPr>
          <p:txBody>
            <a:bodyPr wrap="square" lIns="0" tIns="0" rIns="0" bIns="0" rtlCol="0"/>
            <a:lstStyle/>
            <a:p>
              <a:endParaRPr sz="1227"/>
            </a:p>
          </p:txBody>
        </p:sp>
        <p:sp>
          <p:nvSpPr>
            <p:cNvPr id="1985" name="object 1985"/>
            <p:cNvSpPr/>
            <p:nvPr/>
          </p:nvSpPr>
          <p:spPr>
            <a:xfrm>
              <a:off x="12027027" y="8134349"/>
              <a:ext cx="64135" cy="0"/>
            </a:xfrm>
            <a:custGeom>
              <a:avLst/>
              <a:gdLst/>
              <a:ahLst/>
              <a:cxnLst/>
              <a:rect l="l" t="t" r="r" b="b"/>
              <a:pathLst>
                <a:path w="64134">
                  <a:moveTo>
                    <a:pt x="0" y="0"/>
                  </a:moveTo>
                  <a:lnTo>
                    <a:pt x="63626" y="0"/>
                  </a:lnTo>
                </a:path>
              </a:pathLst>
            </a:custGeom>
            <a:ln w="3175">
              <a:solidFill>
                <a:srgbClr val="000000"/>
              </a:solidFill>
            </a:ln>
          </p:spPr>
          <p:txBody>
            <a:bodyPr wrap="square" lIns="0" tIns="0" rIns="0" bIns="0" rtlCol="0"/>
            <a:lstStyle/>
            <a:p>
              <a:endParaRPr sz="1227"/>
            </a:p>
          </p:txBody>
        </p:sp>
        <p:sp>
          <p:nvSpPr>
            <p:cNvPr id="1986" name="object 1986"/>
            <p:cNvSpPr/>
            <p:nvPr/>
          </p:nvSpPr>
          <p:spPr>
            <a:xfrm>
              <a:off x="12104751" y="8134349"/>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1987" name="object 1987"/>
            <p:cNvSpPr/>
            <p:nvPr/>
          </p:nvSpPr>
          <p:spPr>
            <a:xfrm>
              <a:off x="12132182" y="8134349"/>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1988" name="object 1988"/>
            <p:cNvSpPr/>
            <p:nvPr/>
          </p:nvSpPr>
          <p:spPr>
            <a:xfrm>
              <a:off x="12159995" y="8134349"/>
              <a:ext cx="69850" cy="0"/>
            </a:xfrm>
            <a:custGeom>
              <a:avLst/>
              <a:gdLst/>
              <a:ahLst/>
              <a:cxnLst/>
              <a:rect l="l" t="t" r="r" b="b"/>
              <a:pathLst>
                <a:path w="69850">
                  <a:moveTo>
                    <a:pt x="0" y="0"/>
                  </a:moveTo>
                  <a:lnTo>
                    <a:pt x="69341" y="0"/>
                  </a:lnTo>
                </a:path>
              </a:pathLst>
            </a:custGeom>
            <a:ln w="3175">
              <a:solidFill>
                <a:srgbClr val="000000"/>
              </a:solidFill>
            </a:ln>
          </p:spPr>
          <p:txBody>
            <a:bodyPr wrap="square" lIns="0" tIns="0" rIns="0" bIns="0" rtlCol="0"/>
            <a:lstStyle/>
            <a:p>
              <a:endParaRPr sz="1227"/>
            </a:p>
          </p:txBody>
        </p:sp>
        <p:sp>
          <p:nvSpPr>
            <p:cNvPr id="1989" name="object 1989"/>
            <p:cNvSpPr/>
            <p:nvPr/>
          </p:nvSpPr>
          <p:spPr>
            <a:xfrm>
              <a:off x="12243054" y="8134349"/>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1990" name="object 1990"/>
            <p:cNvSpPr/>
            <p:nvPr/>
          </p:nvSpPr>
          <p:spPr>
            <a:xfrm>
              <a:off x="12270867" y="8134349"/>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1991" name="object 1991"/>
            <p:cNvSpPr/>
            <p:nvPr/>
          </p:nvSpPr>
          <p:spPr>
            <a:xfrm>
              <a:off x="12298680" y="8134349"/>
              <a:ext cx="69850" cy="0"/>
            </a:xfrm>
            <a:custGeom>
              <a:avLst/>
              <a:gdLst/>
              <a:ahLst/>
              <a:cxnLst/>
              <a:rect l="l" t="t" r="r" b="b"/>
              <a:pathLst>
                <a:path w="69850">
                  <a:moveTo>
                    <a:pt x="0" y="0"/>
                  </a:moveTo>
                  <a:lnTo>
                    <a:pt x="69341" y="0"/>
                  </a:lnTo>
                </a:path>
              </a:pathLst>
            </a:custGeom>
            <a:ln w="3175">
              <a:solidFill>
                <a:srgbClr val="000000"/>
              </a:solidFill>
            </a:ln>
          </p:spPr>
          <p:txBody>
            <a:bodyPr wrap="square" lIns="0" tIns="0" rIns="0" bIns="0" rtlCol="0"/>
            <a:lstStyle/>
            <a:p>
              <a:endParaRPr sz="1227"/>
            </a:p>
          </p:txBody>
        </p:sp>
        <p:sp>
          <p:nvSpPr>
            <p:cNvPr id="1992" name="object 1992"/>
            <p:cNvSpPr/>
            <p:nvPr/>
          </p:nvSpPr>
          <p:spPr>
            <a:xfrm>
              <a:off x="12381738" y="8134349"/>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1993" name="object 1993"/>
            <p:cNvSpPr/>
            <p:nvPr/>
          </p:nvSpPr>
          <p:spPr>
            <a:xfrm>
              <a:off x="12409551" y="8134349"/>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1994" name="object 1994"/>
            <p:cNvSpPr/>
            <p:nvPr/>
          </p:nvSpPr>
          <p:spPr>
            <a:xfrm>
              <a:off x="12437364" y="8134349"/>
              <a:ext cx="69850" cy="0"/>
            </a:xfrm>
            <a:custGeom>
              <a:avLst/>
              <a:gdLst/>
              <a:ahLst/>
              <a:cxnLst/>
              <a:rect l="l" t="t" r="r" b="b"/>
              <a:pathLst>
                <a:path w="69850">
                  <a:moveTo>
                    <a:pt x="0" y="0"/>
                  </a:moveTo>
                  <a:lnTo>
                    <a:pt x="69341" y="0"/>
                  </a:lnTo>
                </a:path>
              </a:pathLst>
            </a:custGeom>
            <a:ln w="3175">
              <a:solidFill>
                <a:srgbClr val="000000"/>
              </a:solidFill>
            </a:ln>
          </p:spPr>
          <p:txBody>
            <a:bodyPr wrap="square" lIns="0" tIns="0" rIns="0" bIns="0" rtlCol="0"/>
            <a:lstStyle/>
            <a:p>
              <a:endParaRPr sz="1227"/>
            </a:p>
          </p:txBody>
        </p:sp>
        <p:sp>
          <p:nvSpPr>
            <p:cNvPr id="1995" name="object 1995"/>
            <p:cNvSpPr/>
            <p:nvPr/>
          </p:nvSpPr>
          <p:spPr>
            <a:xfrm>
              <a:off x="12520421" y="8134349"/>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1996" name="object 1996"/>
            <p:cNvSpPr/>
            <p:nvPr/>
          </p:nvSpPr>
          <p:spPr>
            <a:xfrm>
              <a:off x="12548234" y="8134349"/>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1997" name="object 1997"/>
            <p:cNvSpPr/>
            <p:nvPr/>
          </p:nvSpPr>
          <p:spPr>
            <a:xfrm>
              <a:off x="12576047" y="8134349"/>
              <a:ext cx="69850" cy="0"/>
            </a:xfrm>
            <a:custGeom>
              <a:avLst/>
              <a:gdLst/>
              <a:ahLst/>
              <a:cxnLst/>
              <a:rect l="l" t="t" r="r" b="b"/>
              <a:pathLst>
                <a:path w="69850">
                  <a:moveTo>
                    <a:pt x="0" y="0"/>
                  </a:moveTo>
                  <a:lnTo>
                    <a:pt x="69341" y="0"/>
                  </a:lnTo>
                </a:path>
              </a:pathLst>
            </a:custGeom>
            <a:ln w="3175">
              <a:solidFill>
                <a:srgbClr val="000000"/>
              </a:solidFill>
            </a:ln>
          </p:spPr>
          <p:txBody>
            <a:bodyPr wrap="square" lIns="0" tIns="0" rIns="0" bIns="0" rtlCol="0"/>
            <a:lstStyle/>
            <a:p>
              <a:endParaRPr sz="1227"/>
            </a:p>
          </p:txBody>
        </p:sp>
        <p:sp>
          <p:nvSpPr>
            <p:cNvPr id="1998" name="object 1998"/>
            <p:cNvSpPr/>
            <p:nvPr/>
          </p:nvSpPr>
          <p:spPr>
            <a:xfrm>
              <a:off x="12659106" y="8134349"/>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1999" name="object 1999"/>
            <p:cNvSpPr/>
            <p:nvPr/>
          </p:nvSpPr>
          <p:spPr>
            <a:xfrm>
              <a:off x="12686918" y="8134349"/>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2000" name="object 2000"/>
            <p:cNvSpPr/>
            <p:nvPr/>
          </p:nvSpPr>
          <p:spPr>
            <a:xfrm>
              <a:off x="12714731" y="8134349"/>
              <a:ext cx="69215" cy="0"/>
            </a:xfrm>
            <a:custGeom>
              <a:avLst/>
              <a:gdLst/>
              <a:ahLst/>
              <a:cxnLst/>
              <a:rect l="l" t="t" r="r" b="b"/>
              <a:pathLst>
                <a:path w="69215">
                  <a:moveTo>
                    <a:pt x="0" y="0"/>
                  </a:moveTo>
                  <a:lnTo>
                    <a:pt x="68960" y="0"/>
                  </a:lnTo>
                </a:path>
              </a:pathLst>
            </a:custGeom>
            <a:ln w="3175">
              <a:solidFill>
                <a:srgbClr val="000000"/>
              </a:solidFill>
            </a:ln>
          </p:spPr>
          <p:txBody>
            <a:bodyPr wrap="square" lIns="0" tIns="0" rIns="0" bIns="0" rtlCol="0"/>
            <a:lstStyle/>
            <a:p>
              <a:endParaRPr sz="1227"/>
            </a:p>
          </p:txBody>
        </p:sp>
        <p:sp>
          <p:nvSpPr>
            <p:cNvPr id="2001" name="object 2001"/>
            <p:cNvSpPr/>
            <p:nvPr/>
          </p:nvSpPr>
          <p:spPr>
            <a:xfrm>
              <a:off x="12797790" y="8134349"/>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2002" name="object 2002"/>
            <p:cNvSpPr/>
            <p:nvPr/>
          </p:nvSpPr>
          <p:spPr>
            <a:xfrm>
              <a:off x="12825603" y="8134349"/>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2003" name="object 2003"/>
            <p:cNvSpPr/>
            <p:nvPr/>
          </p:nvSpPr>
          <p:spPr>
            <a:xfrm>
              <a:off x="12853034" y="8134349"/>
              <a:ext cx="69850" cy="0"/>
            </a:xfrm>
            <a:custGeom>
              <a:avLst/>
              <a:gdLst/>
              <a:ahLst/>
              <a:cxnLst/>
              <a:rect l="l" t="t" r="r" b="b"/>
              <a:pathLst>
                <a:path w="69850">
                  <a:moveTo>
                    <a:pt x="0" y="0"/>
                  </a:moveTo>
                  <a:lnTo>
                    <a:pt x="69341" y="0"/>
                  </a:lnTo>
                </a:path>
              </a:pathLst>
            </a:custGeom>
            <a:ln w="3175">
              <a:solidFill>
                <a:srgbClr val="000000"/>
              </a:solidFill>
            </a:ln>
          </p:spPr>
          <p:txBody>
            <a:bodyPr wrap="square" lIns="0" tIns="0" rIns="0" bIns="0" rtlCol="0"/>
            <a:lstStyle/>
            <a:p>
              <a:endParaRPr sz="1227"/>
            </a:p>
          </p:txBody>
        </p:sp>
        <p:sp>
          <p:nvSpPr>
            <p:cNvPr id="2004" name="object 2004"/>
            <p:cNvSpPr/>
            <p:nvPr/>
          </p:nvSpPr>
          <p:spPr>
            <a:xfrm>
              <a:off x="12936473" y="8134349"/>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2005" name="object 2005"/>
            <p:cNvSpPr/>
            <p:nvPr/>
          </p:nvSpPr>
          <p:spPr>
            <a:xfrm>
              <a:off x="12963906" y="8134349"/>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2006" name="object 2006"/>
            <p:cNvSpPr/>
            <p:nvPr/>
          </p:nvSpPr>
          <p:spPr>
            <a:xfrm>
              <a:off x="12991718" y="8134349"/>
              <a:ext cx="69850" cy="0"/>
            </a:xfrm>
            <a:custGeom>
              <a:avLst/>
              <a:gdLst/>
              <a:ahLst/>
              <a:cxnLst/>
              <a:rect l="l" t="t" r="r" b="b"/>
              <a:pathLst>
                <a:path w="69850">
                  <a:moveTo>
                    <a:pt x="0" y="0"/>
                  </a:moveTo>
                  <a:lnTo>
                    <a:pt x="69341" y="0"/>
                  </a:lnTo>
                </a:path>
              </a:pathLst>
            </a:custGeom>
            <a:ln w="3175">
              <a:solidFill>
                <a:srgbClr val="000000"/>
              </a:solidFill>
            </a:ln>
          </p:spPr>
          <p:txBody>
            <a:bodyPr wrap="square" lIns="0" tIns="0" rIns="0" bIns="0" rtlCol="0"/>
            <a:lstStyle/>
            <a:p>
              <a:endParaRPr sz="1227"/>
            </a:p>
          </p:txBody>
        </p:sp>
        <p:sp>
          <p:nvSpPr>
            <p:cNvPr id="2007" name="object 2007"/>
            <p:cNvSpPr/>
            <p:nvPr/>
          </p:nvSpPr>
          <p:spPr>
            <a:xfrm>
              <a:off x="13074777" y="8134349"/>
              <a:ext cx="14604" cy="0"/>
            </a:xfrm>
            <a:custGeom>
              <a:avLst/>
              <a:gdLst/>
              <a:ahLst/>
              <a:cxnLst/>
              <a:rect l="l" t="t" r="r" b="b"/>
              <a:pathLst>
                <a:path w="14605">
                  <a:moveTo>
                    <a:pt x="0" y="0"/>
                  </a:moveTo>
                  <a:lnTo>
                    <a:pt x="14096" y="0"/>
                  </a:lnTo>
                </a:path>
              </a:pathLst>
            </a:custGeom>
            <a:ln w="3175">
              <a:solidFill>
                <a:srgbClr val="000000"/>
              </a:solidFill>
            </a:ln>
          </p:spPr>
          <p:txBody>
            <a:bodyPr wrap="square" lIns="0" tIns="0" rIns="0" bIns="0" rtlCol="0"/>
            <a:lstStyle/>
            <a:p>
              <a:endParaRPr sz="1227"/>
            </a:p>
          </p:txBody>
        </p:sp>
        <p:sp>
          <p:nvSpPr>
            <p:cNvPr id="2008" name="object 2008"/>
            <p:cNvSpPr/>
            <p:nvPr/>
          </p:nvSpPr>
          <p:spPr>
            <a:xfrm>
              <a:off x="13102590" y="8134349"/>
              <a:ext cx="14604" cy="0"/>
            </a:xfrm>
            <a:custGeom>
              <a:avLst/>
              <a:gdLst/>
              <a:ahLst/>
              <a:cxnLst/>
              <a:rect l="l" t="t" r="r" b="b"/>
              <a:pathLst>
                <a:path w="14605">
                  <a:moveTo>
                    <a:pt x="0" y="0"/>
                  </a:moveTo>
                  <a:lnTo>
                    <a:pt x="14096" y="0"/>
                  </a:lnTo>
                </a:path>
              </a:pathLst>
            </a:custGeom>
            <a:ln w="3175">
              <a:solidFill>
                <a:srgbClr val="000000"/>
              </a:solidFill>
            </a:ln>
          </p:spPr>
          <p:txBody>
            <a:bodyPr wrap="square" lIns="0" tIns="0" rIns="0" bIns="0" rtlCol="0"/>
            <a:lstStyle/>
            <a:p>
              <a:endParaRPr sz="1227"/>
            </a:p>
          </p:txBody>
        </p:sp>
        <p:sp>
          <p:nvSpPr>
            <p:cNvPr id="2009" name="object 2009"/>
            <p:cNvSpPr/>
            <p:nvPr/>
          </p:nvSpPr>
          <p:spPr>
            <a:xfrm>
              <a:off x="13130403" y="8134349"/>
              <a:ext cx="69850" cy="0"/>
            </a:xfrm>
            <a:custGeom>
              <a:avLst/>
              <a:gdLst/>
              <a:ahLst/>
              <a:cxnLst/>
              <a:rect l="l" t="t" r="r" b="b"/>
              <a:pathLst>
                <a:path w="69850">
                  <a:moveTo>
                    <a:pt x="0" y="0"/>
                  </a:moveTo>
                  <a:lnTo>
                    <a:pt x="69341" y="0"/>
                  </a:lnTo>
                </a:path>
              </a:pathLst>
            </a:custGeom>
            <a:ln w="3175">
              <a:solidFill>
                <a:srgbClr val="000000"/>
              </a:solidFill>
            </a:ln>
          </p:spPr>
          <p:txBody>
            <a:bodyPr wrap="square" lIns="0" tIns="0" rIns="0" bIns="0" rtlCol="0"/>
            <a:lstStyle/>
            <a:p>
              <a:endParaRPr sz="1227"/>
            </a:p>
          </p:txBody>
        </p:sp>
        <p:sp>
          <p:nvSpPr>
            <p:cNvPr id="2010" name="object 2010"/>
            <p:cNvSpPr/>
            <p:nvPr/>
          </p:nvSpPr>
          <p:spPr>
            <a:xfrm>
              <a:off x="13213461" y="8134349"/>
              <a:ext cx="14604" cy="0"/>
            </a:xfrm>
            <a:custGeom>
              <a:avLst/>
              <a:gdLst/>
              <a:ahLst/>
              <a:cxnLst/>
              <a:rect l="l" t="t" r="r" b="b"/>
              <a:pathLst>
                <a:path w="14605">
                  <a:moveTo>
                    <a:pt x="0" y="0"/>
                  </a:moveTo>
                  <a:lnTo>
                    <a:pt x="14096" y="0"/>
                  </a:lnTo>
                </a:path>
              </a:pathLst>
            </a:custGeom>
            <a:ln w="3175">
              <a:solidFill>
                <a:srgbClr val="000000"/>
              </a:solidFill>
            </a:ln>
          </p:spPr>
          <p:txBody>
            <a:bodyPr wrap="square" lIns="0" tIns="0" rIns="0" bIns="0" rtlCol="0"/>
            <a:lstStyle/>
            <a:p>
              <a:endParaRPr sz="1227"/>
            </a:p>
          </p:txBody>
        </p:sp>
        <p:sp>
          <p:nvSpPr>
            <p:cNvPr id="2011" name="object 2011"/>
            <p:cNvSpPr/>
            <p:nvPr/>
          </p:nvSpPr>
          <p:spPr>
            <a:xfrm>
              <a:off x="13241273" y="8134349"/>
              <a:ext cx="13970" cy="0"/>
            </a:xfrm>
            <a:custGeom>
              <a:avLst/>
              <a:gdLst/>
              <a:ahLst/>
              <a:cxnLst/>
              <a:rect l="l" t="t" r="r" b="b"/>
              <a:pathLst>
                <a:path w="13969">
                  <a:moveTo>
                    <a:pt x="0" y="0"/>
                  </a:moveTo>
                  <a:lnTo>
                    <a:pt x="13715" y="0"/>
                  </a:lnTo>
                </a:path>
              </a:pathLst>
            </a:custGeom>
            <a:ln w="3175">
              <a:solidFill>
                <a:srgbClr val="000000"/>
              </a:solidFill>
            </a:ln>
          </p:spPr>
          <p:txBody>
            <a:bodyPr wrap="square" lIns="0" tIns="0" rIns="0" bIns="0" rtlCol="0"/>
            <a:lstStyle/>
            <a:p>
              <a:endParaRPr sz="1227"/>
            </a:p>
          </p:txBody>
        </p:sp>
        <p:sp>
          <p:nvSpPr>
            <p:cNvPr id="2012" name="object 2012"/>
            <p:cNvSpPr/>
            <p:nvPr/>
          </p:nvSpPr>
          <p:spPr>
            <a:xfrm>
              <a:off x="13269087" y="8134349"/>
              <a:ext cx="64135" cy="0"/>
            </a:xfrm>
            <a:custGeom>
              <a:avLst/>
              <a:gdLst/>
              <a:ahLst/>
              <a:cxnLst/>
              <a:rect l="l" t="t" r="r" b="b"/>
              <a:pathLst>
                <a:path w="64134">
                  <a:moveTo>
                    <a:pt x="0" y="0"/>
                  </a:moveTo>
                  <a:lnTo>
                    <a:pt x="63626" y="0"/>
                  </a:lnTo>
                </a:path>
              </a:pathLst>
            </a:custGeom>
            <a:ln w="3175">
              <a:solidFill>
                <a:srgbClr val="000000"/>
              </a:solidFill>
            </a:ln>
          </p:spPr>
          <p:txBody>
            <a:bodyPr wrap="square" lIns="0" tIns="0" rIns="0" bIns="0" rtlCol="0"/>
            <a:lstStyle/>
            <a:p>
              <a:endParaRPr sz="1227"/>
            </a:p>
          </p:txBody>
        </p:sp>
        <p:sp>
          <p:nvSpPr>
            <p:cNvPr id="2013" name="object 2013"/>
            <p:cNvSpPr/>
            <p:nvPr/>
          </p:nvSpPr>
          <p:spPr>
            <a:xfrm>
              <a:off x="4158615" y="1629918"/>
              <a:ext cx="502284" cy="0"/>
            </a:xfrm>
            <a:custGeom>
              <a:avLst/>
              <a:gdLst/>
              <a:ahLst/>
              <a:cxnLst/>
              <a:rect l="l" t="t" r="r" b="b"/>
              <a:pathLst>
                <a:path w="502285">
                  <a:moveTo>
                    <a:pt x="501776" y="0"/>
                  </a:moveTo>
                  <a:lnTo>
                    <a:pt x="0" y="0"/>
                  </a:lnTo>
                </a:path>
              </a:pathLst>
            </a:custGeom>
            <a:ln w="3175">
              <a:solidFill>
                <a:srgbClr val="000000"/>
              </a:solidFill>
            </a:ln>
          </p:spPr>
          <p:txBody>
            <a:bodyPr wrap="square" lIns="0" tIns="0" rIns="0" bIns="0" rtlCol="0"/>
            <a:lstStyle/>
            <a:p>
              <a:endParaRPr sz="1227"/>
            </a:p>
          </p:txBody>
        </p:sp>
        <p:sp>
          <p:nvSpPr>
            <p:cNvPr id="2014" name="object 2014"/>
            <p:cNvSpPr/>
            <p:nvPr/>
          </p:nvSpPr>
          <p:spPr>
            <a:xfrm>
              <a:off x="4740783" y="1580007"/>
              <a:ext cx="83820" cy="0"/>
            </a:xfrm>
            <a:custGeom>
              <a:avLst/>
              <a:gdLst/>
              <a:ahLst/>
              <a:cxnLst/>
              <a:rect l="l" t="t" r="r" b="b"/>
              <a:pathLst>
                <a:path w="83820">
                  <a:moveTo>
                    <a:pt x="0" y="0"/>
                  </a:moveTo>
                  <a:lnTo>
                    <a:pt x="83438" y="0"/>
                  </a:lnTo>
                </a:path>
              </a:pathLst>
            </a:custGeom>
            <a:ln w="3175">
              <a:solidFill>
                <a:srgbClr val="000000"/>
              </a:solidFill>
            </a:ln>
          </p:spPr>
          <p:txBody>
            <a:bodyPr wrap="square" lIns="0" tIns="0" rIns="0" bIns="0" rtlCol="0"/>
            <a:lstStyle/>
            <a:p>
              <a:endParaRPr sz="1227"/>
            </a:p>
          </p:txBody>
        </p:sp>
        <p:sp>
          <p:nvSpPr>
            <p:cNvPr id="2015" name="object 2015"/>
            <p:cNvSpPr/>
            <p:nvPr/>
          </p:nvSpPr>
          <p:spPr>
            <a:xfrm>
              <a:off x="4303395" y="8225789"/>
              <a:ext cx="46990" cy="0"/>
            </a:xfrm>
            <a:custGeom>
              <a:avLst/>
              <a:gdLst/>
              <a:ahLst/>
              <a:cxnLst/>
              <a:rect l="l" t="t" r="r" b="b"/>
              <a:pathLst>
                <a:path w="46989">
                  <a:moveTo>
                    <a:pt x="46481" y="0"/>
                  </a:moveTo>
                  <a:lnTo>
                    <a:pt x="0" y="0"/>
                  </a:lnTo>
                </a:path>
              </a:pathLst>
            </a:custGeom>
            <a:ln w="3175">
              <a:solidFill>
                <a:srgbClr val="000000"/>
              </a:solidFill>
            </a:ln>
          </p:spPr>
          <p:txBody>
            <a:bodyPr wrap="square" lIns="0" tIns="0" rIns="0" bIns="0" rtlCol="0"/>
            <a:lstStyle/>
            <a:p>
              <a:endParaRPr sz="1227"/>
            </a:p>
          </p:txBody>
        </p:sp>
        <p:sp>
          <p:nvSpPr>
            <p:cNvPr id="2016" name="object 2016"/>
            <p:cNvSpPr/>
            <p:nvPr/>
          </p:nvSpPr>
          <p:spPr>
            <a:xfrm>
              <a:off x="12027027" y="3005327"/>
              <a:ext cx="0" cy="233679"/>
            </a:xfrm>
            <a:custGeom>
              <a:avLst/>
              <a:gdLst/>
              <a:ahLst/>
              <a:cxnLst/>
              <a:rect l="l" t="t" r="r" b="b"/>
              <a:pathLst>
                <a:path h="233680">
                  <a:moveTo>
                    <a:pt x="0" y="233552"/>
                  </a:moveTo>
                  <a:lnTo>
                    <a:pt x="0" y="0"/>
                  </a:lnTo>
                </a:path>
              </a:pathLst>
            </a:custGeom>
            <a:ln w="3175">
              <a:solidFill>
                <a:srgbClr val="000000"/>
              </a:solidFill>
            </a:ln>
          </p:spPr>
          <p:txBody>
            <a:bodyPr wrap="square" lIns="0" tIns="0" rIns="0" bIns="0" rtlCol="0"/>
            <a:lstStyle/>
            <a:p>
              <a:endParaRPr sz="1227"/>
            </a:p>
          </p:txBody>
        </p:sp>
        <p:sp>
          <p:nvSpPr>
            <p:cNvPr id="2017" name="object 2017"/>
            <p:cNvSpPr/>
            <p:nvPr/>
          </p:nvSpPr>
          <p:spPr>
            <a:xfrm>
              <a:off x="11533631" y="2985897"/>
              <a:ext cx="0" cy="253365"/>
            </a:xfrm>
            <a:custGeom>
              <a:avLst/>
              <a:gdLst/>
              <a:ahLst/>
              <a:cxnLst/>
              <a:rect l="l" t="t" r="r" b="b"/>
              <a:pathLst>
                <a:path h="253364">
                  <a:moveTo>
                    <a:pt x="0" y="0"/>
                  </a:moveTo>
                  <a:lnTo>
                    <a:pt x="0" y="252983"/>
                  </a:lnTo>
                </a:path>
              </a:pathLst>
            </a:custGeom>
            <a:ln w="3175">
              <a:solidFill>
                <a:srgbClr val="000000"/>
              </a:solidFill>
            </a:ln>
          </p:spPr>
          <p:txBody>
            <a:bodyPr wrap="square" lIns="0" tIns="0" rIns="0" bIns="0" rtlCol="0"/>
            <a:lstStyle/>
            <a:p>
              <a:endParaRPr sz="1227"/>
            </a:p>
          </p:txBody>
        </p:sp>
        <p:sp>
          <p:nvSpPr>
            <p:cNvPr id="2018" name="object 2018"/>
            <p:cNvSpPr/>
            <p:nvPr/>
          </p:nvSpPr>
          <p:spPr>
            <a:xfrm>
              <a:off x="12006833" y="2575560"/>
              <a:ext cx="0" cy="643255"/>
            </a:xfrm>
            <a:custGeom>
              <a:avLst/>
              <a:gdLst/>
              <a:ahLst/>
              <a:cxnLst/>
              <a:rect l="l" t="t" r="r" b="b"/>
              <a:pathLst>
                <a:path h="643255">
                  <a:moveTo>
                    <a:pt x="0" y="643127"/>
                  </a:moveTo>
                  <a:lnTo>
                    <a:pt x="0" y="0"/>
                  </a:lnTo>
                </a:path>
              </a:pathLst>
            </a:custGeom>
            <a:ln w="3175">
              <a:solidFill>
                <a:srgbClr val="000000"/>
              </a:solidFill>
            </a:ln>
          </p:spPr>
          <p:txBody>
            <a:bodyPr wrap="square" lIns="0" tIns="0" rIns="0" bIns="0" rtlCol="0"/>
            <a:lstStyle/>
            <a:p>
              <a:endParaRPr sz="1227"/>
            </a:p>
          </p:txBody>
        </p:sp>
        <p:sp>
          <p:nvSpPr>
            <p:cNvPr id="2019" name="object 2019"/>
            <p:cNvSpPr/>
            <p:nvPr/>
          </p:nvSpPr>
          <p:spPr>
            <a:xfrm>
              <a:off x="7030211" y="8906636"/>
              <a:ext cx="828040" cy="0"/>
            </a:xfrm>
            <a:custGeom>
              <a:avLst/>
              <a:gdLst/>
              <a:ahLst/>
              <a:cxnLst/>
              <a:rect l="l" t="t" r="r" b="b"/>
              <a:pathLst>
                <a:path w="828040">
                  <a:moveTo>
                    <a:pt x="0" y="0"/>
                  </a:moveTo>
                  <a:lnTo>
                    <a:pt x="827531" y="0"/>
                  </a:lnTo>
                </a:path>
              </a:pathLst>
            </a:custGeom>
            <a:ln w="3175">
              <a:solidFill>
                <a:srgbClr val="000000"/>
              </a:solidFill>
            </a:ln>
          </p:spPr>
          <p:txBody>
            <a:bodyPr wrap="square" lIns="0" tIns="0" rIns="0" bIns="0" rtlCol="0"/>
            <a:lstStyle/>
            <a:p>
              <a:endParaRPr sz="1227"/>
            </a:p>
          </p:txBody>
        </p:sp>
        <p:sp>
          <p:nvSpPr>
            <p:cNvPr id="2020" name="object 2020"/>
            <p:cNvSpPr/>
            <p:nvPr/>
          </p:nvSpPr>
          <p:spPr>
            <a:xfrm>
              <a:off x="7871459" y="8906636"/>
              <a:ext cx="116205" cy="0"/>
            </a:xfrm>
            <a:custGeom>
              <a:avLst/>
              <a:gdLst/>
              <a:ahLst/>
              <a:cxnLst/>
              <a:rect l="l" t="t" r="r" b="b"/>
              <a:pathLst>
                <a:path w="116204">
                  <a:moveTo>
                    <a:pt x="0" y="0"/>
                  </a:moveTo>
                  <a:lnTo>
                    <a:pt x="116204" y="0"/>
                  </a:lnTo>
                </a:path>
              </a:pathLst>
            </a:custGeom>
            <a:ln w="3175">
              <a:solidFill>
                <a:srgbClr val="000000"/>
              </a:solidFill>
            </a:ln>
          </p:spPr>
          <p:txBody>
            <a:bodyPr wrap="square" lIns="0" tIns="0" rIns="0" bIns="0" rtlCol="0"/>
            <a:lstStyle/>
            <a:p>
              <a:endParaRPr sz="1227"/>
            </a:p>
          </p:txBody>
        </p:sp>
        <p:sp>
          <p:nvSpPr>
            <p:cNvPr id="2021" name="object 2021"/>
            <p:cNvSpPr/>
            <p:nvPr/>
          </p:nvSpPr>
          <p:spPr>
            <a:xfrm>
              <a:off x="9138284" y="8539352"/>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2022" name="object 2022"/>
            <p:cNvSpPr/>
            <p:nvPr/>
          </p:nvSpPr>
          <p:spPr>
            <a:xfrm>
              <a:off x="6900291" y="8906636"/>
              <a:ext cx="0" cy="137160"/>
            </a:xfrm>
            <a:custGeom>
              <a:avLst/>
              <a:gdLst/>
              <a:ahLst/>
              <a:cxnLst/>
              <a:rect l="l" t="t" r="r" b="b"/>
              <a:pathLst>
                <a:path h="137159">
                  <a:moveTo>
                    <a:pt x="0" y="0"/>
                  </a:moveTo>
                  <a:lnTo>
                    <a:pt x="0" y="137159"/>
                  </a:lnTo>
                </a:path>
              </a:pathLst>
            </a:custGeom>
            <a:ln w="3175">
              <a:solidFill>
                <a:srgbClr val="000000"/>
              </a:solidFill>
            </a:ln>
          </p:spPr>
          <p:txBody>
            <a:bodyPr wrap="square" lIns="0" tIns="0" rIns="0" bIns="0" rtlCol="0"/>
            <a:lstStyle/>
            <a:p>
              <a:endParaRPr sz="1227"/>
            </a:p>
          </p:txBody>
        </p:sp>
        <p:sp>
          <p:nvSpPr>
            <p:cNvPr id="2023" name="object 2023"/>
            <p:cNvSpPr/>
            <p:nvPr/>
          </p:nvSpPr>
          <p:spPr>
            <a:xfrm>
              <a:off x="6914006" y="8963406"/>
              <a:ext cx="0" cy="80645"/>
            </a:xfrm>
            <a:custGeom>
              <a:avLst/>
              <a:gdLst/>
              <a:ahLst/>
              <a:cxnLst/>
              <a:rect l="l" t="t" r="r" b="b"/>
              <a:pathLst>
                <a:path h="80645">
                  <a:moveTo>
                    <a:pt x="0" y="0"/>
                  </a:moveTo>
                  <a:lnTo>
                    <a:pt x="0" y="80390"/>
                  </a:lnTo>
                </a:path>
              </a:pathLst>
            </a:custGeom>
            <a:ln w="3175">
              <a:solidFill>
                <a:srgbClr val="000000"/>
              </a:solidFill>
            </a:ln>
          </p:spPr>
          <p:txBody>
            <a:bodyPr wrap="square" lIns="0" tIns="0" rIns="0" bIns="0" rtlCol="0"/>
            <a:lstStyle/>
            <a:p>
              <a:endParaRPr sz="1227"/>
            </a:p>
          </p:txBody>
        </p:sp>
        <p:sp>
          <p:nvSpPr>
            <p:cNvPr id="2024" name="object 2024"/>
            <p:cNvSpPr/>
            <p:nvPr/>
          </p:nvSpPr>
          <p:spPr>
            <a:xfrm>
              <a:off x="6900291" y="9043797"/>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2025" name="object 2025"/>
            <p:cNvSpPr/>
            <p:nvPr/>
          </p:nvSpPr>
          <p:spPr>
            <a:xfrm>
              <a:off x="7974330" y="8963406"/>
              <a:ext cx="0" cy="80645"/>
            </a:xfrm>
            <a:custGeom>
              <a:avLst/>
              <a:gdLst/>
              <a:ahLst/>
              <a:cxnLst/>
              <a:rect l="l" t="t" r="r" b="b"/>
              <a:pathLst>
                <a:path h="80645">
                  <a:moveTo>
                    <a:pt x="0" y="0"/>
                  </a:moveTo>
                  <a:lnTo>
                    <a:pt x="0" y="80390"/>
                  </a:lnTo>
                </a:path>
              </a:pathLst>
            </a:custGeom>
            <a:ln w="3175">
              <a:solidFill>
                <a:srgbClr val="000000"/>
              </a:solidFill>
            </a:ln>
          </p:spPr>
          <p:txBody>
            <a:bodyPr wrap="square" lIns="0" tIns="0" rIns="0" bIns="0" rtlCol="0"/>
            <a:lstStyle/>
            <a:p>
              <a:endParaRPr sz="1227"/>
            </a:p>
          </p:txBody>
        </p:sp>
        <p:sp>
          <p:nvSpPr>
            <p:cNvPr id="2026" name="object 2026"/>
            <p:cNvSpPr/>
            <p:nvPr/>
          </p:nvSpPr>
          <p:spPr>
            <a:xfrm>
              <a:off x="7987665" y="8906636"/>
              <a:ext cx="0" cy="137160"/>
            </a:xfrm>
            <a:custGeom>
              <a:avLst/>
              <a:gdLst/>
              <a:ahLst/>
              <a:cxnLst/>
              <a:rect l="l" t="t" r="r" b="b"/>
              <a:pathLst>
                <a:path h="137159">
                  <a:moveTo>
                    <a:pt x="0" y="0"/>
                  </a:moveTo>
                  <a:lnTo>
                    <a:pt x="0" y="137159"/>
                  </a:lnTo>
                </a:path>
              </a:pathLst>
            </a:custGeom>
            <a:ln w="3175">
              <a:solidFill>
                <a:srgbClr val="000000"/>
              </a:solidFill>
            </a:ln>
          </p:spPr>
          <p:txBody>
            <a:bodyPr wrap="square" lIns="0" tIns="0" rIns="0" bIns="0" rtlCol="0"/>
            <a:lstStyle/>
            <a:p>
              <a:endParaRPr sz="1227"/>
            </a:p>
          </p:txBody>
        </p:sp>
        <p:sp>
          <p:nvSpPr>
            <p:cNvPr id="2027" name="object 2027"/>
            <p:cNvSpPr/>
            <p:nvPr/>
          </p:nvSpPr>
          <p:spPr>
            <a:xfrm>
              <a:off x="7974330" y="9043797"/>
              <a:ext cx="13335" cy="0"/>
            </a:xfrm>
            <a:custGeom>
              <a:avLst/>
              <a:gdLst/>
              <a:ahLst/>
              <a:cxnLst/>
              <a:rect l="l" t="t" r="r" b="b"/>
              <a:pathLst>
                <a:path w="13334">
                  <a:moveTo>
                    <a:pt x="13334" y="0"/>
                  </a:moveTo>
                  <a:lnTo>
                    <a:pt x="0" y="0"/>
                  </a:lnTo>
                </a:path>
              </a:pathLst>
            </a:custGeom>
            <a:ln w="3175">
              <a:solidFill>
                <a:srgbClr val="000000"/>
              </a:solidFill>
            </a:ln>
          </p:spPr>
          <p:txBody>
            <a:bodyPr wrap="square" lIns="0" tIns="0" rIns="0" bIns="0" rtlCol="0"/>
            <a:lstStyle/>
            <a:p>
              <a:endParaRPr sz="1227"/>
            </a:p>
          </p:txBody>
        </p:sp>
        <p:sp>
          <p:nvSpPr>
            <p:cNvPr id="2028" name="object 2028"/>
            <p:cNvSpPr/>
            <p:nvPr/>
          </p:nvSpPr>
          <p:spPr>
            <a:xfrm>
              <a:off x="4684776" y="2985897"/>
              <a:ext cx="0" cy="253365"/>
            </a:xfrm>
            <a:custGeom>
              <a:avLst/>
              <a:gdLst/>
              <a:ahLst/>
              <a:cxnLst/>
              <a:rect l="l" t="t" r="r" b="b"/>
              <a:pathLst>
                <a:path h="253364">
                  <a:moveTo>
                    <a:pt x="0" y="252983"/>
                  </a:moveTo>
                  <a:lnTo>
                    <a:pt x="0" y="0"/>
                  </a:lnTo>
                </a:path>
              </a:pathLst>
            </a:custGeom>
            <a:ln w="3175">
              <a:solidFill>
                <a:srgbClr val="000000"/>
              </a:solidFill>
            </a:ln>
          </p:spPr>
          <p:txBody>
            <a:bodyPr wrap="square" lIns="0" tIns="0" rIns="0" bIns="0" rtlCol="0"/>
            <a:lstStyle/>
            <a:p>
              <a:endParaRPr sz="1227"/>
            </a:p>
          </p:txBody>
        </p:sp>
        <p:sp>
          <p:nvSpPr>
            <p:cNvPr id="2029" name="object 2029"/>
            <p:cNvSpPr/>
            <p:nvPr/>
          </p:nvSpPr>
          <p:spPr>
            <a:xfrm>
              <a:off x="4215003" y="2985897"/>
              <a:ext cx="0" cy="253365"/>
            </a:xfrm>
            <a:custGeom>
              <a:avLst/>
              <a:gdLst/>
              <a:ahLst/>
              <a:cxnLst/>
              <a:rect l="l" t="t" r="r" b="b"/>
              <a:pathLst>
                <a:path h="253364">
                  <a:moveTo>
                    <a:pt x="0" y="252983"/>
                  </a:moveTo>
                  <a:lnTo>
                    <a:pt x="0" y="0"/>
                  </a:lnTo>
                </a:path>
              </a:pathLst>
            </a:custGeom>
            <a:ln w="3175">
              <a:solidFill>
                <a:srgbClr val="000000"/>
              </a:solidFill>
            </a:ln>
          </p:spPr>
          <p:txBody>
            <a:bodyPr wrap="square" lIns="0" tIns="0" rIns="0" bIns="0" rtlCol="0"/>
            <a:lstStyle/>
            <a:p>
              <a:endParaRPr sz="1227"/>
            </a:p>
          </p:txBody>
        </p:sp>
        <p:sp>
          <p:nvSpPr>
            <p:cNvPr id="2030" name="object 2030"/>
            <p:cNvSpPr/>
            <p:nvPr/>
          </p:nvSpPr>
          <p:spPr>
            <a:xfrm>
              <a:off x="4662678" y="2985897"/>
              <a:ext cx="0" cy="231140"/>
            </a:xfrm>
            <a:custGeom>
              <a:avLst/>
              <a:gdLst/>
              <a:ahLst/>
              <a:cxnLst/>
              <a:rect l="l" t="t" r="r" b="b"/>
              <a:pathLst>
                <a:path h="231139">
                  <a:moveTo>
                    <a:pt x="0" y="230885"/>
                  </a:moveTo>
                  <a:lnTo>
                    <a:pt x="0" y="0"/>
                  </a:lnTo>
                </a:path>
              </a:pathLst>
            </a:custGeom>
            <a:ln w="3175">
              <a:solidFill>
                <a:srgbClr val="000000"/>
              </a:solidFill>
            </a:ln>
          </p:spPr>
          <p:txBody>
            <a:bodyPr wrap="square" lIns="0" tIns="0" rIns="0" bIns="0" rtlCol="0"/>
            <a:lstStyle/>
            <a:p>
              <a:endParaRPr sz="1227"/>
            </a:p>
          </p:txBody>
        </p:sp>
        <p:sp>
          <p:nvSpPr>
            <p:cNvPr id="2031" name="object 2031"/>
            <p:cNvSpPr/>
            <p:nvPr/>
          </p:nvSpPr>
          <p:spPr>
            <a:xfrm>
              <a:off x="4237101" y="2985897"/>
              <a:ext cx="0" cy="231140"/>
            </a:xfrm>
            <a:custGeom>
              <a:avLst/>
              <a:gdLst/>
              <a:ahLst/>
              <a:cxnLst/>
              <a:rect l="l" t="t" r="r" b="b"/>
              <a:pathLst>
                <a:path h="231139">
                  <a:moveTo>
                    <a:pt x="0" y="230885"/>
                  </a:moveTo>
                  <a:lnTo>
                    <a:pt x="0" y="0"/>
                  </a:lnTo>
                </a:path>
              </a:pathLst>
            </a:custGeom>
            <a:ln w="3175">
              <a:solidFill>
                <a:srgbClr val="000000"/>
              </a:solidFill>
            </a:ln>
          </p:spPr>
          <p:txBody>
            <a:bodyPr wrap="square" lIns="0" tIns="0" rIns="0" bIns="0" rtlCol="0"/>
            <a:lstStyle/>
            <a:p>
              <a:endParaRPr sz="1227"/>
            </a:p>
          </p:txBody>
        </p:sp>
        <p:sp>
          <p:nvSpPr>
            <p:cNvPr id="2032" name="object 2032"/>
            <p:cNvSpPr/>
            <p:nvPr/>
          </p:nvSpPr>
          <p:spPr>
            <a:xfrm>
              <a:off x="4215003" y="3238880"/>
              <a:ext cx="469900" cy="0"/>
            </a:xfrm>
            <a:custGeom>
              <a:avLst/>
              <a:gdLst/>
              <a:ahLst/>
              <a:cxnLst/>
              <a:rect l="l" t="t" r="r" b="b"/>
              <a:pathLst>
                <a:path w="469900">
                  <a:moveTo>
                    <a:pt x="0" y="0"/>
                  </a:moveTo>
                  <a:lnTo>
                    <a:pt x="469772" y="0"/>
                  </a:lnTo>
                </a:path>
              </a:pathLst>
            </a:custGeom>
            <a:ln w="3175">
              <a:solidFill>
                <a:srgbClr val="000000"/>
              </a:solidFill>
            </a:ln>
          </p:spPr>
          <p:txBody>
            <a:bodyPr wrap="square" lIns="0" tIns="0" rIns="0" bIns="0" rtlCol="0"/>
            <a:lstStyle/>
            <a:p>
              <a:endParaRPr sz="1227"/>
            </a:p>
          </p:txBody>
        </p:sp>
        <p:sp>
          <p:nvSpPr>
            <p:cNvPr id="2033" name="object 2033"/>
            <p:cNvSpPr/>
            <p:nvPr/>
          </p:nvSpPr>
          <p:spPr>
            <a:xfrm>
              <a:off x="4237101" y="3216783"/>
              <a:ext cx="426084" cy="0"/>
            </a:xfrm>
            <a:custGeom>
              <a:avLst/>
              <a:gdLst/>
              <a:ahLst/>
              <a:cxnLst/>
              <a:rect l="l" t="t" r="r" b="b"/>
              <a:pathLst>
                <a:path w="426085">
                  <a:moveTo>
                    <a:pt x="0" y="0"/>
                  </a:moveTo>
                  <a:lnTo>
                    <a:pt x="425576" y="0"/>
                  </a:lnTo>
                </a:path>
              </a:pathLst>
            </a:custGeom>
            <a:ln w="3175">
              <a:solidFill>
                <a:srgbClr val="000000"/>
              </a:solidFill>
            </a:ln>
          </p:spPr>
          <p:txBody>
            <a:bodyPr wrap="square" lIns="0" tIns="0" rIns="0" bIns="0" rtlCol="0"/>
            <a:lstStyle/>
            <a:p>
              <a:endParaRPr sz="1227"/>
            </a:p>
          </p:txBody>
        </p:sp>
        <p:sp>
          <p:nvSpPr>
            <p:cNvPr id="2034" name="object 2034"/>
            <p:cNvSpPr/>
            <p:nvPr/>
          </p:nvSpPr>
          <p:spPr>
            <a:xfrm>
              <a:off x="4237101" y="2985897"/>
              <a:ext cx="426084" cy="0"/>
            </a:xfrm>
            <a:custGeom>
              <a:avLst/>
              <a:gdLst/>
              <a:ahLst/>
              <a:cxnLst/>
              <a:rect l="l" t="t" r="r" b="b"/>
              <a:pathLst>
                <a:path w="426085">
                  <a:moveTo>
                    <a:pt x="0" y="0"/>
                  </a:moveTo>
                  <a:lnTo>
                    <a:pt x="425576" y="0"/>
                  </a:lnTo>
                </a:path>
              </a:pathLst>
            </a:custGeom>
            <a:ln w="3175">
              <a:solidFill>
                <a:srgbClr val="000000"/>
              </a:solidFill>
            </a:ln>
          </p:spPr>
          <p:txBody>
            <a:bodyPr wrap="square" lIns="0" tIns="0" rIns="0" bIns="0" rtlCol="0"/>
            <a:lstStyle/>
            <a:p>
              <a:endParaRPr sz="1227"/>
            </a:p>
          </p:txBody>
        </p:sp>
        <p:sp>
          <p:nvSpPr>
            <p:cNvPr id="2035" name="object 2035"/>
            <p:cNvSpPr/>
            <p:nvPr/>
          </p:nvSpPr>
          <p:spPr>
            <a:xfrm>
              <a:off x="4684776" y="2985897"/>
              <a:ext cx="1935480" cy="0"/>
            </a:xfrm>
            <a:custGeom>
              <a:avLst/>
              <a:gdLst/>
              <a:ahLst/>
              <a:cxnLst/>
              <a:rect l="l" t="t" r="r" b="b"/>
              <a:pathLst>
                <a:path w="1935479">
                  <a:moveTo>
                    <a:pt x="0" y="0"/>
                  </a:moveTo>
                  <a:lnTo>
                    <a:pt x="1935098" y="0"/>
                  </a:lnTo>
                </a:path>
              </a:pathLst>
            </a:custGeom>
            <a:ln w="3175">
              <a:solidFill>
                <a:srgbClr val="000000"/>
              </a:solidFill>
            </a:ln>
          </p:spPr>
          <p:txBody>
            <a:bodyPr wrap="square" lIns="0" tIns="0" rIns="0" bIns="0" rtlCol="0"/>
            <a:lstStyle/>
            <a:p>
              <a:endParaRPr sz="1227"/>
            </a:p>
          </p:txBody>
        </p:sp>
        <p:sp>
          <p:nvSpPr>
            <p:cNvPr id="2036" name="object 2036"/>
            <p:cNvSpPr/>
            <p:nvPr/>
          </p:nvSpPr>
          <p:spPr>
            <a:xfrm>
              <a:off x="4684776" y="3185541"/>
              <a:ext cx="1935480" cy="0"/>
            </a:xfrm>
            <a:custGeom>
              <a:avLst/>
              <a:gdLst/>
              <a:ahLst/>
              <a:cxnLst/>
              <a:rect l="l" t="t" r="r" b="b"/>
              <a:pathLst>
                <a:path w="1935479">
                  <a:moveTo>
                    <a:pt x="0" y="0"/>
                  </a:moveTo>
                  <a:lnTo>
                    <a:pt x="1935098" y="0"/>
                  </a:lnTo>
                </a:path>
              </a:pathLst>
            </a:custGeom>
            <a:ln w="3175">
              <a:solidFill>
                <a:srgbClr val="000000"/>
              </a:solidFill>
            </a:ln>
          </p:spPr>
          <p:txBody>
            <a:bodyPr wrap="square" lIns="0" tIns="0" rIns="0" bIns="0" rtlCol="0"/>
            <a:lstStyle/>
            <a:p>
              <a:endParaRPr sz="1227"/>
            </a:p>
          </p:txBody>
        </p:sp>
        <p:sp>
          <p:nvSpPr>
            <p:cNvPr id="2037" name="object 2037"/>
            <p:cNvSpPr/>
            <p:nvPr/>
          </p:nvSpPr>
          <p:spPr>
            <a:xfrm>
              <a:off x="1255775" y="8248269"/>
              <a:ext cx="0" cy="33655"/>
            </a:xfrm>
            <a:custGeom>
              <a:avLst/>
              <a:gdLst/>
              <a:ahLst/>
              <a:cxnLst/>
              <a:rect l="l" t="t" r="r" b="b"/>
              <a:pathLst>
                <a:path h="33654">
                  <a:moveTo>
                    <a:pt x="0" y="0"/>
                  </a:moveTo>
                  <a:lnTo>
                    <a:pt x="0" y="33146"/>
                  </a:lnTo>
                </a:path>
              </a:pathLst>
            </a:custGeom>
            <a:ln w="3175">
              <a:solidFill>
                <a:srgbClr val="000000"/>
              </a:solidFill>
            </a:ln>
          </p:spPr>
          <p:txBody>
            <a:bodyPr wrap="square" lIns="0" tIns="0" rIns="0" bIns="0" rtlCol="0"/>
            <a:lstStyle/>
            <a:p>
              <a:endParaRPr sz="1227"/>
            </a:p>
          </p:txBody>
        </p:sp>
        <p:sp>
          <p:nvSpPr>
            <p:cNvPr id="2038" name="object 2038"/>
            <p:cNvSpPr/>
            <p:nvPr/>
          </p:nvSpPr>
          <p:spPr>
            <a:xfrm>
              <a:off x="1277874" y="8231505"/>
              <a:ext cx="0" cy="27940"/>
            </a:xfrm>
            <a:custGeom>
              <a:avLst/>
              <a:gdLst/>
              <a:ahLst/>
              <a:cxnLst/>
              <a:rect l="l" t="t" r="r" b="b"/>
              <a:pathLst>
                <a:path h="27940">
                  <a:moveTo>
                    <a:pt x="0" y="0"/>
                  </a:moveTo>
                  <a:lnTo>
                    <a:pt x="0" y="27812"/>
                  </a:lnTo>
                </a:path>
              </a:pathLst>
            </a:custGeom>
            <a:ln w="3175">
              <a:solidFill>
                <a:srgbClr val="000000"/>
              </a:solidFill>
            </a:ln>
          </p:spPr>
          <p:txBody>
            <a:bodyPr wrap="square" lIns="0" tIns="0" rIns="0" bIns="0" rtlCol="0"/>
            <a:lstStyle/>
            <a:p>
              <a:endParaRPr sz="1227"/>
            </a:p>
          </p:txBody>
        </p:sp>
        <p:sp>
          <p:nvSpPr>
            <p:cNvPr id="2039" name="object 2039"/>
            <p:cNvSpPr/>
            <p:nvPr/>
          </p:nvSpPr>
          <p:spPr>
            <a:xfrm>
              <a:off x="1255776" y="8281416"/>
              <a:ext cx="2628900" cy="0"/>
            </a:xfrm>
            <a:custGeom>
              <a:avLst/>
              <a:gdLst/>
              <a:ahLst/>
              <a:cxnLst/>
              <a:rect l="l" t="t" r="r" b="b"/>
              <a:pathLst>
                <a:path w="2628900">
                  <a:moveTo>
                    <a:pt x="2628518" y="0"/>
                  </a:moveTo>
                  <a:lnTo>
                    <a:pt x="0" y="0"/>
                  </a:lnTo>
                </a:path>
              </a:pathLst>
            </a:custGeom>
            <a:ln w="3175">
              <a:solidFill>
                <a:srgbClr val="000000"/>
              </a:solidFill>
            </a:ln>
          </p:spPr>
          <p:txBody>
            <a:bodyPr wrap="square" lIns="0" tIns="0" rIns="0" bIns="0" rtlCol="0"/>
            <a:lstStyle/>
            <a:p>
              <a:endParaRPr sz="1227"/>
            </a:p>
          </p:txBody>
        </p:sp>
        <p:sp>
          <p:nvSpPr>
            <p:cNvPr id="2040" name="object 2040"/>
            <p:cNvSpPr/>
            <p:nvPr/>
          </p:nvSpPr>
          <p:spPr>
            <a:xfrm>
              <a:off x="1277874" y="8259318"/>
              <a:ext cx="2584450" cy="0"/>
            </a:xfrm>
            <a:custGeom>
              <a:avLst/>
              <a:gdLst/>
              <a:ahLst/>
              <a:cxnLst/>
              <a:rect l="l" t="t" r="r" b="b"/>
              <a:pathLst>
                <a:path w="2584450">
                  <a:moveTo>
                    <a:pt x="2584322" y="0"/>
                  </a:moveTo>
                  <a:lnTo>
                    <a:pt x="0" y="0"/>
                  </a:lnTo>
                </a:path>
              </a:pathLst>
            </a:custGeom>
            <a:ln w="3175">
              <a:solidFill>
                <a:srgbClr val="000000"/>
              </a:solidFill>
            </a:ln>
          </p:spPr>
          <p:txBody>
            <a:bodyPr wrap="square" lIns="0" tIns="0" rIns="0" bIns="0" rtlCol="0"/>
            <a:lstStyle/>
            <a:p>
              <a:endParaRPr sz="1227"/>
            </a:p>
          </p:txBody>
        </p:sp>
        <p:sp>
          <p:nvSpPr>
            <p:cNvPr id="2041" name="object 2041"/>
            <p:cNvSpPr/>
            <p:nvPr/>
          </p:nvSpPr>
          <p:spPr>
            <a:xfrm>
              <a:off x="3884295" y="8248269"/>
              <a:ext cx="0" cy="33655"/>
            </a:xfrm>
            <a:custGeom>
              <a:avLst/>
              <a:gdLst/>
              <a:ahLst/>
              <a:cxnLst/>
              <a:rect l="l" t="t" r="r" b="b"/>
              <a:pathLst>
                <a:path h="33654">
                  <a:moveTo>
                    <a:pt x="0" y="0"/>
                  </a:moveTo>
                  <a:lnTo>
                    <a:pt x="0" y="33146"/>
                  </a:lnTo>
                </a:path>
              </a:pathLst>
            </a:custGeom>
            <a:ln w="3175">
              <a:solidFill>
                <a:srgbClr val="000000"/>
              </a:solidFill>
            </a:ln>
          </p:spPr>
          <p:txBody>
            <a:bodyPr wrap="square" lIns="0" tIns="0" rIns="0" bIns="0" rtlCol="0"/>
            <a:lstStyle/>
            <a:p>
              <a:endParaRPr sz="1227"/>
            </a:p>
          </p:txBody>
        </p:sp>
        <p:sp>
          <p:nvSpPr>
            <p:cNvPr id="2042" name="object 2042"/>
            <p:cNvSpPr/>
            <p:nvPr/>
          </p:nvSpPr>
          <p:spPr>
            <a:xfrm>
              <a:off x="3862196" y="8231505"/>
              <a:ext cx="0" cy="27940"/>
            </a:xfrm>
            <a:custGeom>
              <a:avLst/>
              <a:gdLst/>
              <a:ahLst/>
              <a:cxnLst/>
              <a:rect l="l" t="t" r="r" b="b"/>
              <a:pathLst>
                <a:path h="27940">
                  <a:moveTo>
                    <a:pt x="0" y="0"/>
                  </a:moveTo>
                  <a:lnTo>
                    <a:pt x="0" y="27812"/>
                  </a:lnTo>
                </a:path>
              </a:pathLst>
            </a:custGeom>
            <a:ln w="3175">
              <a:solidFill>
                <a:srgbClr val="000000"/>
              </a:solidFill>
            </a:ln>
          </p:spPr>
          <p:txBody>
            <a:bodyPr wrap="square" lIns="0" tIns="0" rIns="0" bIns="0" rtlCol="0"/>
            <a:lstStyle/>
            <a:p>
              <a:endParaRPr sz="1227"/>
            </a:p>
          </p:txBody>
        </p:sp>
        <p:sp>
          <p:nvSpPr>
            <p:cNvPr id="2043" name="object 2043"/>
            <p:cNvSpPr/>
            <p:nvPr/>
          </p:nvSpPr>
          <p:spPr>
            <a:xfrm>
              <a:off x="5015484" y="8248269"/>
              <a:ext cx="0" cy="33655"/>
            </a:xfrm>
            <a:custGeom>
              <a:avLst/>
              <a:gdLst/>
              <a:ahLst/>
              <a:cxnLst/>
              <a:rect l="l" t="t" r="r" b="b"/>
              <a:pathLst>
                <a:path h="33654">
                  <a:moveTo>
                    <a:pt x="0" y="0"/>
                  </a:moveTo>
                  <a:lnTo>
                    <a:pt x="0" y="33146"/>
                  </a:lnTo>
                </a:path>
              </a:pathLst>
            </a:custGeom>
            <a:ln w="3175">
              <a:solidFill>
                <a:srgbClr val="000000"/>
              </a:solidFill>
            </a:ln>
          </p:spPr>
          <p:txBody>
            <a:bodyPr wrap="square" lIns="0" tIns="0" rIns="0" bIns="0" rtlCol="0"/>
            <a:lstStyle/>
            <a:p>
              <a:endParaRPr sz="1227"/>
            </a:p>
          </p:txBody>
        </p:sp>
        <p:sp>
          <p:nvSpPr>
            <p:cNvPr id="2044" name="object 2044"/>
            <p:cNvSpPr/>
            <p:nvPr/>
          </p:nvSpPr>
          <p:spPr>
            <a:xfrm>
              <a:off x="5037582" y="8231505"/>
              <a:ext cx="0" cy="27940"/>
            </a:xfrm>
            <a:custGeom>
              <a:avLst/>
              <a:gdLst/>
              <a:ahLst/>
              <a:cxnLst/>
              <a:rect l="l" t="t" r="r" b="b"/>
              <a:pathLst>
                <a:path h="27940">
                  <a:moveTo>
                    <a:pt x="0" y="0"/>
                  </a:moveTo>
                  <a:lnTo>
                    <a:pt x="0" y="27812"/>
                  </a:lnTo>
                </a:path>
              </a:pathLst>
            </a:custGeom>
            <a:ln w="3175">
              <a:solidFill>
                <a:srgbClr val="000000"/>
              </a:solidFill>
            </a:ln>
          </p:spPr>
          <p:txBody>
            <a:bodyPr wrap="square" lIns="0" tIns="0" rIns="0" bIns="0" rtlCol="0"/>
            <a:lstStyle/>
            <a:p>
              <a:endParaRPr sz="1227"/>
            </a:p>
          </p:txBody>
        </p:sp>
        <p:sp>
          <p:nvSpPr>
            <p:cNvPr id="2045" name="object 2045"/>
            <p:cNvSpPr/>
            <p:nvPr/>
          </p:nvSpPr>
          <p:spPr>
            <a:xfrm>
              <a:off x="5015484" y="8281416"/>
              <a:ext cx="2861310" cy="0"/>
            </a:xfrm>
            <a:custGeom>
              <a:avLst/>
              <a:gdLst/>
              <a:ahLst/>
              <a:cxnLst/>
              <a:rect l="l" t="t" r="r" b="b"/>
              <a:pathLst>
                <a:path w="2861309">
                  <a:moveTo>
                    <a:pt x="2860928" y="0"/>
                  </a:moveTo>
                  <a:lnTo>
                    <a:pt x="0" y="0"/>
                  </a:lnTo>
                </a:path>
              </a:pathLst>
            </a:custGeom>
            <a:ln w="3175">
              <a:solidFill>
                <a:srgbClr val="000000"/>
              </a:solidFill>
            </a:ln>
          </p:spPr>
          <p:txBody>
            <a:bodyPr wrap="square" lIns="0" tIns="0" rIns="0" bIns="0" rtlCol="0"/>
            <a:lstStyle/>
            <a:p>
              <a:endParaRPr sz="1227"/>
            </a:p>
          </p:txBody>
        </p:sp>
        <p:sp>
          <p:nvSpPr>
            <p:cNvPr id="2046" name="object 2046"/>
            <p:cNvSpPr/>
            <p:nvPr/>
          </p:nvSpPr>
          <p:spPr>
            <a:xfrm>
              <a:off x="5037582" y="8259318"/>
              <a:ext cx="2816860" cy="0"/>
            </a:xfrm>
            <a:custGeom>
              <a:avLst/>
              <a:gdLst/>
              <a:ahLst/>
              <a:cxnLst/>
              <a:rect l="l" t="t" r="r" b="b"/>
              <a:pathLst>
                <a:path w="2816859">
                  <a:moveTo>
                    <a:pt x="2816732" y="0"/>
                  </a:moveTo>
                  <a:lnTo>
                    <a:pt x="0" y="0"/>
                  </a:lnTo>
                </a:path>
              </a:pathLst>
            </a:custGeom>
            <a:ln w="3175">
              <a:solidFill>
                <a:srgbClr val="000000"/>
              </a:solidFill>
            </a:ln>
          </p:spPr>
          <p:txBody>
            <a:bodyPr wrap="square" lIns="0" tIns="0" rIns="0" bIns="0" rtlCol="0"/>
            <a:lstStyle/>
            <a:p>
              <a:endParaRPr sz="1227"/>
            </a:p>
          </p:txBody>
        </p:sp>
        <p:sp>
          <p:nvSpPr>
            <p:cNvPr id="2047" name="object 2047"/>
            <p:cNvSpPr/>
            <p:nvPr/>
          </p:nvSpPr>
          <p:spPr>
            <a:xfrm>
              <a:off x="7876413" y="8248269"/>
              <a:ext cx="0" cy="33655"/>
            </a:xfrm>
            <a:custGeom>
              <a:avLst/>
              <a:gdLst/>
              <a:ahLst/>
              <a:cxnLst/>
              <a:rect l="l" t="t" r="r" b="b"/>
              <a:pathLst>
                <a:path h="33654">
                  <a:moveTo>
                    <a:pt x="0" y="0"/>
                  </a:moveTo>
                  <a:lnTo>
                    <a:pt x="0" y="33146"/>
                  </a:lnTo>
                </a:path>
              </a:pathLst>
            </a:custGeom>
            <a:ln w="3175">
              <a:solidFill>
                <a:srgbClr val="000000"/>
              </a:solidFill>
            </a:ln>
          </p:spPr>
          <p:txBody>
            <a:bodyPr wrap="square" lIns="0" tIns="0" rIns="0" bIns="0" rtlCol="0"/>
            <a:lstStyle/>
            <a:p>
              <a:endParaRPr sz="1227"/>
            </a:p>
          </p:txBody>
        </p:sp>
        <p:sp>
          <p:nvSpPr>
            <p:cNvPr id="2048" name="object 2048"/>
            <p:cNvSpPr/>
            <p:nvPr/>
          </p:nvSpPr>
          <p:spPr>
            <a:xfrm>
              <a:off x="3850766" y="8281416"/>
              <a:ext cx="0" cy="36195"/>
            </a:xfrm>
            <a:custGeom>
              <a:avLst/>
              <a:gdLst/>
              <a:ahLst/>
              <a:cxnLst/>
              <a:rect l="l" t="t" r="r" b="b"/>
              <a:pathLst>
                <a:path h="36195">
                  <a:moveTo>
                    <a:pt x="0" y="0"/>
                  </a:moveTo>
                  <a:lnTo>
                    <a:pt x="0" y="36194"/>
                  </a:lnTo>
                </a:path>
              </a:pathLst>
            </a:custGeom>
            <a:ln w="3175">
              <a:solidFill>
                <a:srgbClr val="000000"/>
              </a:solidFill>
            </a:ln>
          </p:spPr>
          <p:txBody>
            <a:bodyPr wrap="square" lIns="0" tIns="0" rIns="0" bIns="0" rtlCol="0"/>
            <a:lstStyle/>
            <a:p>
              <a:endParaRPr sz="1227"/>
            </a:p>
          </p:txBody>
        </p:sp>
        <p:sp>
          <p:nvSpPr>
            <p:cNvPr id="2049" name="object 2049"/>
            <p:cNvSpPr/>
            <p:nvPr/>
          </p:nvSpPr>
          <p:spPr>
            <a:xfrm>
              <a:off x="3752469" y="8306181"/>
              <a:ext cx="98425" cy="0"/>
            </a:xfrm>
            <a:custGeom>
              <a:avLst/>
              <a:gdLst/>
              <a:ahLst/>
              <a:cxnLst/>
              <a:rect l="l" t="t" r="r" b="b"/>
              <a:pathLst>
                <a:path w="98425">
                  <a:moveTo>
                    <a:pt x="98297" y="0"/>
                  </a:moveTo>
                  <a:lnTo>
                    <a:pt x="0" y="0"/>
                  </a:lnTo>
                </a:path>
              </a:pathLst>
            </a:custGeom>
            <a:ln w="3175">
              <a:solidFill>
                <a:srgbClr val="000000"/>
              </a:solidFill>
            </a:ln>
          </p:spPr>
          <p:txBody>
            <a:bodyPr wrap="square" lIns="0" tIns="0" rIns="0" bIns="0" rtlCol="0"/>
            <a:lstStyle/>
            <a:p>
              <a:endParaRPr sz="1227"/>
            </a:p>
          </p:txBody>
        </p:sp>
        <p:sp>
          <p:nvSpPr>
            <p:cNvPr id="2050" name="object 2050"/>
            <p:cNvSpPr/>
            <p:nvPr/>
          </p:nvSpPr>
          <p:spPr>
            <a:xfrm>
              <a:off x="3724655" y="8306181"/>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2051" name="object 2051"/>
            <p:cNvSpPr/>
            <p:nvPr/>
          </p:nvSpPr>
          <p:spPr>
            <a:xfrm>
              <a:off x="3697223" y="8306181"/>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2052" name="object 2052"/>
            <p:cNvSpPr/>
            <p:nvPr/>
          </p:nvSpPr>
          <p:spPr>
            <a:xfrm>
              <a:off x="3584828" y="8306181"/>
              <a:ext cx="98425" cy="0"/>
            </a:xfrm>
            <a:custGeom>
              <a:avLst/>
              <a:gdLst/>
              <a:ahLst/>
              <a:cxnLst/>
              <a:rect l="l" t="t" r="r" b="b"/>
              <a:pathLst>
                <a:path w="98425">
                  <a:moveTo>
                    <a:pt x="98297" y="0"/>
                  </a:moveTo>
                  <a:lnTo>
                    <a:pt x="0" y="0"/>
                  </a:lnTo>
                </a:path>
              </a:pathLst>
            </a:custGeom>
            <a:ln w="3175">
              <a:solidFill>
                <a:srgbClr val="000000"/>
              </a:solidFill>
            </a:ln>
          </p:spPr>
          <p:txBody>
            <a:bodyPr wrap="square" lIns="0" tIns="0" rIns="0" bIns="0" rtlCol="0"/>
            <a:lstStyle/>
            <a:p>
              <a:endParaRPr sz="1227"/>
            </a:p>
          </p:txBody>
        </p:sp>
        <p:sp>
          <p:nvSpPr>
            <p:cNvPr id="2053" name="object 2053"/>
            <p:cNvSpPr/>
            <p:nvPr/>
          </p:nvSpPr>
          <p:spPr>
            <a:xfrm>
              <a:off x="5048630" y="8281416"/>
              <a:ext cx="0" cy="36195"/>
            </a:xfrm>
            <a:custGeom>
              <a:avLst/>
              <a:gdLst/>
              <a:ahLst/>
              <a:cxnLst/>
              <a:rect l="l" t="t" r="r" b="b"/>
              <a:pathLst>
                <a:path h="36195">
                  <a:moveTo>
                    <a:pt x="0" y="0"/>
                  </a:moveTo>
                  <a:lnTo>
                    <a:pt x="0" y="36194"/>
                  </a:lnTo>
                </a:path>
              </a:pathLst>
            </a:custGeom>
            <a:ln w="3175">
              <a:solidFill>
                <a:srgbClr val="000000"/>
              </a:solidFill>
            </a:ln>
          </p:spPr>
          <p:txBody>
            <a:bodyPr wrap="square" lIns="0" tIns="0" rIns="0" bIns="0" rtlCol="0"/>
            <a:lstStyle/>
            <a:p>
              <a:endParaRPr sz="1227"/>
            </a:p>
          </p:txBody>
        </p:sp>
        <p:sp>
          <p:nvSpPr>
            <p:cNvPr id="2054" name="object 2054"/>
            <p:cNvSpPr/>
            <p:nvPr/>
          </p:nvSpPr>
          <p:spPr>
            <a:xfrm>
              <a:off x="5048630" y="8306181"/>
              <a:ext cx="98425" cy="0"/>
            </a:xfrm>
            <a:custGeom>
              <a:avLst/>
              <a:gdLst/>
              <a:ahLst/>
              <a:cxnLst/>
              <a:rect l="l" t="t" r="r" b="b"/>
              <a:pathLst>
                <a:path w="98425">
                  <a:moveTo>
                    <a:pt x="0" y="0"/>
                  </a:moveTo>
                  <a:lnTo>
                    <a:pt x="98297" y="0"/>
                  </a:lnTo>
                </a:path>
              </a:pathLst>
            </a:custGeom>
            <a:ln w="3175">
              <a:solidFill>
                <a:srgbClr val="000000"/>
              </a:solidFill>
            </a:ln>
          </p:spPr>
          <p:txBody>
            <a:bodyPr wrap="square" lIns="0" tIns="0" rIns="0" bIns="0" rtlCol="0"/>
            <a:lstStyle/>
            <a:p>
              <a:endParaRPr sz="1227"/>
            </a:p>
          </p:txBody>
        </p:sp>
        <p:sp>
          <p:nvSpPr>
            <p:cNvPr id="2055" name="object 2055"/>
            <p:cNvSpPr/>
            <p:nvPr/>
          </p:nvSpPr>
          <p:spPr>
            <a:xfrm>
              <a:off x="5161026" y="8306181"/>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2056" name="object 2056"/>
            <p:cNvSpPr/>
            <p:nvPr/>
          </p:nvSpPr>
          <p:spPr>
            <a:xfrm>
              <a:off x="5188839" y="8306181"/>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2057" name="object 2057"/>
            <p:cNvSpPr/>
            <p:nvPr/>
          </p:nvSpPr>
          <p:spPr>
            <a:xfrm>
              <a:off x="5216271" y="8306181"/>
              <a:ext cx="99060" cy="0"/>
            </a:xfrm>
            <a:custGeom>
              <a:avLst/>
              <a:gdLst/>
              <a:ahLst/>
              <a:cxnLst/>
              <a:rect l="l" t="t" r="r" b="b"/>
              <a:pathLst>
                <a:path w="99060">
                  <a:moveTo>
                    <a:pt x="0" y="0"/>
                  </a:moveTo>
                  <a:lnTo>
                    <a:pt x="98678" y="0"/>
                  </a:lnTo>
                </a:path>
              </a:pathLst>
            </a:custGeom>
            <a:ln w="3175">
              <a:solidFill>
                <a:srgbClr val="000000"/>
              </a:solidFill>
            </a:ln>
          </p:spPr>
          <p:txBody>
            <a:bodyPr wrap="square" lIns="0" tIns="0" rIns="0" bIns="0" rtlCol="0"/>
            <a:lstStyle/>
            <a:p>
              <a:endParaRPr sz="1227"/>
            </a:p>
          </p:txBody>
        </p:sp>
        <p:sp>
          <p:nvSpPr>
            <p:cNvPr id="2058" name="object 2058"/>
            <p:cNvSpPr/>
            <p:nvPr/>
          </p:nvSpPr>
          <p:spPr>
            <a:xfrm>
              <a:off x="3850766" y="8317610"/>
              <a:ext cx="79375" cy="0"/>
            </a:xfrm>
            <a:custGeom>
              <a:avLst/>
              <a:gdLst/>
              <a:ahLst/>
              <a:cxnLst/>
              <a:rect l="l" t="t" r="r" b="b"/>
              <a:pathLst>
                <a:path w="79375">
                  <a:moveTo>
                    <a:pt x="0" y="0"/>
                  </a:moveTo>
                  <a:lnTo>
                    <a:pt x="79247" y="0"/>
                  </a:lnTo>
                </a:path>
              </a:pathLst>
            </a:custGeom>
            <a:ln w="3175">
              <a:solidFill>
                <a:srgbClr val="000000"/>
              </a:solidFill>
            </a:ln>
          </p:spPr>
          <p:txBody>
            <a:bodyPr wrap="square" lIns="0" tIns="0" rIns="0" bIns="0" rtlCol="0"/>
            <a:lstStyle/>
            <a:p>
              <a:endParaRPr sz="1227"/>
            </a:p>
          </p:txBody>
        </p:sp>
        <p:sp>
          <p:nvSpPr>
            <p:cNvPr id="2059" name="object 2059"/>
            <p:cNvSpPr/>
            <p:nvPr/>
          </p:nvSpPr>
          <p:spPr>
            <a:xfrm>
              <a:off x="3943730" y="8317610"/>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2060" name="object 2060"/>
            <p:cNvSpPr/>
            <p:nvPr/>
          </p:nvSpPr>
          <p:spPr>
            <a:xfrm>
              <a:off x="3971544" y="8317610"/>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2061" name="object 2061"/>
            <p:cNvSpPr/>
            <p:nvPr/>
          </p:nvSpPr>
          <p:spPr>
            <a:xfrm>
              <a:off x="3999357" y="8317610"/>
              <a:ext cx="69850" cy="0"/>
            </a:xfrm>
            <a:custGeom>
              <a:avLst/>
              <a:gdLst/>
              <a:ahLst/>
              <a:cxnLst/>
              <a:rect l="l" t="t" r="r" b="b"/>
              <a:pathLst>
                <a:path w="69850">
                  <a:moveTo>
                    <a:pt x="0" y="0"/>
                  </a:moveTo>
                  <a:lnTo>
                    <a:pt x="69341" y="0"/>
                  </a:lnTo>
                </a:path>
              </a:pathLst>
            </a:custGeom>
            <a:ln w="3175">
              <a:solidFill>
                <a:srgbClr val="000000"/>
              </a:solidFill>
            </a:ln>
          </p:spPr>
          <p:txBody>
            <a:bodyPr wrap="square" lIns="0" tIns="0" rIns="0" bIns="0" rtlCol="0"/>
            <a:lstStyle/>
            <a:p>
              <a:endParaRPr sz="1227"/>
            </a:p>
          </p:txBody>
        </p:sp>
        <p:sp>
          <p:nvSpPr>
            <p:cNvPr id="2062" name="object 2062"/>
            <p:cNvSpPr/>
            <p:nvPr/>
          </p:nvSpPr>
          <p:spPr>
            <a:xfrm>
              <a:off x="4082415" y="8317610"/>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2063" name="object 2063"/>
            <p:cNvSpPr/>
            <p:nvPr/>
          </p:nvSpPr>
          <p:spPr>
            <a:xfrm>
              <a:off x="4110228" y="8317610"/>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2064" name="object 2064"/>
            <p:cNvSpPr/>
            <p:nvPr/>
          </p:nvSpPr>
          <p:spPr>
            <a:xfrm>
              <a:off x="4138040" y="8317610"/>
              <a:ext cx="69850" cy="0"/>
            </a:xfrm>
            <a:custGeom>
              <a:avLst/>
              <a:gdLst/>
              <a:ahLst/>
              <a:cxnLst/>
              <a:rect l="l" t="t" r="r" b="b"/>
              <a:pathLst>
                <a:path w="69850">
                  <a:moveTo>
                    <a:pt x="0" y="0"/>
                  </a:moveTo>
                  <a:lnTo>
                    <a:pt x="69341" y="0"/>
                  </a:lnTo>
                </a:path>
              </a:pathLst>
            </a:custGeom>
            <a:ln w="3175">
              <a:solidFill>
                <a:srgbClr val="000000"/>
              </a:solidFill>
            </a:ln>
          </p:spPr>
          <p:txBody>
            <a:bodyPr wrap="square" lIns="0" tIns="0" rIns="0" bIns="0" rtlCol="0"/>
            <a:lstStyle/>
            <a:p>
              <a:endParaRPr sz="1227"/>
            </a:p>
          </p:txBody>
        </p:sp>
        <p:sp>
          <p:nvSpPr>
            <p:cNvPr id="2065" name="object 2065"/>
            <p:cNvSpPr/>
            <p:nvPr/>
          </p:nvSpPr>
          <p:spPr>
            <a:xfrm>
              <a:off x="4221098" y="8317610"/>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2066" name="object 2066"/>
            <p:cNvSpPr/>
            <p:nvPr/>
          </p:nvSpPr>
          <p:spPr>
            <a:xfrm>
              <a:off x="4248911" y="8317610"/>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2067" name="object 2067"/>
            <p:cNvSpPr/>
            <p:nvPr/>
          </p:nvSpPr>
          <p:spPr>
            <a:xfrm>
              <a:off x="4276344" y="8317610"/>
              <a:ext cx="69850" cy="0"/>
            </a:xfrm>
            <a:custGeom>
              <a:avLst/>
              <a:gdLst/>
              <a:ahLst/>
              <a:cxnLst/>
              <a:rect l="l" t="t" r="r" b="b"/>
              <a:pathLst>
                <a:path w="69850">
                  <a:moveTo>
                    <a:pt x="0" y="0"/>
                  </a:moveTo>
                  <a:lnTo>
                    <a:pt x="69341" y="0"/>
                  </a:lnTo>
                </a:path>
              </a:pathLst>
            </a:custGeom>
            <a:ln w="3175">
              <a:solidFill>
                <a:srgbClr val="000000"/>
              </a:solidFill>
            </a:ln>
          </p:spPr>
          <p:txBody>
            <a:bodyPr wrap="square" lIns="0" tIns="0" rIns="0" bIns="0" rtlCol="0"/>
            <a:lstStyle/>
            <a:p>
              <a:endParaRPr sz="1227"/>
            </a:p>
          </p:txBody>
        </p:sp>
        <p:sp>
          <p:nvSpPr>
            <p:cNvPr id="2068" name="object 2068"/>
            <p:cNvSpPr/>
            <p:nvPr/>
          </p:nvSpPr>
          <p:spPr>
            <a:xfrm>
              <a:off x="4359783" y="8317610"/>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2069" name="object 2069"/>
            <p:cNvSpPr/>
            <p:nvPr/>
          </p:nvSpPr>
          <p:spPr>
            <a:xfrm>
              <a:off x="4387596" y="8317610"/>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2070" name="object 2070"/>
            <p:cNvSpPr/>
            <p:nvPr/>
          </p:nvSpPr>
          <p:spPr>
            <a:xfrm>
              <a:off x="4415028" y="8317610"/>
              <a:ext cx="69850" cy="0"/>
            </a:xfrm>
            <a:custGeom>
              <a:avLst/>
              <a:gdLst/>
              <a:ahLst/>
              <a:cxnLst/>
              <a:rect l="l" t="t" r="r" b="b"/>
              <a:pathLst>
                <a:path w="69850">
                  <a:moveTo>
                    <a:pt x="0" y="0"/>
                  </a:moveTo>
                  <a:lnTo>
                    <a:pt x="69341" y="0"/>
                  </a:lnTo>
                </a:path>
              </a:pathLst>
            </a:custGeom>
            <a:ln w="3175">
              <a:solidFill>
                <a:srgbClr val="000000"/>
              </a:solidFill>
            </a:ln>
          </p:spPr>
          <p:txBody>
            <a:bodyPr wrap="square" lIns="0" tIns="0" rIns="0" bIns="0" rtlCol="0"/>
            <a:lstStyle/>
            <a:p>
              <a:endParaRPr sz="1227"/>
            </a:p>
          </p:txBody>
        </p:sp>
        <p:sp>
          <p:nvSpPr>
            <p:cNvPr id="2071" name="object 2071"/>
            <p:cNvSpPr/>
            <p:nvPr/>
          </p:nvSpPr>
          <p:spPr>
            <a:xfrm>
              <a:off x="4498466" y="8317610"/>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2072" name="object 2072"/>
            <p:cNvSpPr/>
            <p:nvPr/>
          </p:nvSpPr>
          <p:spPr>
            <a:xfrm>
              <a:off x="4525898" y="8317610"/>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2073" name="object 2073"/>
            <p:cNvSpPr/>
            <p:nvPr/>
          </p:nvSpPr>
          <p:spPr>
            <a:xfrm>
              <a:off x="4553711" y="8317610"/>
              <a:ext cx="69850" cy="0"/>
            </a:xfrm>
            <a:custGeom>
              <a:avLst/>
              <a:gdLst/>
              <a:ahLst/>
              <a:cxnLst/>
              <a:rect l="l" t="t" r="r" b="b"/>
              <a:pathLst>
                <a:path w="69850">
                  <a:moveTo>
                    <a:pt x="0" y="0"/>
                  </a:moveTo>
                  <a:lnTo>
                    <a:pt x="69341" y="0"/>
                  </a:lnTo>
                </a:path>
              </a:pathLst>
            </a:custGeom>
            <a:ln w="3175">
              <a:solidFill>
                <a:srgbClr val="000000"/>
              </a:solidFill>
            </a:ln>
          </p:spPr>
          <p:txBody>
            <a:bodyPr wrap="square" lIns="0" tIns="0" rIns="0" bIns="0" rtlCol="0"/>
            <a:lstStyle/>
            <a:p>
              <a:endParaRPr sz="1227"/>
            </a:p>
          </p:txBody>
        </p:sp>
        <p:sp>
          <p:nvSpPr>
            <p:cNvPr id="2074" name="object 2074"/>
            <p:cNvSpPr/>
            <p:nvPr/>
          </p:nvSpPr>
          <p:spPr>
            <a:xfrm>
              <a:off x="4636770" y="8317610"/>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2075" name="object 2075"/>
            <p:cNvSpPr/>
            <p:nvPr/>
          </p:nvSpPr>
          <p:spPr>
            <a:xfrm>
              <a:off x="4664583" y="8317610"/>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2076" name="object 2076"/>
            <p:cNvSpPr/>
            <p:nvPr/>
          </p:nvSpPr>
          <p:spPr>
            <a:xfrm>
              <a:off x="4692396" y="8317610"/>
              <a:ext cx="69850" cy="0"/>
            </a:xfrm>
            <a:custGeom>
              <a:avLst/>
              <a:gdLst/>
              <a:ahLst/>
              <a:cxnLst/>
              <a:rect l="l" t="t" r="r" b="b"/>
              <a:pathLst>
                <a:path w="69850">
                  <a:moveTo>
                    <a:pt x="0" y="0"/>
                  </a:moveTo>
                  <a:lnTo>
                    <a:pt x="69341" y="0"/>
                  </a:lnTo>
                </a:path>
              </a:pathLst>
            </a:custGeom>
            <a:ln w="3175">
              <a:solidFill>
                <a:srgbClr val="000000"/>
              </a:solidFill>
            </a:ln>
          </p:spPr>
          <p:txBody>
            <a:bodyPr wrap="square" lIns="0" tIns="0" rIns="0" bIns="0" rtlCol="0"/>
            <a:lstStyle/>
            <a:p>
              <a:endParaRPr sz="1227"/>
            </a:p>
          </p:txBody>
        </p:sp>
        <p:sp>
          <p:nvSpPr>
            <p:cNvPr id="2077" name="object 2077"/>
            <p:cNvSpPr/>
            <p:nvPr/>
          </p:nvSpPr>
          <p:spPr>
            <a:xfrm>
              <a:off x="4775453" y="8317610"/>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2078" name="object 2078"/>
            <p:cNvSpPr/>
            <p:nvPr/>
          </p:nvSpPr>
          <p:spPr>
            <a:xfrm>
              <a:off x="4803266" y="8317610"/>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2079" name="object 2079"/>
            <p:cNvSpPr/>
            <p:nvPr/>
          </p:nvSpPr>
          <p:spPr>
            <a:xfrm>
              <a:off x="4831079" y="8317610"/>
              <a:ext cx="69850" cy="0"/>
            </a:xfrm>
            <a:custGeom>
              <a:avLst/>
              <a:gdLst/>
              <a:ahLst/>
              <a:cxnLst/>
              <a:rect l="l" t="t" r="r" b="b"/>
              <a:pathLst>
                <a:path w="69850">
                  <a:moveTo>
                    <a:pt x="0" y="0"/>
                  </a:moveTo>
                  <a:lnTo>
                    <a:pt x="69341" y="0"/>
                  </a:lnTo>
                </a:path>
              </a:pathLst>
            </a:custGeom>
            <a:ln w="3175">
              <a:solidFill>
                <a:srgbClr val="000000"/>
              </a:solidFill>
            </a:ln>
          </p:spPr>
          <p:txBody>
            <a:bodyPr wrap="square" lIns="0" tIns="0" rIns="0" bIns="0" rtlCol="0"/>
            <a:lstStyle/>
            <a:p>
              <a:endParaRPr sz="1227"/>
            </a:p>
          </p:txBody>
        </p:sp>
        <p:sp>
          <p:nvSpPr>
            <p:cNvPr id="2080" name="object 2080"/>
            <p:cNvSpPr/>
            <p:nvPr/>
          </p:nvSpPr>
          <p:spPr>
            <a:xfrm>
              <a:off x="4914138" y="8317610"/>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2081" name="object 2081"/>
            <p:cNvSpPr/>
            <p:nvPr/>
          </p:nvSpPr>
          <p:spPr>
            <a:xfrm>
              <a:off x="4941951" y="8317610"/>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2082" name="object 2082"/>
            <p:cNvSpPr/>
            <p:nvPr/>
          </p:nvSpPr>
          <p:spPr>
            <a:xfrm>
              <a:off x="4969764" y="8317610"/>
              <a:ext cx="79375" cy="0"/>
            </a:xfrm>
            <a:custGeom>
              <a:avLst/>
              <a:gdLst/>
              <a:ahLst/>
              <a:cxnLst/>
              <a:rect l="l" t="t" r="r" b="b"/>
              <a:pathLst>
                <a:path w="79375">
                  <a:moveTo>
                    <a:pt x="0" y="0"/>
                  </a:moveTo>
                  <a:lnTo>
                    <a:pt x="78866" y="0"/>
                  </a:lnTo>
                </a:path>
              </a:pathLst>
            </a:custGeom>
            <a:ln w="3175">
              <a:solidFill>
                <a:srgbClr val="000000"/>
              </a:solidFill>
            </a:ln>
          </p:spPr>
          <p:txBody>
            <a:bodyPr wrap="square" lIns="0" tIns="0" rIns="0" bIns="0" rtlCol="0"/>
            <a:lstStyle/>
            <a:p>
              <a:endParaRPr sz="1227"/>
            </a:p>
          </p:txBody>
        </p:sp>
        <p:sp>
          <p:nvSpPr>
            <p:cNvPr id="2083" name="object 2083"/>
            <p:cNvSpPr/>
            <p:nvPr/>
          </p:nvSpPr>
          <p:spPr>
            <a:xfrm>
              <a:off x="3584828" y="8281416"/>
              <a:ext cx="0" cy="36195"/>
            </a:xfrm>
            <a:custGeom>
              <a:avLst/>
              <a:gdLst/>
              <a:ahLst/>
              <a:cxnLst/>
              <a:rect l="l" t="t" r="r" b="b"/>
              <a:pathLst>
                <a:path h="36195">
                  <a:moveTo>
                    <a:pt x="0" y="0"/>
                  </a:moveTo>
                  <a:lnTo>
                    <a:pt x="0" y="36194"/>
                  </a:lnTo>
                </a:path>
              </a:pathLst>
            </a:custGeom>
            <a:ln w="3175">
              <a:solidFill>
                <a:srgbClr val="000000"/>
              </a:solidFill>
            </a:ln>
          </p:spPr>
          <p:txBody>
            <a:bodyPr wrap="square" lIns="0" tIns="0" rIns="0" bIns="0" rtlCol="0"/>
            <a:lstStyle/>
            <a:p>
              <a:endParaRPr sz="1227"/>
            </a:p>
          </p:txBody>
        </p:sp>
        <p:sp>
          <p:nvSpPr>
            <p:cNvPr id="2084" name="object 2084"/>
            <p:cNvSpPr/>
            <p:nvPr/>
          </p:nvSpPr>
          <p:spPr>
            <a:xfrm>
              <a:off x="3486530" y="8317610"/>
              <a:ext cx="98425" cy="0"/>
            </a:xfrm>
            <a:custGeom>
              <a:avLst/>
              <a:gdLst/>
              <a:ahLst/>
              <a:cxnLst/>
              <a:rect l="l" t="t" r="r" b="b"/>
              <a:pathLst>
                <a:path w="98425">
                  <a:moveTo>
                    <a:pt x="98297" y="0"/>
                  </a:moveTo>
                  <a:lnTo>
                    <a:pt x="0" y="0"/>
                  </a:lnTo>
                </a:path>
              </a:pathLst>
            </a:custGeom>
            <a:ln w="3175">
              <a:solidFill>
                <a:srgbClr val="000000"/>
              </a:solidFill>
            </a:ln>
          </p:spPr>
          <p:txBody>
            <a:bodyPr wrap="square" lIns="0" tIns="0" rIns="0" bIns="0" rtlCol="0"/>
            <a:lstStyle/>
            <a:p>
              <a:endParaRPr sz="1227"/>
            </a:p>
          </p:txBody>
        </p:sp>
        <p:sp>
          <p:nvSpPr>
            <p:cNvPr id="2085" name="object 2085"/>
            <p:cNvSpPr/>
            <p:nvPr/>
          </p:nvSpPr>
          <p:spPr>
            <a:xfrm>
              <a:off x="3458717" y="8317610"/>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2086" name="object 2086"/>
            <p:cNvSpPr/>
            <p:nvPr/>
          </p:nvSpPr>
          <p:spPr>
            <a:xfrm>
              <a:off x="3430904" y="8317610"/>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2087" name="object 2087"/>
            <p:cNvSpPr/>
            <p:nvPr/>
          </p:nvSpPr>
          <p:spPr>
            <a:xfrm>
              <a:off x="3318510" y="8317610"/>
              <a:ext cx="99060" cy="0"/>
            </a:xfrm>
            <a:custGeom>
              <a:avLst/>
              <a:gdLst/>
              <a:ahLst/>
              <a:cxnLst/>
              <a:rect l="l" t="t" r="r" b="b"/>
              <a:pathLst>
                <a:path w="99060">
                  <a:moveTo>
                    <a:pt x="98678" y="0"/>
                  </a:moveTo>
                  <a:lnTo>
                    <a:pt x="0" y="0"/>
                  </a:lnTo>
                </a:path>
              </a:pathLst>
            </a:custGeom>
            <a:ln w="3175">
              <a:solidFill>
                <a:srgbClr val="000000"/>
              </a:solidFill>
            </a:ln>
          </p:spPr>
          <p:txBody>
            <a:bodyPr wrap="square" lIns="0" tIns="0" rIns="0" bIns="0" rtlCol="0"/>
            <a:lstStyle/>
            <a:p>
              <a:endParaRPr sz="1227"/>
            </a:p>
          </p:txBody>
        </p:sp>
        <p:sp>
          <p:nvSpPr>
            <p:cNvPr id="2088" name="object 2088"/>
            <p:cNvSpPr/>
            <p:nvPr/>
          </p:nvSpPr>
          <p:spPr>
            <a:xfrm>
              <a:off x="3318510" y="8281416"/>
              <a:ext cx="0" cy="36195"/>
            </a:xfrm>
            <a:custGeom>
              <a:avLst/>
              <a:gdLst/>
              <a:ahLst/>
              <a:cxnLst/>
              <a:rect l="l" t="t" r="r" b="b"/>
              <a:pathLst>
                <a:path h="36195">
                  <a:moveTo>
                    <a:pt x="0" y="0"/>
                  </a:moveTo>
                  <a:lnTo>
                    <a:pt x="0" y="36194"/>
                  </a:lnTo>
                </a:path>
              </a:pathLst>
            </a:custGeom>
            <a:ln w="3175">
              <a:solidFill>
                <a:srgbClr val="000000"/>
              </a:solidFill>
            </a:ln>
          </p:spPr>
          <p:txBody>
            <a:bodyPr wrap="square" lIns="0" tIns="0" rIns="0" bIns="0" rtlCol="0"/>
            <a:lstStyle/>
            <a:p>
              <a:endParaRPr sz="1227"/>
            </a:p>
          </p:txBody>
        </p:sp>
        <p:sp>
          <p:nvSpPr>
            <p:cNvPr id="2089" name="object 2089"/>
            <p:cNvSpPr/>
            <p:nvPr/>
          </p:nvSpPr>
          <p:spPr>
            <a:xfrm>
              <a:off x="3222879" y="8306181"/>
              <a:ext cx="95885" cy="0"/>
            </a:xfrm>
            <a:custGeom>
              <a:avLst/>
              <a:gdLst/>
              <a:ahLst/>
              <a:cxnLst/>
              <a:rect l="l" t="t" r="r" b="b"/>
              <a:pathLst>
                <a:path w="95885">
                  <a:moveTo>
                    <a:pt x="95630" y="0"/>
                  </a:moveTo>
                  <a:lnTo>
                    <a:pt x="0" y="0"/>
                  </a:lnTo>
                </a:path>
              </a:pathLst>
            </a:custGeom>
            <a:ln w="3175">
              <a:solidFill>
                <a:srgbClr val="000000"/>
              </a:solidFill>
            </a:ln>
          </p:spPr>
          <p:txBody>
            <a:bodyPr wrap="square" lIns="0" tIns="0" rIns="0" bIns="0" rtlCol="0"/>
            <a:lstStyle/>
            <a:p>
              <a:endParaRPr sz="1227"/>
            </a:p>
          </p:txBody>
        </p:sp>
        <p:sp>
          <p:nvSpPr>
            <p:cNvPr id="2090" name="object 2090"/>
            <p:cNvSpPr/>
            <p:nvPr/>
          </p:nvSpPr>
          <p:spPr>
            <a:xfrm>
              <a:off x="3195066" y="8306181"/>
              <a:ext cx="14604" cy="0"/>
            </a:xfrm>
            <a:custGeom>
              <a:avLst/>
              <a:gdLst/>
              <a:ahLst/>
              <a:cxnLst/>
              <a:rect l="l" t="t" r="r" b="b"/>
              <a:pathLst>
                <a:path w="14605">
                  <a:moveTo>
                    <a:pt x="14096" y="0"/>
                  </a:moveTo>
                  <a:lnTo>
                    <a:pt x="0" y="0"/>
                  </a:lnTo>
                </a:path>
              </a:pathLst>
            </a:custGeom>
            <a:ln w="3175">
              <a:solidFill>
                <a:srgbClr val="000000"/>
              </a:solidFill>
            </a:ln>
          </p:spPr>
          <p:txBody>
            <a:bodyPr wrap="square" lIns="0" tIns="0" rIns="0" bIns="0" rtlCol="0"/>
            <a:lstStyle/>
            <a:p>
              <a:endParaRPr sz="1227"/>
            </a:p>
          </p:txBody>
        </p:sp>
        <p:sp>
          <p:nvSpPr>
            <p:cNvPr id="2091" name="object 2091"/>
            <p:cNvSpPr/>
            <p:nvPr/>
          </p:nvSpPr>
          <p:spPr>
            <a:xfrm>
              <a:off x="3167633" y="8306181"/>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2092" name="object 2092"/>
            <p:cNvSpPr/>
            <p:nvPr/>
          </p:nvSpPr>
          <p:spPr>
            <a:xfrm>
              <a:off x="3084195" y="8306181"/>
              <a:ext cx="69850" cy="0"/>
            </a:xfrm>
            <a:custGeom>
              <a:avLst/>
              <a:gdLst/>
              <a:ahLst/>
              <a:cxnLst/>
              <a:rect l="l" t="t" r="r" b="b"/>
              <a:pathLst>
                <a:path w="69850">
                  <a:moveTo>
                    <a:pt x="69341" y="0"/>
                  </a:moveTo>
                  <a:lnTo>
                    <a:pt x="0" y="0"/>
                  </a:lnTo>
                </a:path>
              </a:pathLst>
            </a:custGeom>
            <a:ln w="3175">
              <a:solidFill>
                <a:srgbClr val="000000"/>
              </a:solidFill>
            </a:ln>
          </p:spPr>
          <p:txBody>
            <a:bodyPr wrap="square" lIns="0" tIns="0" rIns="0" bIns="0" rtlCol="0"/>
            <a:lstStyle/>
            <a:p>
              <a:endParaRPr sz="1227"/>
            </a:p>
          </p:txBody>
        </p:sp>
        <p:sp>
          <p:nvSpPr>
            <p:cNvPr id="2093" name="object 2093"/>
            <p:cNvSpPr/>
            <p:nvPr/>
          </p:nvSpPr>
          <p:spPr>
            <a:xfrm>
              <a:off x="3056763" y="8306181"/>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2094" name="object 2094"/>
            <p:cNvSpPr/>
            <p:nvPr/>
          </p:nvSpPr>
          <p:spPr>
            <a:xfrm>
              <a:off x="3028950" y="8306181"/>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2095" name="object 2095"/>
            <p:cNvSpPr/>
            <p:nvPr/>
          </p:nvSpPr>
          <p:spPr>
            <a:xfrm>
              <a:off x="2919222" y="8306181"/>
              <a:ext cx="95885" cy="0"/>
            </a:xfrm>
            <a:custGeom>
              <a:avLst/>
              <a:gdLst/>
              <a:ahLst/>
              <a:cxnLst/>
              <a:rect l="l" t="t" r="r" b="b"/>
              <a:pathLst>
                <a:path w="95885">
                  <a:moveTo>
                    <a:pt x="95630" y="0"/>
                  </a:moveTo>
                  <a:lnTo>
                    <a:pt x="0" y="0"/>
                  </a:lnTo>
                </a:path>
              </a:pathLst>
            </a:custGeom>
            <a:ln w="3175">
              <a:solidFill>
                <a:srgbClr val="000000"/>
              </a:solidFill>
            </a:ln>
          </p:spPr>
          <p:txBody>
            <a:bodyPr wrap="square" lIns="0" tIns="0" rIns="0" bIns="0" rtlCol="0"/>
            <a:lstStyle/>
            <a:p>
              <a:endParaRPr sz="1227"/>
            </a:p>
          </p:txBody>
        </p:sp>
        <p:sp>
          <p:nvSpPr>
            <p:cNvPr id="2096" name="object 2096"/>
            <p:cNvSpPr/>
            <p:nvPr/>
          </p:nvSpPr>
          <p:spPr>
            <a:xfrm>
              <a:off x="2919222" y="8281416"/>
              <a:ext cx="0" cy="36195"/>
            </a:xfrm>
            <a:custGeom>
              <a:avLst/>
              <a:gdLst/>
              <a:ahLst/>
              <a:cxnLst/>
              <a:rect l="l" t="t" r="r" b="b"/>
              <a:pathLst>
                <a:path h="36195">
                  <a:moveTo>
                    <a:pt x="0" y="0"/>
                  </a:moveTo>
                  <a:lnTo>
                    <a:pt x="0" y="36194"/>
                  </a:lnTo>
                </a:path>
              </a:pathLst>
            </a:custGeom>
            <a:ln w="3175">
              <a:solidFill>
                <a:srgbClr val="000000"/>
              </a:solidFill>
            </a:ln>
          </p:spPr>
          <p:txBody>
            <a:bodyPr wrap="square" lIns="0" tIns="0" rIns="0" bIns="0" rtlCol="0"/>
            <a:lstStyle/>
            <a:p>
              <a:endParaRPr sz="1227"/>
            </a:p>
          </p:txBody>
        </p:sp>
        <p:sp>
          <p:nvSpPr>
            <p:cNvPr id="2097" name="object 2097"/>
            <p:cNvSpPr/>
            <p:nvPr/>
          </p:nvSpPr>
          <p:spPr>
            <a:xfrm>
              <a:off x="2820923" y="8317610"/>
              <a:ext cx="98425" cy="0"/>
            </a:xfrm>
            <a:custGeom>
              <a:avLst/>
              <a:gdLst/>
              <a:ahLst/>
              <a:cxnLst/>
              <a:rect l="l" t="t" r="r" b="b"/>
              <a:pathLst>
                <a:path w="98425">
                  <a:moveTo>
                    <a:pt x="98297" y="0"/>
                  </a:moveTo>
                  <a:lnTo>
                    <a:pt x="0" y="0"/>
                  </a:lnTo>
                </a:path>
              </a:pathLst>
            </a:custGeom>
            <a:ln w="3175">
              <a:solidFill>
                <a:srgbClr val="000000"/>
              </a:solidFill>
            </a:ln>
          </p:spPr>
          <p:txBody>
            <a:bodyPr wrap="square" lIns="0" tIns="0" rIns="0" bIns="0" rtlCol="0"/>
            <a:lstStyle/>
            <a:p>
              <a:endParaRPr sz="1227"/>
            </a:p>
          </p:txBody>
        </p:sp>
        <p:sp>
          <p:nvSpPr>
            <p:cNvPr id="2098" name="object 2098"/>
            <p:cNvSpPr/>
            <p:nvPr/>
          </p:nvSpPr>
          <p:spPr>
            <a:xfrm>
              <a:off x="2793110" y="8317610"/>
              <a:ext cx="14604" cy="0"/>
            </a:xfrm>
            <a:custGeom>
              <a:avLst/>
              <a:gdLst/>
              <a:ahLst/>
              <a:cxnLst/>
              <a:rect l="l" t="t" r="r" b="b"/>
              <a:pathLst>
                <a:path w="14605">
                  <a:moveTo>
                    <a:pt x="14096" y="0"/>
                  </a:moveTo>
                  <a:lnTo>
                    <a:pt x="0" y="0"/>
                  </a:lnTo>
                </a:path>
              </a:pathLst>
            </a:custGeom>
            <a:ln w="3175">
              <a:solidFill>
                <a:srgbClr val="000000"/>
              </a:solidFill>
            </a:ln>
          </p:spPr>
          <p:txBody>
            <a:bodyPr wrap="square" lIns="0" tIns="0" rIns="0" bIns="0" rtlCol="0"/>
            <a:lstStyle/>
            <a:p>
              <a:endParaRPr sz="1227"/>
            </a:p>
          </p:txBody>
        </p:sp>
        <p:sp>
          <p:nvSpPr>
            <p:cNvPr id="2099" name="object 2099"/>
            <p:cNvSpPr/>
            <p:nvPr/>
          </p:nvSpPr>
          <p:spPr>
            <a:xfrm>
              <a:off x="2765679" y="8317610"/>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2100" name="object 2100"/>
            <p:cNvSpPr/>
            <p:nvPr/>
          </p:nvSpPr>
          <p:spPr>
            <a:xfrm>
              <a:off x="2653283" y="8317610"/>
              <a:ext cx="98425" cy="0"/>
            </a:xfrm>
            <a:custGeom>
              <a:avLst/>
              <a:gdLst/>
              <a:ahLst/>
              <a:cxnLst/>
              <a:rect l="l" t="t" r="r" b="b"/>
              <a:pathLst>
                <a:path w="98425">
                  <a:moveTo>
                    <a:pt x="98297" y="0"/>
                  </a:moveTo>
                  <a:lnTo>
                    <a:pt x="0" y="0"/>
                  </a:lnTo>
                </a:path>
              </a:pathLst>
            </a:custGeom>
            <a:ln w="3175">
              <a:solidFill>
                <a:srgbClr val="000000"/>
              </a:solidFill>
            </a:ln>
          </p:spPr>
          <p:txBody>
            <a:bodyPr wrap="square" lIns="0" tIns="0" rIns="0" bIns="0" rtlCol="0"/>
            <a:lstStyle/>
            <a:p>
              <a:endParaRPr sz="1227"/>
            </a:p>
          </p:txBody>
        </p:sp>
        <p:sp>
          <p:nvSpPr>
            <p:cNvPr id="2101" name="object 2101"/>
            <p:cNvSpPr/>
            <p:nvPr/>
          </p:nvSpPr>
          <p:spPr>
            <a:xfrm>
              <a:off x="2653283" y="8281416"/>
              <a:ext cx="0" cy="36195"/>
            </a:xfrm>
            <a:custGeom>
              <a:avLst/>
              <a:gdLst/>
              <a:ahLst/>
              <a:cxnLst/>
              <a:rect l="l" t="t" r="r" b="b"/>
              <a:pathLst>
                <a:path h="36195">
                  <a:moveTo>
                    <a:pt x="0" y="0"/>
                  </a:moveTo>
                  <a:lnTo>
                    <a:pt x="0" y="36194"/>
                  </a:lnTo>
                </a:path>
              </a:pathLst>
            </a:custGeom>
            <a:ln w="3175">
              <a:solidFill>
                <a:srgbClr val="000000"/>
              </a:solidFill>
            </a:ln>
          </p:spPr>
          <p:txBody>
            <a:bodyPr wrap="square" lIns="0" tIns="0" rIns="0" bIns="0" rtlCol="0"/>
            <a:lstStyle/>
            <a:p>
              <a:endParaRPr sz="1227"/>
            </a:p>
          </p:txBody>
        </p:sp>
        <p:sp>
          <p:nvSpPr>
            <p:cNvPr id="2102" name="object 2102"/>
            <p:cNvSpPr/>
            <p:nvPr/>
          </p:nvSpPr>
          <p:spPr>
            <a:xfrm>
              <a:off x="2557652" y="8306181"/>
              <a:ext cx="95885" cy="0"/>
            </a:xfrm>
            <a:custGeom>
              <a:avLst/>
              <a:gdLst/>
              <a:ahLst/>
              <a:cxnLst/>
              <a:rect l="l" t="t" r="r" b="b"/>
              <a:pathLst>
                <a:path w="95885">
                  <a:moveTo>
                    <a:pt x="95630" y="0"/>
                  </a:moveTo>
                  <a:lnTo>
                    <a:pt x="0" y="0"/>
                  </a:lnTo>
                </a:path>
              </a:pathLst>
            </a:custGeom>
            <a:ln w="3175">
              <a:solidFill>
                <a:srgbClr val="000000"/>
              </a:solidFill>
            </a:ln>
          </p:spPr>
          <p:txBody>
            <a:bodyPr wrap="square" lIns="0" tIns="0" rIns="0" bIns="0" rtlCol="0"/>
            <a:lstStyle/>
            <a:p>
              <a:endParaRPr sz="1227"/>
            </a:p>
          </p:txBody>
        </p:sp>
        <p:sp>
          <p:nvSpPr>
            <p:cNvPr id="2103" name="object 2103"/>
            <p:cNvSpPr/>
            <p:nvPr/>
          </p:nvSpPr>
          <p:spPr>
            <a:xfrm>
              <a:off x="2529839" y="8306181"/>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2104" name="object 2104"/>
            <p:cNvSpPr/>
            <p:nvPr/>
          </p:nvSpPr>
          <p:spPr>
            <a:xfrm>
              <a:off x="2502026" y="8306181"/>
              <a:ext cx="14604" cy="0"/>
            </a:xfrm>
            <a:custGeom>
              <a:avLst/>
              <a:gdLst/>
              <a:ahLst/>
              <a:cxnLst/>
              <a:rect l="l" t="t" r="r" b="b"/>
              <a:pathLst>
                <a:path w="14605">
                  <a:moveTo>
                    <a:pt x="14096" y="0"/>
                  </a:moveTo>
                  <a:lnTo>
                    <a:pt x="0" y="0"/>
                  </a:lnTo>
                </a:path>
              </a:pathLst>
            </a:custGeom>
            <a:ln w="3175">
              <a:solidFill>
                <a:srgbClr val="000000"/>
              </a:solidFill>
            </a:ln>
          </p:spPr>
          <p:txBody>
            <a:bodyPr wrap="square" lIns="0" tIns="0" rIns="0" bIns="0" rtlCol="0"/>
            <a:lstStyle/>
            <a:p>
              <a:endParaRPr sz="1227"/>
            </a:p>
          </p:txBody>
        </p:sp>
        <p:sp>
          <p:nvSpPr>
            <p:cNvPr id="2105" name="object 2105"/>
            <p:cNvSpPr/>
            <p:nvPr/>
          </p:nvSpPr>
          <p:spPr>
            <a:xfrm>
              <a:off x="2418969" y="8306181"/>
              <a:ext cx="69850" cy="0"/>
            </a:xfrm>
            <a:custGeom>
              <a:avLst/>
              <a:gdLst/>
              <a:ahLst/>
              <a:cxnLst/>
              <a:rect l="l" t="t" r="r" b="b"/>
              <a:pathLst>
                <a:path w="69850">
                  <a:moveTo>
                    <a:pt x="69341" y="0"/>
                  </a:moveTo>
                  <a:lnTo>
                    <a:pt x="0" y="0"/>
                  </a:lnTo>
                </a:path>
              </a:pathLst>
            </a:custGeom>
            <a:ln w="3175">
              <a:solidFill>
                <a:srgbClr val="000000"/>
              </a:solidFill>
            </a:ln>
          </p:spPr>
          <p:txBody>
            <a:bodyPr wrap="square" lIns="0" tIns="0" rIns="0" bIns="0" rtlCol="0"/>
            <a:lstStyle/>
            <a:p>
              <a:endParaRPr sz="1227"/>
            </a:p>
          </p:txBody>
        </p:sp>
        <p:sp>
          <p:nvSpPr>
            <p:cNvPr id="2106" name="object 2106"/>
            <p:cNvSpPr/>
            <p:nvPr/>
          </p:nvSpPr>
          <p:spPr>
            <a:xfrm>
              <a:off x="2391155" y="8306181"/>
              <a:ext cx="14604" cy="0"/>
            </a:xfrm>
            <a:custGeom>
              <a:avLst/>
              <a:gdLst/>
              <a:ahLst/>
              <a:cxnLst/>
              <a:rect l="l" t="t" r="r" b="b"/>
              <a:pathLst>
                <a:path w="14605">
                  <a:moveTo>
                    <a:pt x="14096" y="0"/>
                  </a:moveTo>
                  <a:lnTo>
                    <a:pt x="0" y="0"/>
                  </a:lnTo>
                </a:path>
              </a:pathLst>
            </a:custGeom>
            <a:ln w="3175">
              <a:solidFill>
                <a:srgbClr val="000000"/>
              </a:solidFill>
            </a:ln>
          </p:spPr>
          <p:txBody>
            <a:bodyPr wrap="square" lIns="0" tIns="0" rIns="0" bIns="0" rtlCol="0"/>
            <a:lstStyle/>
            <a:p>
              <a:endParaRPr sz="1227"/>
            </a:p>
          </p:txBody>
        </p:sp>
        <p:sp>
          <p:nvSpPr>
            <p:cNvPr id="2107" name="object 2107"/>
            <p:cNvSpPr/>
            <p:nvPr/>
          </p:nvSpPr>
          <p:spPr>
            <a:xfrm>
              <a:off x="2363342" y="8306181"/>
              <a:ext cx="14604" cy="0"/>
            </a:xfrm>
            <a:custGeom>
              <a:avLst/>
              <a:gdLst/>
              <a:ahLst/>
              <a:cxnLst/>
              <a:rect l="l" t="t" r="r" b="b"/>
              <a:pathLst>
                <a:path w="14605">
                  <a:moveTo>
                    <a:pt x="14096" y="0"/>
                  </a:moveTo>
                  <a:lnTo>
                    <a:pt x="0" y="0"/>
                  </a:lnTo>
                </a:path>
              </a:pathLst>
            </a:custGeom>
            <a:ln w="3175">
              <a:solidFill>
                <a:srgbClr val="000000"/>
              </a:solidFill>
            </a:ln>
          </p:spPr>
          <p:txBody>
            <a:bodyPr wrap="square" lIns="0" tIns="0" rIns="0" bIns="0" rtlCol="0"/>
            <a:lstStyle/>
            <a:p>
              <a:endParaRPr sz="1227"/>
            </a:p>
          </p:txBody>
        </p:sp>
        <p:sp>
          <p:nvSpPr>
            <p:cNvPr id="2108" name="object 2108"/>
            <p:cNvSpPr/>
            <p:nvPr/>
          </p:nvSpPr>
          <p:spPr>
            <a:xfrm>
              <a:off x="2253995" y="8306181"/>
              <a:ext cx="95885" cy="0"/>
            </a:xfrm>
            <a:custGeom>
              <a:avLst/>
              <a:gdLst/>
              <a:ahLst/>
              <a:cxnLst/>
              <a:rect l="l" t="t" r="r" b="b"/>
              <a:pathLst>
                <a:path w="95885">
                  <a:moveTo>
                    <a:pt x="95630" y="0"/>
                  </a:moveTo>
                  <a:lnTo>
                    <a:pt x="0" y="0"/>
                  </a:lnTo>
                </a:path>
              </a:pathLst>
            </a:custGeom>
            <a:ln w="3175">
              <a:solidFill>
                <a:srgbClr val="000000"/>
              </a:solidFill>
            </a:ln>
          </p:spPr>
          <p:txBody>
            <a:bodyPr wrap="square" lIns="0" tIns="0" rIns="0" bIns="0" rtlCol="0"/>
            <a:lstStyle/>
            <a:p>
              <a:endParaRPr sz="1227"/>
            </a:p>
          </p:txBody>
        </p:sp>
        <p:sp>
          <p:nvSpPr>
            <p:cNvPr id="2109" name="object 2109"/>
            <p:cNvSpPr/>
            <p:nvPr/>
          </p:nvSpPr>
          <p:spPr>
            <a:xfrm>
              <a:off x="2253995" y="8281416"/>
              <a:ext cx="0" cy="36195"/>
            </a:xfrm>
            <a:custGeom>
              <a:avLst/>
              <a:gdLst/>
              <a:ahLst/>
              <a:cxnLst/>
              <a:rect l="l" t="t" r="r" b="b"/>
              <a:pathLst>
                <a:path h="36195">
                  <a:moveTo>
                    <a:pt x="0" y="0"/>
                  </a:moveTo>
                  <a:lnTo>
                    <a:pt x="0" y="36194"/>
                  </a:lnTo>
                </a:path>
              </a:pathLst>
            </a:custGeom>
            <a:ln w="3175">
              <a:solidFill>
                <a:srgbClr val="000000"/>
              </a:solidFill>
            </a:ln>
          </p:spPr>
          <p:txBody>
            <a:bodyPr wrap="square" lIns="0" tIns="0" rIns="0" bIns="0" rtlCol="0"/>
            <a:lstStyle/>
            <a:p>
              <a:endParaRPr sz="1227"/>
            </a:p>
          </p:txBody>
        </p:sp>
        <p:sp>
          <p:nvSpPr>
            <p:cNvPr id="2110" name="object 2110"/>
            <p:cNvSpPr/>
            <p:nvPr/>
          </p:nvSpPr>
          <p:spPr>
            <a:xfrm>
              <a:off x="2155698" y="8317610"/>
              <a:ext cx="98425" cy="0"/>
            </a:xfrm>
            <a:custGeom>
              <a:avLst/>
              <a:gdLst/>
              <a:ahLst/>
              <a:cxnLst/>
              <a:rect l="l" t="t" r="r" b="b"/>
              <a:pathLst>
                <a:path w="98425">
                  <a:moveTo>
                    <a:pt x="98297" y="0"/>
                  </a:moveTo>
                  <a:lnTo>
                    <a:pt x="0" y="0"/>
                  </a:lnTo>
                </a:path>
              </a:pathLst>
            </a:custGeom>
            <a:ln w="3175">
              <a:solidFill>
                <a:srgbClr val="000000"/>
              </a:solidFill>
            </a:ln>
          </p:spPr>
          <p:txBody>
            <a:bodyPr wrap="square" lIns="0" tIns="0" rIns="0" bIns="0" rtlCol="0"/>
            <a:lstStyle/>
            <a:p>
              <a:endParaRPr sz="1227"/>
            </a:p>
          </p:txBody>
        </p:sp>
        <p:sp>
          <p:nvSpPr>
            <p:cNvPr id="2111" name="object 2111"/>
            <p:cNvSpPr/>
            <p:nvPr/>
          </p:nvSpPr>
          <p:spPr>
            <a:xfrm>
              <a:off x="2127885" y="8317610"/>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2112" name="object 2112"/>
            <p:cNvSpPr/>
            <p:nvPr/>
          </p:nvSpPr>
          <p:spPr>
            <a:xfrm>
              <a:off x="2100072" y="8317610"/>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2113" name="object 2113"/>
            <p:cNvSpPr/>
            <p:nvPr/>
          </p:nvSpPr>
          <p:spPr>
            <a:xfrm>
              <a:off x="1987676" y="8317610"/>
              <a:ext cx="99060" cy="0"/>
            </a:xfrm>
            <a:custGeom>
              <a:avLst/>
              <a:gdLst/>
              <a:ahLst/>
              <a:cxnLst/>
              <a:rect l="l" t="t" r="r" b="b"/>
              <a:pathLst>
                <a:path w="99060">
                  <a:moveTo>
                    <a:pt x="98678" y="0"/>
                  </a:moveTo>
                  <a:lnTo>
                    <a:pt x="0" y="0"/>
                  </a:lnTo>
                </a:path>
              </a:pathLst>
            </a:custGeom>
            <a:ln w="3175">
              <a:solidFill>
                <a:srgbClr val="000000"/>
              </a:solidFill>
            </a:ln>
          </p:spPr>
          <p:txBody>
            <a:bodyPr wrap="square" lIns="0" tIns="0" rIns="0" bIns="0" rtlCol="0"/>
            <a:lstStyle/>
            <a:p>
              <a:endParaRPr sz="1227"/>
            </a:p>
          </p:txBody>
        </p:sp>
        <p:sp>
          <p:nvSpPr>
            <p:cNvPr id="2114" name="object 2114"/>
            <p:cNvSpPr/>
            <p:nvPr/>
          </p:nvSpPr>
          <p:spPr>
            <a:xfrm>
              <a:off x="1987676" y="8281416"/>
              <a:ext cx="0" cy="36195"/>
            </a:xfrm>
            <a:custGeom>
              <a:avLst/>
              <a:gdLst/>
              <a:ahLst/>
              <a:cxnLst/>
              <a:rect l="l" t="t" r="r" b="b"/>
              <a:pathLst>
                <a:path h="36195">
                  <a:moveTo>
                    <a:pt x="0" y="0"/>
                  </a:moveTo>
                  <a:lnTo>
                    <a:pt x="0" y="36194"/>
                  </a:lnTo>
                </a:path>
              </a:pathLst>
            </a:custGeom>
            <a:ln w="3175">
              <a:solidFill>
                <a:srgbClr val="000000"/>
              </a:solidFill>
            </a:ln>
          </p:spPr>
          <p:txBody>
            <a:bodyPr wrap="square" lIns="0" tIns="0" rIns="0" bIns="0" rtlCol="0"/>
            <a:lstStyle/>
            <a:p>
              <a:endParaRPr sz="1227"/>
            </a:p>
          </p:txBody>
        </p:sp>
        <p:sp>
          <p:nvSpPr>
            <p:cNvPr id="2115" name="object 2115"/>
            <p:cNvSpPr/>
            <p:nvPr/>
          </p:nvSpPr>
          <p:spPr>
            <a:xfrm>
              <a:off x="1892045" y="8306181"/>
              <a:ext cx="95885" cy="0"/>
            </a:xfrm>
            <a:custGeom>
              <a:avLst/>
              <a:gdLst/>
              <a:ahLst/>
              <a:cxnLst/>
              <a:rect l="l" t="t" r="r" b="b"/>
              <a:pathLst>
                <a:path w="95885">
                  <a:moveTo>
                    <a:pt x="95630" y="0"/>
                  </a:moveTo>
                  <a:lnTo>
                    <a:pt x="0" y="0"/>
                  </a:lnTo>
                </a:path>
              </a:pathLst>
            </a:custGeom>
            <a:ln w="3175">
              <a:solidFill>
                <a:srgbClr val="000000"/>
              </a:solidFill>
            </a:ln>
          </p:spPr>
          <p:txBody>
            <a:bodyPr wrap="square" lIns="0" tIns="0" rIns="0" bIns="0" rtlCol="0"/>
            <a:lstStyle/>
            <a:p>
              <a:endParaRPr sz="1227"/>
            </a:p>
          </p:txBody>
        </p:sp>
        <p:sp>
          <p:nvSpPr>
            <p:cNvPr id="2116" name="object 2116"/>
            <p:cNvSpPr/>
            <p:nvPr/>
          </p:nvSpPr>
          <p:spPr>
            <a:xfrm>
              <a:off x="1864614" y="8306181"/>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2117" name="object 2117"/>
            <p:cNvSpPr/>
            <p:nvPr/>
          </p:nvSpPr>
          <p:spPr>
            <a:xfrm>
              <a:off x="1836801" y="8306181"/>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2118" name="object 2118"/>
            <p:cNvSpPr/>
            <p:nvPr/>
          </p:nvSpPr>
          <p:spPr>
            <a:xfrm>
              <a:off x="1753361" y="8306181"/>
              <a:ext cx="69850" cy="0"/>
            </a:xfrm>
            <a:custGeom>
              <a:avLst/>
              <a:gdLst/>
              <a:ahLst/>
              <a:cxnLst/>
              <a:rect l="l" t="t" r="r" b="b"/>
              <a:pathLst>
                <a:path w="69850">
                  <a:moveTo>
                    <a:pt x="69341" y="0"/>
                  </a:moveTo>
                  <a:lnTo>
                    <a:pt x="0" y="0"/>
                  </a:lnTo>
                </a:path>
              </a:pathLst>
            </a:custGeom>
            <a:ln w="3175">
              <a:solidFill>
                <a:srgbClr val="000000"/>
              </a:solidFill>
            </a:ln>
          </p:spPr>
          <p:txBody>
            <a:bodyPr wrap="square" lIns="0" tIns="0" rIns="0" bIns="0" rtlCol="0"/>
            <a:lstStyle/>
            <a:p>
              <a:endParaRPr sz="1227"/>
            </a:p>
          </p:txBody>
        </p:sp>
        <p:sp>
          <p:nvSpPr>
            <p:cNvPr id="2119" name="object 2119"/>
            <p:cNvSpPr/>
            <p:nvPr/>
          </p:nvSpPr>
          <p:spPr>
            <a:xfrm>
              <a:off x="1725930" y="8306181"/>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2120" name="object 2120"/>
            <p:cNvSpPr/>
            <p:nvPr/>
          </p:nvSpPr>
          <p:spPr>
            <a:xfrm>
              <a:off x="1698116" y="8306181"/>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2121" name="object 2121"/>
            <p:cNvSpPr/>
            <p:nvPr/>
          </p:nvSpPr>
          <p:spPr>
            <a:xfrm>
              <a:off x="1588769" y="8306181"/>
              <a:ext cx="95885" cy="0"/>
            </a:xfrm>
            <a:custGeom>
              <a:avLst/>
              <a:gdLst/>
              <a:ahLst/>
              <a:cxnLst/>
              <a:rect l="l" t="t" r="r" b="b"/>
              <a:pathLst>
                <a:path w="95885">
                  <a:moveTo>
                    <a:pt x="95630" y="0"/>
                  </a:moveTo>
                  <a:lnTo>
                    <a:pt x="0" y="0"/>
                  </a:lnTo>
                </a:path>
              </a:pathLst>
            </a:custGeom>
            <a:ln w="3175">
              <a:solidFill>
                <a:srgbClr val="000000"/>
              </a:solidFill>
            </a:ln>
          </p:spPr>
          <p:txBody>
            <a:bodyPr wrap="square" lIns="0" tIns="0" rIns="0" bIns="0" rtlCol="0"/>
            <a:lstStyle/>
            <a:p>
              <a:endParaRPr sz="1227"/>
            </a:p>
          </p:txBody>
        </p:sp>
        <p:sp>
          <p:nvSpPr>
            <p:cNvPr id="2122" name="object 2122"/>
            <p:cNvSpPr/>
            <p:nvPr/>
          </p:nvSpPr>
          <p:spPr>
            <a:xfrm>
              <a:off x="1588769" y="8281416"/>
              <a:ext cx="0" cy="36195"/>
            </a:xfrm>
            <a:custGeom>
              <a:avLst/>
              <a:gdLst/>
              <a:ahLst/>
              <a:cxnLst/>
              <a:rect l="l" t="t" r="r" b="b"/>
              <a:pathLst>
                <a:path h="36195">
                  <a:moveTo>
                    <a:pt x="0" y="0"/>
                  </a:moveTo>
                  <a:lnTo>
                    <a:pt x="0" y="36194"/>
                  </a:lnTo>
                </a:path>
              </a:pathLst>
            </a:custGeom>
            <a:ln w="3175">
              <a:solidFill>
                <a:srgbClr val="000000"/>
              </a:solidFill>
            </a:ln>
          </p:spPr>
          <p:txBody>
            <a:bodyPr wrap="square" lIns="0" tIns="0" rIns="0" bIns="0" rtlCol="0"/>
            <a:lstStyle/>
            <a:p>
              <a:endParaRPr sz="1227"/>
            </a:p>
          </p:txBody>
        </p:sp>
        <p:sp>
          <p:nvSpPr>
            <p:cNvPr id="2123" name="object 2123"/>
            <p:cNvSpPr/>
            <p:nvPr/>
          </p:nvSpPr>
          <p:spPr>
            <a:xfrm>
              <a:off x="1490091" y="8317610"/>
              <a:ext cx="99060" cy="0"/>
            </a:xfrm>
            <a:custGeom>
              <a:avLst/>
              <a:gdLst/>
              <a:ahLst/>
              <a:cxnLst/>
              <a:rect l="l" t="t" r="r" b="b"/>
              <a:pathLst>
                <a:path w="99059">
                  <a:moveTo>
                    <a:pt x="98678" y="0"/>
                  </a:moveTo>
                  <a:lnTo>
                    <a:pt x="0" y="0"/>
                  </a:lnTo>
                </a:path>
              </a:pathLst>
            </a:custGeom>
            <a:ln w="3175">
              <a:solidFill>
                <a:srgbClr val="000000"/>
              </a:solidFill>
            </a:ln>
          </p:spPr>
          <p:txBody>
            <a:bodyPr wrap="square" lIns="0" tIns="0" rIns="0" bIns="0" rtlCol="0"/>
            <a:lstStyle/>
            <a:p>
              <a:endParaRPr sz="1227"/>
            </a:p>
          </p:txBody>
        </p:sp>
        <p:sp>
          <p:nvSpPr>
            <p:cNvPr id="2124" name="object 2124"/>
            <p:cNvSpPr/>
            <p:nvPr/>
          </p:nvSpPr>
          <p:spPr>
            <a:xfrm>
              <a:off x="1462277" y="8317610"/>
              <a:ext cx="14604" cy="0"/>
            </a:xfrm>
            <a:custGeom>
              <a:avLst/>
              <a:gdLst/>
              <a:ahLst/>
              <a:cxnLst/>
              <a:rect l="l" t="t" r="r" b="b"/>
              <a:pathLst>
                <a:path w="14605">
                  <a:moveTo>
                    <a:pt x="14096" y="0"/>
                  </a:moveTo>
                  <a:lnTo>
                    <a:pt x="0" y="0"/>
                  </a:lnTo>
                </a:path>
              </a:pathLst>
            </a:custGeom>
            <a:ln w="3175">
              <a:solidFill>
                <a:srgbClr val="000000"/>
              </a:solidFill>
            </a:ln>
          </p:spPr>
          <p:txBody>
            <a:bodyPr wrap="square" lIns="0" tIns="0" rIns="0" bIns="0" rtlCol="0"/>
            <a:lstStyle/>
            <a:p>
              <a:endParaRPr sz="1227"/>
            </a:p>
          </p:txBody>
        </p:sp>
        <p:sp>
          <p:nvSpPr>
            <p:cNvPr id="2125" name="object 2125"/>
            <p:cNvSpPr/>
            <p:nvPr/>
          </p:nvSpPr>
          <p:spPr>
            <a:xfrm>
              <a:off x="1434846" y="8317610"/>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2126" name="object 2126"/>
            <p:cNvSpPr/>
            <p:nvPr/>
          </p:nvSpPr>
          <p:spPr>
            <a:xfrm>
              <a:off x="1322450" y="8317610"/>
              <a:ext cx="98425" cy="0"/>
            </a:xfrm>
            <a:custGeom>
              <a:avLst/>
              <a:gdLst/>
              <a:ahLst/>
              <a:cxnLst/>
              <a:rect l="l" t="t" r="r" b="b"/>
              <a:pathLst>
                <a:path w="98425">
                  <a:moveTo>
                    <a:pt x="98297" y="0"/>
                  </a:moveTo>
                  <a:lnTo>
                    <a:pt x="0" y="0"/>
                  </a:lnTo>
                </a:path>
              </a:pathLst>
            </a:custGeom>
            <a:ln w="3175">
              <a:solidFill>
                <a:srgbClr val="000000"/>
              </a:solidFill>
            </a:ln>
          </p:spPr>
          <p:txBody>
            <a:bodyPr wrap="square" lIns="0" tIns="0" rIns="0" bIns="0" rtlCol="0"/>
            <a:lstStyle/>
            <a:p>
              <a:endParaRPr sz="1227"/>
            </a:p>
          </p:txBody>
        </p:sp>
        <p:sp>
          <p:nvSpPr>
            <p:cNvPr id="2127" name="object 2127"/>
            <p:cNvSpPr/>
            <p:nvPr/>
          </p:nvSpPr>
          <p:spPr>
            <a:xfrm>
              <a:off x="1322450" y="8281416"/>
              <a:ext cx="0" cy="36195"/>
            </a:xfrm>
            <a:custGeom>
              <a:avLst/>
              <a:gdLst/>
              <a:ahLst/>
              <a:cxnLst/>
              <a:rect l="l" t="t" r="r" b="b"/>
              <a:pathLst>
                <a:path h="36195">
                  <a:moveTo>
                    <a:pt x="0" y="0"/>
                  </a:moveTo>
                  <a:lnTo>
                    <a:pt x="0" y="36194"/>
                  </a:lnTo>
                </a:path>
              </a:pathLst>
            </a:custGeom>
            <a:ln w="3175">
              <a:solidFill>
                <a:srgbClr val="000000"/>
              </a:solidFill>
            </a:ln>
          </p:spPr>
          <p:txBody>
            <a:bodyPr wrap="square" lIns="0" tIns="0" rIns="0" bIns="0" rtlCol="0"/>
            <a:lstStyle/>
            <a:p>
              <a:endParaRPr sz="1227"/>
            </a:p>
          </p:txBody>
        </p:sp>
        <p:sp>
          <p:nvSpPr>
            <p:cNvPr id="2128" name="object 2128"/>
            <p:cNvSpPr/>
            <p:nvPr/>
          </p:nvSpPr>
          <p:spPr>
            <a:xfrm>
              <a:off x="1289303" y="8306181"/>
              <a:ext cx="33655" cy="0"/>
            </a:xfrm>
            <a:custGeom>
              <a:avLst/>
              <a:gdLst/>
              <a:ahLst/>
              <a:cxnLst/>
              <a:rect l="l" t="t" r="r" b="b"/>
              <a:pathLst>
                <a:path w="33655">
                  <a:moveTo>
                    <a:pt x="33146" y="0"/>
                  </a:moveTo>
                  <a:lnTo>
                    <a:pt x="0" y="0"/>
                  </a:lnTo>
                </a:path>
              </a:pathLst>
            </a:custGeom>
            <a:ln w="3175">
              <a:solidFill>
                <a:srgbClr val="000000"/>
              </a:solidFill>
            </a:ln>
          </p:spPr>
          <p:txBody>
            <a:bodyPr wrap="square" lIns="0" tIns="0" rIns="0" bIns="0" rtlCol="0"/>
            <a:lstStyle/>
            <a:p>
              <a:endParaRPr sz="1227"/>
            </a:p>
          </p:txBody>
        </p:sp>
        <p:sp>
          <p:nvSpPr>
            <p:cNvPr id="2129" name="object 2129"/>
            <p:cNvSpPr/>
            <p:nvPr/>
          </p:nvSpPr>
          <p:spPr>
            <a:xfrm>
              <a:off x="1289303" y="8281416"/>
              <a:ext cx="0" cy="36195"/>
            </a:xfrm>
            <a:custGeom>
              <a:avLst/>
              <a:gdLst/>
              <a:ahLst/>
              <a:cxnLst/>
              <a:rect l="l" t="t" r="r" b="b"/>
              <a:pathLst>
                <a:path h="36195">
                  <a:moveTo>
                    <a:pt x="0" y="0"/>
                  </a:moveTo>
                  <a:lnTo>
                    <a:pt x="0" y="36194"/>
                  </a:lnTo>
                </a:path>
              </a:pathLst>
            </a:custGeom>
            <a:ln w="3175">
              <a:solidFill>
                <a:srgbClr val="000000"/>
              </a:solidFill>
            </a:ln>
          </p:spPr>
          <p:txBody>
            <a:bodyPr wrap="square" lIns="0" tIns="0" rIns="0" bIns="0" rtlCol="0"/>
            <a:lstStyle/>
            <a:p>
              <a:endParaRPr sz="1227"/>
            </a:p>
          </p:txBody>
        </p:sp>
        <p:sp>
          <p:nvSpPr>
            <p:cNvPr id="2130" name="object 2130"/>
            <p:cNvSpPr/>
            <p:nvPr/>
          </p:nvSpPr>
          <p:spPr>
            <a:xfrm>
              <a:off x="1207388" y="8317610"/>
              <a:ext cx="81915" cy="0"/>
            </a:xfrm>
            <a:custGeom>
              <a:avLst/>
              <a:gdLst/>
              <a:ahLst/>
              <a:cxnLst/>
              <a:rect l="l" t="t" r="r" b="b"/>
              <a:pathLst>
                <a:path w="81915">
                  <a:moveTo>
                    <a:pt x="81914" y="0"/>
                  </a:moveTo>
                  <a:lnTo>
                    <a:pt x="0" y="0"/>
                  </a:lnTo>
                </a:path>
              </a:pathLst>
            </a:custGeom>
            <a:ln w="3175">
              <a:solidFill>
                <a:srgbClr val="000000"/>
              </a:solidFill>
            </a:ln>
          </p:spPr>
          <p:txBody>
            <a:bodyPr wrap="square" lIns="0" tIns="0" rIns="0" bIns="0" rtlCol="0"/>
            <a:lstStyle/>
            <a:p>
              <a:endParaRPr sz="1227"/>
            </a:p>
          </p:txBody>
        </p:sp>
        <p:sp>
          <p:nvSpPr>
            <p:cNvPr id="2131" name="object 2131"/>
            <p:cNvSpPr/>
            <p:nvPr/>
          </p:nvSpPr>
          <p:spPr>
            <a:xfrm>
              <a:off x="1179575" y="8317610"/>
              <a:ext cx="14604" cy="0"/>
            </a:xfrm>
            <a:custGeom>
              <a:avLst/>
              <a:gdLst/>
              <a:ahLst/>
              <a:cxnLst/>
              <a:rect l="l" t="t" r="r" b="b"/>
              <a:pathLst>
                <a:path w="14605">
                  <a:moveTo>
                    <a:pt x="14096" y="0"/>
                  </a:moveTo>
                  <a:lnTo>
                    <a:pt x="0" y="0"/>
                  </a:lnTo>
                </a:path>
              </a:pathLst>
            </a:custGeom>
            <a:ln w="3175">
              <a:solidFill>
                <a:srgbClr val="000000"/>
              </a:solidFill>
            </a:ln>
          </p:spPr>
          <p:txBody>
            <a:bodyPr wrap="square" lIns="0" tIns="0" rIns="0" bIns="0" rtlCol="0"/>
            <a:lstStyle/>
            <a:p>
              <a:endParaRPr sz="1227"/>
            </a:p>
          </p:txBody>
        </p:sp>
        <p:sp>
          <p:nvSpPr>
            <p:cNvPr id="2132" name="object 2132"/>
            <p:cNvSpPr/>
            <p:nvPr/>
          </p:nvSpPr>
          <p:spPr>
            <a:xfrm>
              <a:off x="1151763" y="8317610"/>
              <a:ext cx="14604" cy="0"/>
            </a:xfrm>
            <a:custGeom>
              <a:avLst/>
              <a:gdLst/>
              <a:ahLst/>
              <a:cxnLst/>
              <a:rect l="l" t="t" r="r" b="b"/>
              <a:pathLst>
                <a:path w="14605">
                  <a:moveTo>
                    <a:pt x="14096" y="0"/>
                  </a:moveTo>
                  <a:lnTo>
                    <a:pt x="0" y="0"/>
                  </a:lnTo>
                </a:path>
              </a:pathLst>
            </a:custGeom>
            <a:ln w="3175">
              <a:solidFill>
                <a:srgbClr val="000000"/>
              </a:solidFill>
            </a:ln>
          </p:spPr>
          <p:txBody>
            <a:bodyPr wrap="square" lIns="0" tIns="0" rIns="0" bIns="0" rtlCol="0"/>
            <a:lstStyle/>
            <a:p>
              <a:endParaRPr sz="1227"/>
            </a:p>
          </p:txBody>
        </p:sp>
        <p:sp>
          <p:nvSpPr>
            <p:cNvPr id="2133" name="object 2133"/>
            <p:cNvSpPr/>
            <p:nvPr/>
          </p:nvSpPr>
          <p:spPr>
            <a:xfrm>
              <a:off x="1068705" y="8317610"/>
              <a:ext cx="69850" cy="0"/>
            </a:xfrm>
            <a:custGeom>
              <a:avLst/>
              <a:gdLst/>
              <a:ahLst/>
              <a:cxnLst/>
              <a:rect l="l" t="t" r="r" b="b"/>
              <a:pathLst>
                <a:path w="69850">
                  <a:moveTo>
                    <a:pt x="69341" y="0"/>
                  </a:moveTo>
                  <a:lnTo>
                    <a:pt x="0" y="0"/>
                  </a:lnTo>
                </a:path>
              </a:pathLst>
            </a:custGeom>
            <a:ln w="3175">
              <a:solidFill>
                <a:srgbClr val="000000"/>
              </a:solidFill>
            </a:ln>
          </p:spPr>
          <p:txBody>
            <a:bodyPr wrap="square" lIns="0" tIns="0" rIns="0" bIns="0" rtlCol="0"/>
            <a:lstStyle/>
            <a:p>
              <a:endParaRPr sz="1227"/>
            </a:p>
          </p:txBody>
        </p:sp>
        <p:sp>
          <p:nvSpPr>
            <p:cNvPr id="2134" name="object 2134"/>
            <p:cNvSpPr/>
            <p:nvPr/>
          </p:nvSpPr>
          <p:spPr>
            <a:xfrm>
              <a:off x="1040891" y="8317610"/>
              <a:ext cx="14604" cy="0"/>
            </a:xfrm>
            <a:custGeom>
              <a:avLst/>
              <a:gdLst/>
              <a:ahLst/>
              <a:cxnLst/>
              <a:rect l="l" t="t" r="r" b="b"/>
              <a:pathLst>
                <a:path w="14605">
                  <a:moveTo>
                    <a:pt x="14096" y="0"/>
                  </a:moveTo>
                  <a:lnTo>
                    <a:pt x="0" y="0"/>
                  </a:lnTo>
                </a:path>
              </a:pathLst>
            </a:custGeom>
            <a:ln w="3175">
              <a:solidFill>
                <a:srgbClr val="000000"/>
              </a:solidFill>
            </a:ln>
          </p:spPr>
          <p:txBody>
            <a:bodyPr wrap="square" lIns="0" tIns="0" rIns="0" bIns="0" rtlCol="0"/>
            <a:lstStyle/>
            <a:p>
              <a:endParaRPr sz="1227"/>
            </a:p>
          </p:txBody>
        </p:sp>
        <p:sp>
          <p:nvSpPr>
            <p:cNvPr id="2135" name="object 2135"/>
            <p:cNvSpPr/>
            <p:nvPr/>
          </p:nvSpPr>
          <p:spPr>
            <a:xfrm>
              <a:off x="1013460" y="8317610"/>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2136" name="object 2136"/>
            <p:cNvSpPr/>
            <p:nvPr/>
          </p:nvSpPr>
          <p:spPr>
            <a:xfrm>
              <a:off x="930020" y="8317610"/>
              <a:ext cx="69850" cy="0"/>
            </a:xfrm>
            <a:custGeom>
              <a:avLst/>
              <a:gdLst/>
              <a:ahLst/>
              <a:cxnLst/>
              <a:rect l="l" t="t" r="r" b="b"/>
              <a:pathLst>
                <a:path w="69850">
                  <a:moveTo>
                    <a:pt x="69341" y="0"/>
                  </a:moveTo>
                  <a:lnTo>
                    <a:pt x="0" y="0"/>
                  </a:lnTo>
                </a:path>
              </a:pathLst>
            </a:custGeom>
            <a:ln w="3175">
              <a:solidFill>
                <a:srgbClr val="000000"/>
              </a:solidFill>
            </a:ln>
          </p:spPr>
          <p:txBody>
            <a:bodyPr wrap="square" lIns="0" tIns="0" rIns="0" bIns="0" rtlCol="0"/>
            <a:lstStyle/>
            <a:p>
              <a:endParaRPr sz="1227"/>
            </a:p>
          </p:txBody>
        </p:sp>
        <p:sp>
          <p:nvSpPr>
            <p:cNvPr id="2137" name="object 2137"/>
            <p:cNvSpPr/>
            <p:nvPr/>
          </p:nvSpPr>
          <p:spPr>
            <a:xfrm>
              <a:off x="902208" y="8317610"/>
              <a:ext cx="14604" cy="0"/>
            </a:xfrm>
            <a:custGeom>
              <a:avLst/>
              <a:gdLst/>
              <a:ahLst/>
              <a:cxnLst/>
              <a:rect l="l" t="t" r="r" b="b"/>
              <a:pathLst>
                <a:path w="14605">
                  <a:moveTo>
                    <a:pt x="14096" y="0"/>
                  </a:moveTo>
                  <a:lnTo>
                    <a:pt x="0" y="0"/>
                  </a:lnTo>
                </a:path>
              </a:pathLst>
            </a:custGeom>
            <a:ln w="3175">
              <a:solidFill>
                <a:srgbClr val="000000"/>
              </a:solidFill>
            </a:ln>
          </p:spPr>
          <p:txBody>
            <a:bodyPr wrap="square" lIns="0" tIns="0" rIns="0" bIns="0" rtlCol="0"/>
            <a:lstStyle/>
            <a:p>
              <a:endParaRPr sz="1227"/>
            </a:p>
          </p:txBody>
        </p:sp>
        <p:sp>
          <p:nvSpPr>
            <p:cNvPr id="2138" name="object 2138"/>
            <p:cNvSpPr/>
            <p:nvPr/>
          </p:nvSpPr>
          <p:spPr>
            <a:xfrm>
              <a:off x="874776" y="8317610"/>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2139" name="object 2139"/>
            <p:cNvSpPr/>
            <p:nvPr/>
          </p:nvSpPr>
          <p:spPr>
            <a:xfrm>
              <a:off x="791337" y="8317610"/>
              <a:ext cx="69850" cy="0"/>
            </a:xfrm>
            <a:custGeom>
              <a:avLst/>
              <a:gdLst/>
              <a:ahLst/>
              <a:cxnLst/>
              <a:rect l="l" t="t" r="r" b="b"/>
              <a:pathLst>
                <a:path w="69850">
                  <a:moveTo>
                    <a:pt x="69341" y="0"/>
                  </a:moveTo>
                  <a:lnTo>
                    <a:pt x="0" y="0"/>
                  </a:lnTo>
                </a:path>
              </a:pathLst>
            </a:custGeom>
            <a:ln w="3175">
              <a:solidFill>
                <a:srgbClr val="000000"/>
              </a:solidFill>
            </a:ln>
          </p:spPr>
          <p:txBody>
            <a:bodyPr wrap="square" lIns="0" tIns="0" rIns="0" bIns="0" rtlCol="0"/>
            <a:lstStyle/>
            <a:p>
              <a:endParaRPr sz="1227"/>
            </a:p>
          </p:txBody>
        </p:sp>
        <p:sp>
          <p:nvSpPr>
            <p:cNvPr id="2140" name="object 2140"/>
            <p:cNvSpPr/>
            <p:nvPr/>
          </p:nvSpPr>
          <p:spPr>
            <a:xfrm>
              <a:off x="763905" y="8317610"/>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2141" name="object 2141"/>
            <p:cNvSpPr/>
            <p:nvPr/>
          </p:nvSpPr>
          <p:spPr>
            <a:xfrm>
              <a:off x="736091" y="8317610"/>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2142" name="object 2142"/>
            <p:cNvSpPr/>
            <p:nvPr/>
          </p:nvSpPr>
          <p:spPr>
            <a:xfrm>
              <a:off x="653034" y="8317610"/>
              <a:ext cx="69215" cy="0"/>
            </a:xfrm>
            <a:custGeom>
              <a:avLst/>
              <a:gdLst/>
              <a:ahLst/>
              <a:cxnLst/>
              <a:rect l="l" t="t" r="r" b="b"/>
              <a:pathLst>
                <a:path w="69215">
                  <a:moveTo>
                    <a:pt x="68960" y="0"/>
                  </a:moveTo>
                  <a:lnTo>
                    <a:pt x="0" y="0"/>
                  </a:lnTo>
                </a:path>
              </a:pathLst>
            </a:custGeom>
            <a:ln w="3175">
              <a:solidFill>
                <a:srgbClr val="000000"/>
              </a:solidFill>
            </a:ln>
          </p:spPr>
          <p:txBody>
            <a:bodyPr wrap="square" lIns="0" tIns="0" rIns="0" bIns="0" rtlCol="0"/>
            <a:lstStyle/>
            <a:p>
              <a:endParaRPr sz="1227"/>
            </a:p>
          </p:txBody>
        </p:sp>
        <p:sp>
          <p:nvSpPr>
            <p:cNvPr id="2143" name="object 2143"/>
            <p:cNvSpPr/>
            <p:nvPr/>
          </p:nvSpPr>
          <p:spPr>
            <a:xfrm>
              <a:off x="625220" y="8317610"/>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2144" name="object 2144"/>
            <p:cNvSpPr/>
            <p:nvPr/>
          </p:nvSpPr>
          <p:spPr>
            <a:xfrm>
              <a:off x="597408" y="8317610"/>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2145" name="object 2145"/>
            <p:cNvSpPr/>
            <p:nvPr/>
          </p:nvSpPr>
          <p:spPr>
            <a:xfrm>
              <a:off x="501777" y="8317610"/>
              <a:ext cx="81915" cy="0"/>
            </a:xfrm>
            <a:custGeom>
              <a:avLst/>
              <a:gdLst/>
              <a:ahLst/>
              <a:cxnLst/>
              <a:rect l="l" t="t" r="r" b="b"/>
              <a:pathLst>
                <a:path w="81915">
                  <a:moveTo>
                    <a:pt x="81914" y="0"/>
                  </a:moveTo>
                  <a:lnTo>
                    <a:pt x="0" y="0"/>
                  </a:lnTo>
                </a:path>
              </a:pathLst>
            </a:custGeom>
            <a:ln w="3175">
              <a:solidFill>
                <a:srgbClr val="000000"/>
              </a:solidFill>
            </a:ln>
          </p:spPr>
          <p:txBody>
            <a:bodyPr wrap="square" lIns="0" tIns="0" rIns="0" bIns="0" rtlCol="0"/>
            <a:lstStyle/>
            <a:p>
              <a:endParaRPr sz="1227"/>
            </a:p>
          </p:txBody>
        </p:sp>
        <p:sp>
          <p:nvSpPr>
            <p:cNvPr id="2146" name="object 2146"/>
            <p:cNvSpPr/>
            <p:nvPr/>
          </p:nvSpPr>
          <p:spPr>
            <a:xfrm>
              <a:off x="5580888" y="8281416"/>
              <a:ext cx="0" cy="36195"/>
            </a:xfrm>
            <a:custGeom>
              <a:avLst/>
              <a:gdLst/>
              <a:ahLst/>
              <a:cxnLst/>
              <a:rect l="l" t="t" r="r" b="b"/>
              <a:pathLst>
                <a:path h="36195">
                  <a:moveTo>
                    <a:pt x="0" y="0"/>
                  </a:moveTo>
                  <a:lnTo>
                    <a:pt x="0" y="36194"/>
                  </a:lnTo>
                </a:path>
              </a:pathLst>
            </a:custGeom>
            <a:ln w="3175">
              <a:solidFill>
                <a:srgbClr val="000000"/>
              </a:solidFill>
            </a:ln>
          </p:spPr>
          <p:txBody>
            <a:bodyPr wrap="square" lIns="0" tIns="0" rIns="0" bIns="0" rtlCol="0"/>
            <a:lstStyle/>
            <a:p>
              <a:endParaRPr sz="1227"/>
            </a:p>
          </p:txBody>
        </p:sp>
        <p:sp>
          <p:nvSpPr>
            <p:cNvPr id="2147" name="object 2147"/>
            <p:cNvSpPr/>
            <p:nvPr/>
          </p:nvSpPr>
          <p:spPr>
            <a:xfrm>
              <a:off x="5482590" y="8317610"/>
              <a:ext cx="98425" cy="0"/>
            </a:xfrm>
            <a:custGeom>
              <a:avLst/>
              <a:gdLst/>
              <a:ahLst/>
              <a:cxnLst/>
              <a:rect l="l" t="t" r="r" b="b"/>
              <a:pathLst>
                <a:path w="98425">
                  <a:moveTo>
                    <a:pt x="98297" y="0"/>
                  </a:moveTo>
                  <a:lnTo>
                    <a:pt x="0" y="0"/>
                  </a:lnTo>
                </a:path>
              </a:pathLst>
            </a:custGeom>
            <a:ln w="3175">
              <a:solidFill>
                <a:srgbClr val="000000"/>
              </a:solidFill>
            </a:ln>
          </p:spPr>
          <p:txBody>
            <a:bodyPr wrap="square" lIns="0" tIns="0" rIns="0" bIns="0" rtlCol="0"/>
            <a:lstStyle/>
            <a:p>
              <a:endParaRPr sz="1227"/>
            </a:p>
          </p:txBody>
        </p:sp>
        <p:sp>
          <p:nvSpPr>
            <p:cNvPr id="2148" name="object 2148"/>
            <p:cNvSpPr/>
            <p:nvPr/>
          </p:nvSpPr>
          <p:spPr>
            <a:xfrm>
              <a:off x="5454777" y="8317610"/>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2149" name="object 2149"/>
            <p:cNvSpPr/>
            <p:nvPr/>
          </p:nvSpPr>
          <p:spPr>
            <a:xfrm>
              <a:off x="5426964" y="8317610"/>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2150" name="object 2150"/>
            <p:cNvSpPr/>
            <p:nvPr/>
          </p:nvSpPr>
          <p:spPr>
            <a:xfrm>
              <a:off x="5314950" y="8317610"/>
              <a:ext cx="98425" cy="0"/>
            </a:xfrm>
            <a:custGeom>
              <a:avLst/>
              <a:gdLst/>
              <a:ahLst/>
              <a:cxnLst/>
              <a:rect l="l" t="t" r="r" b="b"/>
              <a:pathLst>
                <a:path w="98425">
                  <a:moveTo>
                    <a:pt x="98297" y="0"/>
                  </a:moveTo>
                  <a:lnTo>
                    <a:pt x="0" y="0"/>
                  </a:lnTo>
                </a:path>
              </a:pathLst>
            </a:custGeom>
            <a:ln w="3175">
              <a:solidFill>
                <a:srgbClr val="000000"/>
              </a:solidFill>
            </a:ln>
          </p:spPr>
          <p:txBody>
            <a:bodyPr wrap="square" lIns="0" tIns="0" rIns="0" bIns="0" rtlCol="0"/>
            <a:lstStyle/>
            <a:p>
              <a:endParaRPr sz="1227"/>
            </a:p>
          </p:txBody>
        </p:sp>
        <p:sp>
          <p:nvSpPr>
            <p:cNvPr id="2151" name="object 2151"/>
            <p:cNvSpPr/>
            <p:nvPr/>
          </p:nvSpPr>
          <p:spPr>
            <a:xfrm>
              <a:off x="5314950" y="8281416"/>
              <a:ext cx="0" cy="36195"/>
            </a:xfrm>
            <a:custGeom>
              <a:avLst/>
              <a:gdLst/>
              <a:ahLst/>
              <a:cxnLst/>
              <a:rect l="l" t="t" r="r" b="b"/>
              <a:pathLst>
                <a:path h="36195">
                  <a:moveTo>
                    <a:pt x="0" y="0"/>
                  </a:moveTo>
                  <a:lnTo>
                    <a:pt x="0" y="36194"/>
                  </a:lnTo>
                </a:path>
              </a:pathLst>
            </a:custGeom>
            <a:ln w="3175">
              <a:solidFill>
                <a:srgbClr val="000000"/>
              </a:solidFill>
            </a:ln>
          </p:spPr>
          <p:txBody>
            <a:bodyPr wrap="square" lIns="0" tIns="0" rIns="0" bIns="0" rtlCol="0"/>
            <a:lstStyle/>
            <a:p>
              <a:endParaRPr sz="1227"/>
            </a:p>
          </p:txBody>
        </p:sp>
        <p:sp>
          <p:nvSpPr>
            <p:cNvPr id="2152" name="object 2152"/>
            <p:cNvSpPr/>
            <p:nvPr/>
          </p:nvSpPr>
          <p:spPr>
            <a:xfrm>
              <a:off x="6246495" y="8281416"/>
              <a:ext cx="0" cy="36195"/>
            </a:xfrm>
            <a:custGeom>
              <a:avLst/>
              <a:gdLst/>
              <a:ahLst/>
              <a:cxnLst/>
              <a:rect l="l" t="t" r="r" b="b"/>
              <a:pathLst>
                <a:path h="36195">
                  <a:moveTo>
                    <a:pt x="0" y="0"/>
                  </a:moveTo>
                  <a:lnTo>
                    <a:pt x="0" y="36194"/>
                  </a:lnTo>
                </a:path>
              </a:pathLst>
            </a:custGeom>
            <a:ln w="3175">
              <a:solidFill>
                <a:srgbClr val="000000"/>
              </a:solidFill>
            </a:ln>
          </p:spPr>
          <p:txBody>
            <a:bodyPr wrap="square" lIns="0" tIns="0" rIns="0" bIns="0" rtlCol="0"/>
            <a:lstStyle/>
            <a:p>
              <a:endParaRPr sz="1227"/>
            </a:p>
          </p:txBody>
        </p:sp>
        <p:sp>
          <p:nvSpPr>
            <p:cNvPr id="2153" name="object 2153"/>
            <p:cNvSpPr/>
            <p:nvPr/>
          </p:nvSpPr>
          <p:spPr>
            <a:xfrm>
              <a:off x="6147815" y="8317610"/>
              <a:ext cx="99060" cy="0"/>
            </a:xfrm>
            <a:custGeom>
              <a:avLst/>
              <a:gdLst/>
              <a:ahLst/>
              <a:cxnLst/>
              <a:rect l="l" t="t" r="r" b="b"/>
              <a:pathLst>
                <a:path w="99060">
                  <a:moveTo>
                    <a:pt x="98678" y="0"/>
                  </a:moveTo>
                  <a:lnTo>
                    <a:pt x="0" y="0"/>
                  </a:lnTo>
                </a:path>
              </a:pathLst>
            </a:custGeom>
            <a:ln w="3175">
              <a:solidFill>
                <a:srgbClr val="000000"/>
              </a:solidFill>
            </a:ln>
          </p:spPr>
          <p:txBody>
            <a:bodyPr wrap="square" lIns="0" tIns="0" rIns="0" bIns="0" rtlCol="0"/>
            <a:lstStyle/>
            <a:p>
              <a:endParaRPr sz="1227"/>
            </a:p>
          </p:txBody>
        </p:sp>
        <p:sp>
          <p:nvSpPr>
            <p:cNvPr id="2154" name="object 2154"/>
            <p:cNvSpPr/>
            <p:nvPr/>
          </p:nvSpPr>
          <p:spPr>
            <a:xfrm>
              <a:off x="6120384" y="8317610"/>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2155" name="object 2155"/>
            <p:cNvSpPr/>
            <p:nvPr/>
          </p:nvSpPr>
          <p:spPr>
            <a:xfrm>
              <a:off x="6092571" y="8317610"/>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2156" name="object 2156"/>
            <p:cNvSpPr/>
            <p:nvPr/>
          </p:nvSpPr>
          <p:spPr>
            <a:xfrm>
              <a:off x="5980176" y="8317610"/>
              <a:ext cx="98425" cy="0"/>
            </a:xfrm>
            <a:custGeom>
              <a:avLst/>
              <a:gdLst/>
              <a:ahLst/>
              <a:cxnLst/>
              <a:rect l="l" t="t" r="r" b="b"/>
              <a:pathLst>
                <a:path w="98425">
                  <a:moveTo>
                    <a:pt x="98297" y="0"/>
                  </a:moveTo>
                  <a:lnTo>
                    <a:pt x="0" y="0"/>
                  </a:lnTo>
                </a:path>
              </a:pathLst>
            </a:custGeom>
            <a:ln w="3175">
              <a:solidFill>
                <a:srgbClr val="000000"/>
              </a:solidFill>
            </a:ln>
          </p:spPr>
          <p:txBody>
            <a:bodyPr wrap="square" lIns="0" tIns="0" rIns="0" bIns="0" rtlCol="0"/>
            <a:lstStyle/>
            <a:p>
              <a:endParaRPr sz="1227"/>
            </a:p>
          </p:txBody>
        </p:sp>
        <p:sp>
          <p:nvSpPr>
            <p:cNvPr id="2157" name="object 2157"/>
            <p:cNvSpPr/>
            <p:nvPr/>
          </p:nvSpPr>
          <p:spPr>
            <a:xfrm>
              <a:off x="5980176" y="8281416"/>
              <a:ext cx="0" cy="36195"/>
            </a:xfrm>
            <a:custGeom>
              <a:avLst/>
              <a:gdLst/>
              <a:ahLst/>
              <a:cxnLst/>
              <a:rect l="l" t="t" r="r" b="b"/>
              <a:pathLst>
                <a:path h="36195">
                  <a:moveTo>
                    <a:pt x="0" y="0"/>
                  </a:moveTo>
                  <a:lnTo>
                    <a:pt x="0" y="36194"/>
                  </a:lnTo>
                </a:path>
              </a:pathLst>
            </a:custGeom>
            <a:ln w="3175">
              <a:solidFill>
                <a:srgbClr val="000000"/>
              </a:solidFill>
            </a:ln>
          </p:spPr>
          <p:txBody>
            <a:bodyPr wrap="square" lIns="0" tIns="0" rIns="0" bIns="0" rtlCol="0"/>
            <a:lstStyle/>
            <a:p>
              <a:endParaRPr sz="1227"/>
            </a:p>
          </p:txBody>
        </p:sp>
        <p:sp>
          <p:nvSpPr>
            <p:cNvPr id="2158" name="object 2158"/>
            <p:cNvSpPr/>
            <p:nvPr/>
          </p:nvSpPr>
          <p:spPr>
            <a:xfrm>
              <a:off x="5884545" y="8306181"/>
              <a:ext cx="95885" cy="0"/>
            </a:xfrm>
            <a:custGeom>
              <a:avLst/>
              <a:gdLst/>
              <a:ahLst/>
              <a:cxnLst/>
              <a:rect l="l" t="t" r="r" b="b"/>
              <a:pathLst>
                <a:path w="95885">
                  <a:moveTo>
                    <a:pt x="95630" y="0"/>
                  </a:moveTo>
                  <a:lnTo>
                    <a:pt x="0" y="0"/>
                  </a:lnTo>
                </a:path>
              </a:pathLst>
            </a:custGeom>
            <a:ln w="3175">
              <a:solidFill>
                <a:srgbClr val="000000"/>
              </a:solidFill>
            </a:ln>
          </p:spPr>
          <p:txBody>
            <a:bodyPr wrap="square" lIns="0" tIns="0" rIns="0" bIns="0" rtlCol="0"/>
            <a:lstStyle/>
            <a:p>
              <a:endParaRPr sz="1227"/>
            </a:p>
          </p:txBody>
        </p:sp>
        <p:sp>
          <p:nvSpPr>
            <p:cNvPr id="2159" name="object 2159"/>
            <p:cNvSpPr/>
            <p:nvPr/>
          </p:nvSpPr>
          <p:spPr>
            <a:xfrm>
              <a:off x="5856732" y="8306181"/>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2160" name="object 2160"/>
            <p:cNvSpPr/>
            <p:nvPr/>
          </p:nvSpPr>
          <p:spPr>
            <a:xfrm>
              <a:off x="5829300" y="8306181"/>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2161" name="object 2161"/>
            <p:cNvSpPr/>
            <p:nvPr/>
          </p:nvSpPr>
          <p:spPr>
            <a:xfrm>
              <a:off x="5745860" y="8306181"/>
              <a:ext cx="69850" cy="0"/>
            </a:xfrm>
            <a:custGeom>
              <a:avLst/>
              <a:gdLst/>
              <a:ahLst/>
              <a:cxnLst/>
              <a:rect l="l" t="t" r="r" b="b"/>
              <a:pathLst>
                <a:path w="69850">
                  <a:moveTo>
                    <a:pt x="69341" y="0"/>
                  </a:moveTo>
                  <a:lnTo>
                    <a:pt x="0" y="0"/>
                  </a:lnTo>
                </a:path>
              </a:pathLst>
            </a:custGeom>
            <a:ln w="3175">
              <a:solidFill>
                <a:srgbClr val="000000"/>
              </a:solidFill>
            </a:ln>
          </p:spPr>
          <p:txBody>
            <a:bodyPr wrap="square" lIns="0" tIns="0" rIns="0" bIns="0" rtlCol="0"/>
            <a:lstStyle/>
            <a:p>
              <a:endParaRPr sz="1227"/>
            </a:p>
          </p:txBody>
        </p:sp>
        <p:sp>
          <p:nvSpPr>
            <p:cNvPr id="2162" name="object 2162"/>
            <p:cNvSpPr/>
            <p:nvPr/>
          </p:nvSpPr>
          <p:spPr>
            <a:xfrm>
              <a:off x="5718047" y="8306181"/>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2163" name="object 2163"/>
            <p:cNvSpPr/>
            <p:nvPr/>
          </p:nvSpPr>
          <p:spPr>
            <a:xfrm>
              <a:off x="5690615" y="8306181"/>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2164" name="object 2164"/>
            <p:cNvSpPr/>
            <p:nvPr/>
          </p:nvSpPr>
          <p:spPr>
            <a:xfrm>
              <a:off x="5580888" y="8306181"/>
              <a:ext cx="95885" cy="0"/>
            </a:xfrm>
            <a:custGeom>
              <a:avLst/>
              <a:gdLst/>
              <a:ahLst/>
              <a:cxnLst/>
              <a:rect l="l" t="t" r="r" b="b"/>
              <a:pathLst>
                <a:path w="95885">
                  <a:moveTo>
                    <a:pt x="95630" y="0"/>
                  </a:moveTo>
                  <a:lnTo>
                    <a:pt x="0" y="0"/>
                  </a:lnTo>
                </a:path>
              </a:pathLst>
            </a:custGeom>
            <a:ln w="3175">
              <a:solidFill>
                <a:srgbClr val="000000"/>
              </a:solidFill>
            </a:ln>
          </p:spPr>
          <p:txBody>
            <a:bodyPr wrap="square" lIns="0" tIns="0" rIns="0" bIns="0" rtlCol="0"/>
            <a:lstStyle/>
            <a:p>
              <a:endParaRPr sz="1227"/>
            </a:p>
          </p:txBody>
        </p:sp>
        <p:sp>
          <p:nvSpPr>
            <p:cNvPr id="2165" name="object 2165"/>
            <p:cNvSpPr/>
            <p:nvPr/>
          </p:nvSpPr>
          <p:spPr>
            <a:xfrm>
              <a:off x="6911720" y="8281416"/>
              <a:ext cx="0" cy="36195"/>
            </a:xfrm>
            <a:custGeom>
              <a:avLst/>
              <a:gdLst/>
              <a:ahLst/>
              <a:cxnLst/>
              <a:rect l="l" t="t" r="r" b="b"/>
              <a:pathLst>
                <a:path h="36195">
                  <a:moveTo>
                    <a:pt x="0" y="0"/>
                  </a:moveTo>
                  <a:lnTo>
                    <a:pt x="0" y="36194"/>
                  </a:lnTo>
                </a:path>
              </a:pathLst>
            </a:custGeom>
            <a:ln w="3175">
              <a:solidFill>
                <a:srgbClr val="000000"/>
              </a:solidFill>
            </a:ln>
          </p:spPr>
          <p:txBody>
            <a:bodyPr wrap="square" lIns="0" tIns="0" rIns="0" bIns="0" rtlCol="0"/>
            <a:lstStyle/>
            <a:p>
              <a:endParaRPr sz="1227"/>
            </a:p>
          </p:txBody>
        </p:sp>
        <p:sp>
          <p:nvSpPr>
            <p:cNvPr id="2166" name="object 2166"/>
            <p:cNvSpPr/>
            <p:nvPr/>
          </p:nvSpPr>
          <p:spPr>
            <a:xfrm>
              <a:off x="6813422" y="8317610"/>
              <a:ext cx="98425" cy="0"/>
            </a:xfrm>
            <a:custGeom>
              <a:avLst/>
              <a:gdLst/>
              <a:ahLst/>
              <a:cxnLst/>
              <a:rect l="l" t="t" r="r" b="b"/>
              <a:pathLst>
                <a:path w="98425">
                  <a:moveTo>
                    <a:pt x="98297" y="0"/>
                  </a:moveTo>
                  <a:lnTo>
                    <a:pt x="0" y="0"/>
                  </a:lnTo>
                </a:path>
              </a:pathLst>
            </a:custGeom>
            <a:ln w="3175">
              <a:solidFill>
                <a:srgbClr val="000000"/>
              </a:solidFill>
            </a:ln>
          </p:spPr>
          <p:txBody>
            <a:bodyPr wrap="square" lIns="0" tIns="0" rIns="0" bIns="0" rtlCol="0"/>
            <a:lstStyle/>
            <a:p>
              <a:endParaRPr sz="1227"/>
            </a:p>
          </p:txBody>
        </p:sp>
        <p:sp>
          <p:nvSpPr>
            <p:cNvPr id="2167" name="object 2167"/>
            <p:cNvSpPr/>
            <p:nvPr/>
          </p:nvSpPr>
          <p:spPr>
            <a:xfrm>
              <a:off x="6785609" y="8317610"/>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2168" name="object 2168"/>
            <p:cNvSpPr/>
            <p:nvPr/>
          </p:nvSpPr>
          <p:spPr>
            <a:xfrm>
              <a:off x="6757796" y="8317610"/>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2169" name="object 2169"/>
            <p:cNvSpPr/>
            <p:nvPr/>
          </p:nvSpPr>
          <p:spPr>
            <a:xfrm>
              <a:off x="6645783" y="8317610"/>
              <a:ext cx="98425" cy="0"/>
            </a:xfrm>
            <a:custGeom>
              <a:avLst/>
              <a:gdLst/>
              <a:ahLst/>
              <a:cxnLst/>
              <a:rect l="l" t="t" r="r" b="b"/>
              <a:pathLst>
                <a:path w="98425">
                  <a:moveTo>
                    <a:pt x="98297" y="0"/>
                  </a:moveTo>
                  <a:lnTo>
                    <a:pt x="0" y="0"/>
                  </a:lnTo>
                </a:path>
              </a:pathLst>
            </a:custGeom>
            <a:ln w="3175">
              <a:solidFill>
                <a:srgbClr val="000000"/>
              </a:solidFill>
            </a:ln>
          </p:spPr>
          <p:txBody>
            <a:bodyPr wrap="square" lIns="0" tIns="0" rIns="0" bIns="0" rtlCol="0"/>
            <a:lstStyle/>
            <a:p>
              <a:endParaRPr sz="1227"/>
            </a:p>
          </p:txBody>
        </p:sp>
        <p:sp>
          <p:nvSpPr>
            <p:cNvPr id="2170" name="object 2170"/>
            <p:cNvSpPr/>
            <p:nvPr/>
          </p:nvSpPr>
          <p:spPr>
            <a:xfrm>
              <a:off x="6645783" y="8281416"/>
              <a:ext cx="0" cy="36195"/>
            </a:xfrm>
            <a:custGeom>
              <a:avLst/>
              <a:gdLst/>
              <a:ahLst/>
              <a:cxnLst/>
              <a:rect l="l" t="t" r="r" b="b"/>
              <a:pathLst>
                <a:path h="36195">
                  <a:moveTo>
                    <a:pt x="0" y="0"/>
                  </a:moveTo>
                  <a:lnTo>
                    <a:pt x="0" y="36194"/>
                  </a:lnTo>
                </a:path>
              </a:pathLst>
            </a:custGeom>
            <a:ln w="3175">
              <a:solidFill>
                <a:srgbClr val="000000"/>
              </a:solidFill>
            </a:ln>
          </p:spPr>
          <p:txBody>
            <a:bodyPr wrap="square" lIns="0" tIns="0" rIns="0" bIns="0" rtlCol="0"/>
            <a:lstStyle/>
            <a:p>
              <a:endParaRPr sz="1227"/>
            </a:p>
          </p:txBody>
        </p:sp>
        <p:sp>
          <p:nvSpPr>
            <p:cNvPr id="2171" name="object 2171"/>
            <p:cNvSpPr/>
            <p:nvPr/>
          </p:nvSpPr>
          <p:spPr>
            <a:xfrm>
              <a:off x="6549771" y="8306181"/>
              <a:ext cx="96520" cy="0"/>
            </a:xfrm>
            <a:custGeom>
              <a:avLst/>
              <a:gdLst/>
              <a:ahLst/>
              <a:cxnLst/>
              <a:rect l="l" t="t" r="r" b="b"/>
              <a:pathLst>
                <a:path w="96520">
                  <a:moveTo>
                    <a:pt x="96011" y="0"/>
                  </a:moveTo>
                  <a:lnTo>
                    <a:pt x="0" y="0"/>
                  </a:lnTo>
                </a:path>
              </a:pathLst>
            </a:custGeom>
            <a:ln w="3175">
              <a:solidFill>
                <a:srgbClr val="000000"/>
              </a:solidFill>
            </a:ln>
          </p:spPr>
          <p:txBody>
            <a:bodyPr wrap="square" lIns="0" tIns="0" rIns="0" bIns="0" rtlCol="0"/>
            <a:lstStyle/>
            <a:p>
              <a:endParaRPr sz="1227"/>
            </a:p>
          </p:txBody>
        </p:sp>
        <p:sp>
          <p:nvSpPr>
            <p:cNvPr id="2172" name="object 2172"/>
            <p:cNvSpPr/>
            <p:nvPr/>
          </p:nvSpPr>
          <p:spPr>
            <a:xfrm>
              <a:off x="6522339" y="8306181"/>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2173" name="object 2173"/>
            <p:cNvSpPr/>
            <p:nvPr/>
          </p:nvSpPr>
          <p:spPr>
            <a:xfrm>
              <a:off x="6494526" y="8306181"/>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2174" name="object 2174"/>
            <p:cNvSpPr/>
            <p:nvPr/>
          </p:nvSpPr>
          <p:spPr>
            <a:xfrm>
              <a:off x="6411467" y="8306181"/>
              <a:ext cx="69850" cy="0"/>
            </a:xfrm>
            <a:custGeom>
              <a:avLst/>
              <a:gdLst/>
              <a:ahLst/>
              <a:cxnLst/>
              <a:rect l="l" t="t" r="r" b="b"/>
              <a:pathLst>
                <a:path w="69850">
                  <a:moveTo>
                    <a:pt x="69341" y="0"/>
                  </a:moveTo>
                  <a:lnTo>
                    <a:pt x="0" y="0"/>
                  </a:lnTo>
                </a:path>
              </a:pathLst>
            </a:custGeom>
            <a:ln w="3175">
              <a:solidFill>
                <a:srgbClr val="000000"/>
              </a:solidFill>
            </a:ln>
          </p:spPr>
          <p:txBody>
            <a:bodyPr wrap="square" lIns="0" tIns="0" rIns="0" bIns="0" rtlCol="0"/>
            <a:lstStyle/>
            <a:p>
              <a:endParaRPr sz="1227"/>
            </a:p>
          </p:txBody>
        </p:sp>
        <p:sp>
          <p:nvSpPr>
            <p:cNvPr id="2175" name="object 2175"/>
            <p:cNvSpPr/>
            <p:nvPr/>
          </p:nvSpPr>
          <p:spPr>
            <a:xfrm>
              <a:off x="6383654" y="8306181"/>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2176" name="object 2176"/>
            <p:cNvSpPr/>
            <p:nvPr/>
          </p:nvSpPr>
          <p:spPr>
            <a:xfrm>
              <a:off x="6355841" y="8306181"/>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2177" name="object 2177"/>
            <p:cNvSpPr/>
            <p:nvPr/>
          </p:nvSpPr>
          <p:spPr>
            <a:xfrm>
              <a:off x="6246495" y="8306181"/>
              <a:ext cx="95885" cy="0"/>
            </a:xfrm>
            <a:custGeom>
              <a:avLst/>
              <a:gdLst/>
              <a:ahLst/>
              <a:cxnLst/>
              <a:rect l="l" t="t" r="r" b="b"/>
              <a:pathLst>
                <a:path w="95885">
                  <a:moveTo>
                    <a:pt x="95630" y="0"/>
                  </a:moveTo>
                  <a:lnTo>
                    <a:pt x="0" y="0"/>
                  </a:lnTo>
                </a:path>
              </a:pathLst>
            </a:custGeom>
            <a:ln w="3175">
              <a:solidFill>
                <a:srgbClr val="000000"/>
              </a:solidFill>
            </a:ln>
          </p:spPr>
          <p:txBody>
            <a:bodyPr wrap="square" lIns="0" tIns="0" rIns="0" bIns="0" rtlCol="0"/>
            <a:lstStyle/>
            <a:p>
              <a:endParaRPr sz="1227"/>
            </a:p>
          </p:txBody>
        </p:sp>
        <p:sp>
          <p:nvSpPr>
            <p:cNvPr id="2178" name="object 2178"/>
            <p:cNvSpPr/>
            <p:nvPr/>
          </p:nvSpPr>
          <p:spPr>
            <a:xfrm>
              <a:off x="7577328" y="8281416"/>
              <a:ext cx="0" cy="36195"/>
            </a:xfrm>
            <a:custGeom>
              <a:avLst/>
              <a:gdLst/>
              <a:ahLst/>
              <a:cxnLst/>
              <a:rect l="l" t="t" r="r" b="b"/>
              <a:pathLst>
                <a:path h="36195">
                  <a:moveTo>
                    <a:pt x="0" y="0"/>
                  </a:moveTo>
                  <a:lnTo>
                    <a:pt x="0" y="36194"/>
                  </a:lnTo>
                </a:path>
              </a:pathLst>
            </a:custGeom>
            <a:ln w="3175">
              <a:solidFill>
                <a:srgbClr val="000000"/>
              </a:solidFill>
            </a:ln>
          </p:spPr>
          <p:txBody>
            <a:bodyPr wrap="square" lIns="0" tIns="0" rIns="0" bIns="0" rtlCol="0"/>
            <a:lstStyle/>
            <a:p>
              <a:endParaRPr sz="1227"/>
            </a:p>
          </p:txBody>
        </p:sp>
        <p:sp>
          <p:nvSpPr>
            <p:cNvPr id="2179" name="object 2179"/>
            <p:cNvSpPr/>
            <p:nvPr/>
          </p:nvSpPr>
          <p:spPr>
            <a:xfrm>
              <a:off x="7478648" y="8317610"/>
              <a:ext cx="99060" cy="0"/>
            </a:xfrm>
            <a:custGeom>
              <a:avLst/>
              <a:gdLst/>
              <a:ahLst/>
              <a:cxnLst/>
              <a:rect l="l" t="t" r="r" b="b"/>
              <a:pathLst>
                <a:path w="99059">
                  <a:moveTo>
                    <a:pt x="98678" y="0"/>
                  </a:moveTo>
                  <a:lnTo>
                    <a:pt x="0" y="0"/>
                  </a:lnTo>
                </a:path>
              </a:pathLst>
            </a:custGeom>
            <a:ln w="3175">
              <a:solidFill>
                <a:srgbClr val="000000"/>
              </a:solidFill>
            </a:ln>
          </p:spPr>
          <p:txBody>
            <a:bodyPr wrap="square" lIns="0" tIns="0" rIns="0" bIns="0" rtlCol="0"/>
            <a:lstStyle/>
            <a:p>
              <a:endParaRPr sz="1227"/>
            </a:p>
          </p:txBody>
        </p:sp>
        <p:sp>
          <p:nvSpPr>
            <p:cNvPr id="2180" name="object 2180"/>
            <p:cNvSpPr/>
            <p:nvPr/>
          </p:nvSpPr>
          <p:spPr>
            <a:xfrm>
              <a:off x="7450835" y="8317610"/>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2181" name="object 2181"/>
            <p:cNvSpPr/>
            <p:nvPr/>
          </p:nvSpPr>
          <p:spPr>
            <a:xfrm>
              <a:off x="7423404" y="8317610"/>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2182" name="object 2182"/>
            <p:cNvSpPr/>
            <p:nvPr/>
          </p:nvSpPr>
          <p:spPr>
            <a:xfrm>
              <a:off x="7311008" y="8317610"/>
              <a:ext cx="98425" cy="0"/>
            </a:xfrm>
            <a:custGeom>
              <a:avLst/>
              <a:gdLst/>
              <a:ahLst/>
              <a:cxnLst/>
              <a:rect l="l" t="t" r="r" b="b"/>
              <a:pathLst>
                <a:path w="98425">
                  <a:moveTo>
                    <a:pt x="98297" y="0"/>
                  </a:moveTo>
                  <a:lnTo>
                    <a:pt x="0" y="0"/>
                  </a:lnTo>
                </a:path>
              </a:pathLst>
            </a:custGeom>
            <a:ln w="3175">
              <a:solidFill>
                <a:srgbClr val="000000"/>
              </a:solidFill>
            </a:ln>
          </p:spPr>
          <p:txBody>
            <a:bodyPr wrap="square" lIns="0" tIns="0" rIns="0" bIns="0" rtlCol="0"/>
            <a:lstStyle/>
            <a:p>
              <a:endParaRPr sz="1227"/>
            </a:p>
          </p:txBody>
        </p:sp>
        <p:sp>
          <p:nvSpPr>
            <p:cNvPr id="2183" name="object 2183"/>
            <p:cNvSpPr/>
            <p:nvPr/>
          </p:nvSpPr>
          <p:spPr>
            <a:xfrm>
              <a:off x="7311008" y="8281416"/>
              <a:ext cx="0" cy="36195"/>
            </a:xfrm>
            <a:custGeom>
              <a:avLst/>
              <a:gdLst/>
              <a:ahLst/>
              <a:cxnLst/>
              <a:rect l="l" t="t" r="r" b="b"/>
              <a:pathLst>
                <a:path h="36195">
                  <a:moveTo>
                    <a:pt x="0" y="0"/>
                  </a:moveTo>
                  <a:lnTo>
                    <a:pt x="0" y="36194"/>
                  </a:lnTo>
                </a:path>
              </a:pathLst>
            </a:custGeom>
            <a:ln w="3175">
              <a:solidFill>
                <a:srgbClr val="000000"/>
              </a:solidFill>
            </a:ln>
          </p:spPr>
          <p:txBody>
            <a:bodyPr wrap="square" lIns="0" tIns="0" rIns="0" bIns="0" rtlCol="0"/>
            <a:lstStyle/>
            <a:p>
              <a:endParaRPr sz="1227"/>
            </a:p>
          </p:txBody>
        </p:sp>
        <p:sp>
          <p:nvSpPr>
            <p:cNvPr id="2184" name="object 2184"/>
            <p:cNvSpPr/>
            <p:nvPr/>
          </p:nvSpPr>
          <p:spPr>
            <a:xfrm>
              <a:off x="7215378" y="8306181"/>
              <a:ext cx="95885" cy="0"/>
            </a:xfrm>
            <a:custGeom>
              <a:avLst/>
              <a:gdLst/>
              <a:ahLst/>
              <a:cxnLst/>
              <a:rect l="l" t="t" r="r" b="b"/>
              <a:pathLst>
                <a:path w="95884">
                  <a:moveTo>
                    <a:pt x="95630" y="0"/>
                  </a:moveTo>
                  <a:lnTo>
                    <a:pt x="0" y="0"/>
                  </a:lnTo>
                </a:path>
              </a:pathLst>
            </a:custGeom>
            <a:ln w="3175">
              <a:solidFill>
                <a:srgbClr val="000000"/>
              </a:solidFill>
            </a:ln>
          </p:spPr>
          <p:txBody>
            <a:bodyPr wrap="square" lIns="0" tIns="0" rIns="0" bIns="0" rtlCol="0"/>
            <a:lstStyle/>
            <a:p>
              <a:endParaRPr sz="1227"/>
            </a:p>
          </p:txBody>
        </p:sp>
        <p:sp>
          <p:nvSpPr>
            <p:cNvPr id="2185" name="object 2185"/>
            <p:cNvSpPr/>
            <p:nvPr/>
          </p:nvSpPr>
          <p:spPr>
            <a:xfrm>
              <a:off x="7187565" y="8306181"/>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2186" name="object 2186"/>
            <p:cNvSpPr/>
            <p:nvPr/>
          </p:nvSpPr>
          <p:spPr>
            <a:xfrm>
              <a:off x="7159752" y="8306181"/>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2187" name="object 2187"/>
            <p:cNvSpPr/>
            <p:nvPr/>
          </p:nvSpPr>
          <p:spPr>
            <a:xfrm>
              <a:off x="7076693" y="8306181"/>
              <a:ext cx="69850" cy="0"/>
            </a:xfrm>
            <a:custGeom>
              <a:avLst/>
              <a:gdLst/>
              <a:ahLst/>
              <a:cxnLst/>
              <a:rect l="l" t="t" r="r" b="b"/>
              <a:pathLst>
                <a:path w="69850">
                  <a:moveTo>
                    <a:pt x="69341" y="0"/>
                  </a:moveTo>
                  <a:lnTo>
                    <a:pt x="0" y="0"/>
                  </a:lnTo>
                </a:path>
              </a:pathLst>
            </a:custGeom>
            <a:ln w="3175">
              <a:solidFill>
                <a:srgbClr val="000000"/>
              </a:solidFill>
            </a:ln>
          </p:spPr>
          <p:txBody>
            <a:bodyPr wrap="square" lIns="0" tIns="0" rIns="0" bIns="0" rtlCol="0"/>
            <a:lstStyle/>
            <a:p>
              <a:endParaRPr sz="1227"/>
            </a:p>
          </p:txBody>
        </p:sp>
        <p:sp>
          <p:nvSpPr>
            <p:cNvPr id="2188" name="object 2188"/>
            <p:cNvSpPr/>
            <p:nvPr/>
          </p:nvSpPr>
          <p:spPr>
            <a:xfrm>
              <a:off x="7048881" y="8306181"/>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2189" name="object 2189"/>
            <p:cNvSpPr/>
            <p:nvPr/>
          </p:nvSpPr>
          <p:spPr>
            <a:xfrm>
              <a:off x="7021448" y="8306181"/>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2190" name="object 2190"/>
            <p:cNvSpPr/>
            <p:nvPr/>
          </p:nvSpPr>
          <p:spPr>
            <a:xfrm>
              <a:off x="6911720" y="8306181"/>
              <a:ext cx="95885" cy="0"/>
            </a:xfrm>
            <a:custGeom>
              <a:avLst/>
              <a:gdLst/>
              <a:ahLst/>
              <a:cxnLst/>
              <a:rect l="l" t="t" r="r" b="b"/>
              <a:pathLst>
                <a:path w="95884">
                  <a:moveTo>
                    <a:pt x="95630" y="0"/>
                  </a:moveTo>
                  <a:lnTo>
                    <a:pt x="0" y="0"/>
                  </a:lnTo>
                </a:path>
              </a:pathLst>
            </a:custGeom>
            <a:ln w="3175">
              <a:solidFill>
                <a:srgbClr val="000000"/>
              </a:solidFill>
            </a:ln>
          </p:spPr>
          <p:txBody>
            <a:bodyPr wrap="square" lIns="0" tIns="0" rIns="0" bIns="0" rtlCol="0"/>
            <a:lstStyle/>
            <a:p>
              <a:endParaRPr sz="1227"/>
            </a:p>
          </p:txBody>
        </p:sp>
        <p:sp>
          <p:nvSpPr>
            <p:cNvPr id="2191" name="object 2191"/>
            <p:cNvSpPr/>
            <p:nvPr/>
          </p:nvSpPr>
          <p:spPr>
            <a:xfrm>
              <a:off x="7744968" y="8306181"/>
              <a:ext cx="98425" cy="0"/>
            </a:xfrm>
            <a:custGeom>
              <a:avLst/>
              <a:gdLst/>
              <a:ahLst/>
              <a:cxnLst/>
              <a:rect l="l" t="t" r="r" b="b"/>
              <a:pathLst>
                <a:path w="98425">
                  <a:moveTo>
                    <a:pt x="98297" y="0"/>
                  </a:moveTo>
                  <a:lnTo>
                    <a:pt x="0" y="0"/>
                  </a:lnTo>
                </a:path>
              </a:pathLst>
            </a:custGeom>
            <a:ln w="3175">
              <a:solidFill>
                <a:srgbClr val="000000"/>
              </a:solidFill>
            </a:ln>
          </p:spPr>
          <p:txBody>
            <a:bodyPr wrap="square" lIns="0" tIns="0" rIns="0" bIns="0" rtlCol="0"/>
            <a:lstStyle/>
            <a:p>
              <a:endParaRPr sz="1227"/>
            </a:p>
          </p:txBody>
        </p:sp>
        <p:sp>
          <p:nvSpPr>
            <p:cNvPr id="2192" name="object 2192"/>
            <p:cNvSpPr/>
            <p:nvPr/>
          </p:nvSpPr>
          <p:spPr>
            <a:xfrm>
              <a:off x="7717155" y="8306181"/>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2193" name="object 2193"/>
            <p:cNvSpPr/>
            <p:nvPr/>
          </p:nvSpPr>
          <p:spPr>
            <a:xfrm>
              <a:off x="7689342" y="8306181"/>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2194" name="object 2194"/>
            <p:cNvSpPr/>
            <p:nvPr/>
          </p:nvSpPr>
          <p:spPr>
            <a:xfrm>
              <a:off x="7577328" y="8306181"/>
              <a:ext cx="98425" cy="0"/>
            </a:xfrm>
            <a:custGeom>
              <a:avLst/>
              <a:gdLst/>
              <a:ahLst/>
              <a:cxnLst/>
              <a:rect l="l" t="t" r="r" b="b"/>
              <a:pathLst>
                <a:path w="98425">
                  <a:moveTo>
                    <a:pt x="98297" y="0"/>
                  </a:moveTo>
                  <a:lnTo>
                    <a:pt x="0" y="0"/>
                  </a:lnTo>
                </a:path>
              </a:pathLst>
            </a:custGeom>
            <a:ln w="3175">
              <a:solidFill>
                <a:srgbClr val="000000"/>
              </a:solidFill>
            </a:ln>
          </p:spPr>
          <p:txBody>
            <a:bodyPr wrap="square" lIns="0" tIns="0" rIns="0" bIns="0" rtlCol="0"/>
            <a:lstStyle/>
            <a:p>
              <a:endParaRPr sz="1227"/>
            </a:p>
          </p:txBody>
        </p:sp>
        <p:sp>
          <p:nvSpPr>
            <p:cNvPr id="2195" name="object 2195"/>
            <p:cNvSpPr/>
            <p:nvPr/>
          </p:nvSpPr>
          <p:spPr>
            <a:xfrm>
              <a:off x="7843266" y="8281416"/>
              <a:ext cx="0" cy="36195"/>
            </a:xfrm>
            <a:custGeom>
              <a:avLst/>
              <a:gdLst/>
              <a:ahLst/>
              <a:cxnLst/>
              <a:rect l="l" t="t" r="r" b="b"/>
              <a:pathLst>
                <a:path h="36195">
                  <a:moveTo>
                    <a:pt x="0" y="0"/>
                  </a:moveTo>
                  <a:lnTo>
                    <a:pt x="0" y="36194"/>
                  </a:lnTo>
                </a:path>
              </a:pathLst>
            </a:custGeom>
            <a:ln w="3175">
              <a:solidFill>
                <a:srgbClr val="000000"/>
              </a:solidFill>
            </a:ln>
          </p:spPr>
          <p:txBody>
            <a:bodyPr wrap="square" lIns="0" tIns="0" rIns="0" bIns="0" rtlCol="0"/>
            <a:lstStyle/>
            <a:p>
              <a:endParaRPr sz="1227"/>
            </a:p>
          </p:txBody>
        </p:sp>
        <p:sp>
          <p:nvSpPr>
            <p:cNvPr id="2196" name="object 2196"/>
            <p:cNvSpPr/>
            <p:nvPr/>
          </p:nvSpPr>
          <p:spPr>
            <a:xfrm>
              <a:off x="7843266" y="8317610"/>
              <a:ext cx="62865" cy="0"/>
            </a:xfrm>
            <a:custGeom>
              <a:avLst/>
              <a:gdLst/>
              <a:ahLst/>
              <a:cxnLst/>
              <a:rect l="l" t="t" r="r" b="b"/>
              <a:pathLst>
                <a:path w="62865">
                  <a:moveTo>
                    <a:pt x="0" y="0"/>
                  </a:moveTo>
                  <a:lnTo>
                    <a:pt x="62483" y="0"/>
                  </a:lnTo>
                </a:path>
              </a:pathLst>
            </a:custGeom>
            <a:ln w="3175">
              <a:solidFill>
                <a:srgbClr val="000000"/>
              </a:solidFill>
            </a:ln>
          </p:spPr>
          <p:txBody>
            <a:bodyPr wrap="square" lIns="0" tIns="0" rIns="0" bIns="0" rtlCol="0"/>
            <a:lstStyle/>
            <a:p>
              <a:endParaRPr sz="1227"/>
            </a:p>
          </p:txBody>
        </p:sp>
        <p:sp>
          <p:nvSpPr>
            <p:cNvPr id="2197" name="object 2197"/>
            <p:cNvSpPr/>
            <p:nvPr/>
          </p:nvSpPr>
          <p:spPr>
            <a:xfrm>
              <a:off x="7919466" y="8317610"/>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2198" name="object 2198"/>
            <p:cNvSpPr/>
            <p:nvPr/>
          </p:nvSpPr>
          <p:spPr>
            <a:xfrm>
              <a:off x="7947279" y="8317610"/>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2199" name="object 2199"/>
            <p:cNvSpPr/>
            <p:nvPr/>
          </p:nvSpPr>
          <p:spPr>
            <a:xfrm>
              <a:off x="7975092" y="8317610"/>
              <a:ext cx="69850" cy="0"/>
            </a:xfrm>
            <a:custGeom>
              <a:avLst/>
              <a:gdLst/>
              <a:ahLst/>
              <a:cxnLst/>
              <a:rect l="l" t="t" r="r" b="b"/>
              <a:pathLst>
                <a:path w="69850">
                  <a:moveTo>
                    <a:pt x="0" y="0"/>
                  </a:moveTo>
                  <a:lnTo>
                    <a:pt x="69341" y="0"/>
                  </a:lnTo>
                </a:path>
              </a:pathLst>
            </a:custGeom>
            <a:ln w="3175">
              <a:solidFill>
                <a:srgbClr val="000000"/>
              </a:solidFill>
            </a:ln>
          </p:spPr>
          <p:txBody>
            <a:bodyPr wrap="square" lIns="0" tIns="0" rIns="0" bIns="0" rtlCol="0"/>
            <a:lstStyle/>
            <a:p>
              <a:endParaRPr sz="1227"/>
            </a:p>
          </p:txBody>
        </p:sp>
        <p:sp>
          <p:nvSpPr>
            <p:cNvPr id="2200" name="object 2200"/>
            <p:cNvSpPr/>
            <p:nvPr/>
          </p:nvSpPr>
          <p:spPr>
            <a:xfrm>
              <a:off x="8058150" y="8317610"/>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2201" name="object 2201"/>
            <p:cNvSpPr/>
            <p:nvPr/>
          </p:nvSpPr>
          <p:spPr>
            <a:xfrm>
              <a:off x="8085963" y="8317610"/>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2202" name="object 2202"/>
            <p:cNvSpPr/>
            <p:nvPr/>
          </p:nvSpPr>
          <p:spPr>
            <a:xfrm>
              <a:off x="8113776" y="8317610"/>
              <a:ext cx="69850" cy="0"/>
            </a:xfrm>
            <a:custGeom>
              <a:avLst/>
              <a:gdLst/>
              <a:ahLst/>
              <a:cxnLst/>
              <a:rect l="l" t="t" r="r" b="b"/>
              <a:pathLst>
                <a:path w="69850">
                  <a:moveTo>
                    <a:pt x="0" y="0"/>
                  </a:moveTo>
                  <a:lnTo>
                    <a:pt x="69341" y="0"/>
                  </a:lnTo>
                </a:path>
              </a:pathLst>
            </a:custGeom>
            <a:ln w="3175">
              <a:solidFill>
                <a:srgbClr val="000000"/>
              </a:solidFill>
            </a:ln>
          </p:spPr>
          <p:txBody>
            <a:bodyPr wrap="square" lIns="0" tIns="0" rIns="0" bIns="0" rtlCol="0"/>
            <a:lstStyle/>
            <a:p>
              <a:endParaRPr sz="1227"/>
            </a:p>
          </p:txBody>
        </p:sp>
        <p:sp>
          <p:nvSpPr>
            <p:cNvPr id="2203" name="object 2203"/>
            <p:cNvSpPr/>
            <p:nvPr/>
          </p:nvSpPr>
          <p:spPr>
            <a:xfrm>
              <a:off x="8196833" y="8317610"/>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2204" name="object 2204"/>
            <p:cNvSpPr/>
            <p:nvPr/>
          </p:nvSpPr>
          <p:spPr>
            <a:xfrm>
              <a:off x="8224646" y="8317610"/>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2205" name="object 2205"/>
            <p:cNvSpPr/>
            <p:nvPr/>
          </p:nvSpPr>
          <p:spPr>
            <a:xfrm>
              <a:off x="8252079" y="8317610"/>
              <a:ext cx="69850" cy="0"/>
            </a:xfrm>
            <a:custGeom>
              <a:avLst/>
              <a:gdLst/>
              <a:ahLst/>
              <a:cxnLst/>
              <a:rect l="l" t="t" r="r" b="b"/>
              <a:pathLst>
                <a:path w="69850">
                  <a:moveTo>
                    <a:pt x="0" y="0"/>
                  </a:moveTo>
                  <a:lnTo>
                    <a:pt x="69341" y="0"/>
                  </a:lnTo>
                </a:path>
              </a:pathLst>
            </a:custGeom>
            <a:ln w="3175">
              <a:solidFill>
                <a:srgbClr val="000000"/>
              </a:solidFill>
            </a:ln>
          </p:spPr>
          <p:txBody>
            <a:bodyPr wrap="square" lIns="0" tIns="0" rIns="0" bIns="0" rtlCol="0"/>
            <a:lstStyle/>
            <a:p>
              <a:endParaRPr sz="1227"/>
            </a:p>
          </p:txBody>
        </p:sp>
        <p:sp>
          <p:nvSpPr>
            <p:cNvPr id="2206" name="object 2206"/>
            <p:cNvSpPr/>
            <p:nvPr/>
          </p:nvSpPr>
          <p:spPr>
            <a:xfrm>
              <a:off x="8335518" y="8317610"/>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2207" name="object 2207"/>
            <p:cNvSpPr/>
            <p:nvPr/>
          </p:nvSpPr>
          <p:spPr>
            <a:xfrm>
              <a:off x="8363331" y="8317610"/>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2208" name="object 2208"/>
            <p:cNvSpPr/>
            <p:nvPr/>
          </p:nvSpPr>
          <p:spPr>
            <a:xfrm>
              <a:off x="8390763" y="8317610"/>
              <a:ext cx="69850" cy="0"/>
            </a:xfrm>
            <a:custGeom>
              <a:avLst/>
              <a:gdLst/>
              <a:ahLst/>
              <a:cxnLst/>
              <a:rect l="l" t="t" r="r" b="b"/>
              <a:pathLst>
                <a:path w="69850">
                  <a:moveTo>
                    <a:pt x="0" y="0"/>
                  </a:moveTo>
                  <a:lnTo>
                    <a:pt x="69341" y="0"/>
                  </a:lnTo>
                </a:path>
              </a:pathLst>
            </a:custGeom>
            <a:ln w="3175">
              <a:solidFill>
                <a:srgbClr val="000000"/>
              </a:solidFill>
            </a:ln>
          </p:spPr>
          <p:txBody>
            <a:bodyPr wrap="square" lIns="0" tIns="0" rIns="0" bIns="0" rtlCol="0"/>
            <a:lstStyle/>
            <a:p>
              <a:endParaRPr sz="1227"/>
            </a:p>
          </p:txBody>
        </p:sp>
        <p:sp>
          <p:nvSpPr>
            <p:cNvPr id="2209" name="object 2209"/>
            <p:cNvSpPr/>
            <p:nvPr/>
          </p:nvSpPr>
          <p:spPr>
            <a:xfrm>
              <a:off x="8474202" y="8317610"/>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2210" name="object 2210"/>
            <p:cNvSpPr/>
            <p:nvPr/>
          </p:nvSpPr>
          <p:spPr>
            <a:xfrm>
              <a:off x="8501633" y="8317610"/>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2211" name="object 2211"/>
            <p:cNvSpPr/>
            <p:nvPr/>
          </p:nvSpPr>
          <p:spPr>
            <a:xfrm>
              <a:off x="8529446" y="8317610"/>
              <a:ext cx="69850" cy="0"/>
            </a:xfrm>
            <a:custGeom>
              <a:avLst/>
              <a:gdLst/>
              <a:ahLst/>
              <a:cxnLst/>
              <a:rect l="l" t="t" r="r" b="b"/>
              <a:pathLst>
                <a:path w="69850">
                  <a:moveTo>
                    <a:pt x="0" y="0"/>
                  </a:moveTo>
                  <a:lnTo>
                    <a:pt x="69341" y="0"/>
                  </a:lnTo>
                </a:path>
              </a:pathLst>
            </a:custGeom>
            <a:ln w="3175">
              <a:solidFill>
                <a:srgbClr val="000000"/>
              </a:solidFill>
            </a:ln>
          </p:spPr>
          <p:txBody>
            <a:bodyPr wrap="square" lIns="0" tIns="0" rIns="0" bIns="0" rtlCol="0"/>
            <a:lstStyle/>
            <a:p>
              <a:endParaRPr sz="1227"/>
            </a:p>
          </p:txBody>
        </p:sp>
        <p:sp>
          <p:nvSpPr>
            <p:cNvPr id="2212" name="object 2212"/>
            <p:cNvSpPr/>
            <p:nvPr/>
          </p:nvSpPr>
          <p:spPr>
            <a:xfrm>
              <a:off x="8612505" y="8317610"/>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2213" name="object 2213"/>
            <p:cNvSpPr/>
            <p:nvPr/>
          </p:nvSpPr>
          <p:spPr>
            <a:xfrm>
              <a:off x="8640318" y="8317610"/>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2214" name="object 2214"/>
            <p:cNvSpPr/>
            <p:nvPr/>
          </p:nvSpPr>
          <p:spPr>
            <a:xfrm>
              <a:off x="8668131" y="8317610"/>
              <a:ext cx="69850" cy="0"/>
            </a:xfrm>
            <a:custGeom>
              <a:avLst/>
              <a:gdLst/>
              <a:ahLst/>
              <a:cxnLst/>
              <a:rect l="l" t="t" r="r" b="b"/>
              <a:pathLst>
                <a:path w="69850">
                  <a:moveTo>
                    <a:pt x="0" y="0"/>
                  </a:moveTo>
                  <a:lnTo>
                    <a:pt x="69341" y="0"/>
                  </a:lnTo>
                </a:path>
              </a:pathLst>
            </a:custGeom>
            <a:ln w="3175">
              <a:solidFill>
                <a:srgbClr val="000000"/>
              </a:solidFill>
            </a:ln>
          </p:spPr>
          <p:txBody>
            <a:bodyPr wrap="square" lIns="0" tIns="0" rIns="0" bIns="0" rtlCol="0"/>
            <a:lstStyle/>
            <a:p>
              <a:endParaRPr sz="1227"/>
            </a:p>
          </p:txBody>
        </p:sp>
        <p:sp>
          <p:nvSpPr>
            <p:cNvPr id="2215" name="object 2215"/>
            <p:cNvSpPr/>
            <p:nvPr/>
          </p:nvSpPr>
          <p:spPr>
            <a:xfrm>
              <a:off x="8751189" y="8317610"/>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2216" name="object 2216"/>
            <p:cNvSpPr/>
            <p:nvPr/>
          </p:nvSpPr>
          <p:spPr>
            <a:xfrm>
              <a:off x="8779002" y="8317610"/>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2217" name="object 2217"/>
            <p:cNvSpPr/>
            <p:nvPr/>
          </p:nvSpPr>
          <p:spPr>
            <a:xfrm>
              <a:off x="8806815" y="8317610"/>
              <a:ext cx="69850" cy="0"/>
            </a:xfrm>
            <a:custGeom>
              <a:avLst/>
              <a:gdLst/>
              <a:ahLst/>
              <a:cxnLst/>
              <a:rect l="l" t="t" r="r" b="b"/>
              <a:pathLst>
                <a:path w="69850">
                  <a:moveTo>
                    <a:pt x="0" y="0"/>
                  </a:moveTo>
                  <a:lnTo>
                    <a:pt x="69341" y="0"/>
                  </a:lnTo>
                </a:path>
              </a:pathLst>
            </a:custGeom>
            <a:ln w="3175">
              <a:solidFill>
                <a:srgbClr val="000000"/>
              </a:solidFill>
            </a:ln>
          </p:spPr>
          <p:txBody>
            <a:bodyPr wrap="square" lIns="0" tIns="0" rIns="0" bIns="0" rtlCol="0"/>
            <a:lstStyle/>
            <a:p>
              <a:endParaRPr sz="1227"/>
            </a:p>
          </p:txBody>
        </p:sp>
        <p:sp>
          <p:nvSpPr>
            <p:cNvPr id="2218" name="object 2218"/>
            <p:cNvSpPr/>
            <p:nvPr/>
          </p:nvSpPr>
          <p:spPr>
            <a:xfrm>
              <a:off x="8889872" y="8317610"/>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2219" name="object 2219"/>
            <p:cNvSpPr/>
            <p:nvPr/>
          </p:nvSpPr>
          <p:spPr>
            <a:xfrm>
              <a:off x="8917685" y="8317610"/>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2220" name="object 2220"/>
            <p:cNvSpPr/>
            <p:nvPr/>
          </p:nvSpPr>
          <p:spPr>
            <a:xfrm>
              <a:off x="8945498" y="8317610"/>
              <a:ext cx="62230" cy="0"/>
            </a:xfrm>
            <a:custGeom>
              <a:avLst/>
              <a:gdLst/>
              <a:ahLst/>
              <a:cxnLst/>
              <a:rect l="l" t="t" r="r" b="b"/>
              <a:pathLst>
                <a:path w="62229">
                  <a:moveTo>
                    <a:pt x="0" y="0"/>
                  </a:moveTo>
                  <a:lnTo>
                    <a:pt x="62102" y="0"/>
                  </a:lnTo>
                </a:path>
              </a:pathLst>
            </a:custGeom>
            <a:ln w="3175">
              <a:solidFill>
                <a:srgbClr val="000000"/>
              </a:solidFill>
            </a:ln>
          </p:spPr>
          <p:txBody>
            <a:bodyPr wrap="square" lIns="0" tIns="0" rIns="0" bIns="0" rtlCol="0"/>
            <a:lstStyle/>
            <a:p>
              <a:endParaRPr sz="1227"/>
            </a:p>
          </p:txBody>
        </p:sp>
        <p:sp>
          <p:nvSpPr>
            <p:cNvPr id="2221" name="object 2221"/>
            <p:cNvSpPr/>
            <p:nvPr/>
          </p:nvSpPr>
          <p:spPr>
            <a:xfrm>
              <a:off x="12080367" y="8227695"/>
              <a:ext cx="0" cy="1127125"/>
            </a:xfrm>
            <a:custGeom>
              <a:avLst/>
              <a:gdLst/>
              <a:ahLst/>
              <a:cxnLst/>
              <a:rect l="l" t="t" r="r" b="b"/>
              <a:pathLst>
                <a:path h="1127125">
                  <a:moveTo>
                    <a:pt x="0" y="1126616"/>
                  </a:moveTo>
                  <a:lnTo>
                    <a:pt x="0" y="0"/>
                  </a:lnTo>
                </a:path>
              </a:pathLst>
            </a:custGeom>
            <a:ln w="3175">
              <a:solidFill>
                <a:srgbClr val="000000"/>
              </a:solidFill>
            </a:ln>
          </p:spPr>
          <p:txBody>
            <a:bodyPr wrap="square" lIns="0" tIns="0" rIns="0" bIns="0" rtlCol="0"/>
            <a:lstStyle/>
            <a:p>
              <a:endParaRPr sz="1227"/>
            </a:p>
          </p:txBody>
        </p:sp>
        <p:sp>
          <p:nvSpPr>
            <p:cNvPr id="2222" name="object 2222"/>
            <p:cNvSpPr/>
            <p:nvPr/>
          </p:nvSpPr>
          <p:spPr>
            <a:xfrm>
              <a:off x="12006833" y="7976235"/>
              <a:ext cx="0" cy="249554"/>
            </a:xfrm>
            <a:custGeom>
              <a:avLst/>
              <a:gdLst/>
              <a:ahLst/>
              <a:cxnLst/>
              <a:rect l="l" t="t" r="r" b="b"/>
              <a:pathLst>
                <a:path h="249554">
                  <a:moveTo>
                    <a:pt x="0" y="249554"/>
                  </a:moveTo>
                  <a:lnTo>
                    <a:pt x="0" y="0"/>
                  </a:lnTo>
                </a:path>
              </a:pathLst>
            </a:custGeom>
            <a:ln w="3175">
              <a:solidFill>
                <a:srgbClr val="000000"/>
              </a:solidFill>
            </a:ln>
          </p:spPr>
          <p:txBody>
            <a:bodyPr wrap="square" lIns="0" tIns="0" rIns="0" bIns="0" rtlCol="0"/>
            <a:lstStyle/>
            <a:p>
              <a:endParaRPr sz="1227"/>
            </a:p>
          </p:txBody>
        </p:sp>
        <p:sp>
          <p:nvSpPr>
            <p:cNvPr id="2223" name="object 2223"/>
            <p:cNvSpPr/>
            <p:nvPr/>
          </p:nvSpPr>
          <p:spPr>
            <a:xfrm>
              <a:off x="12027027" y="7956423"/>
              <a:ext cx="0" cy="233679"/>
            </a:xfrm>
            <a:custGeom>
              <a:avLst/>
              <a:gdLst/>
              <a:ahLst/>
              <a:cxnLst/>
              <a:rect l="l" t="t" r="r" b="b"/>
              <a:pathLst>
                <a:path h="233679">
                  <a:moveTo>
                    <a:pt x="0" y="233552"/>
                  </a:moveTo>
                  <a:lnTo>
                    <a:pt x="0" y="0"/>
                  </a:lnTo>
                </a:path>
              </a:pathLst>
            </a:custGeom>
            <a:ln w="3175">
              <a:solidFill>
                <a:srgbClr val="000000"/>
              </a:solidFill>
            </a:ln>
          </p:spPr>
          <p:txBody>
            <a:bodyPr wrap="square" lIns="0" tIns="0" rIns="0" bIns="0" rtlCol="0"/>
            <a:lstStyle/>
            <a:p>
              <a:endParaRPr sz="1227"/>
            </a:p>
          </p:txBody>
        </p:sp>
        <p:sp>
          <p:nvSpPr>
            <p:cNvPr id="2224" name="object 2224"/>
            <p:cNvSpPr/>
            <p:nvPr/>
          </p:nvSpPr>
          <p:spPr>
            <a:xfrm>
              <a:off x="11479910" y="8231505"/>
              <a:ext cx="0" cy="50165"/>
            </a:xfrm>
            <a:custGeom>
              <a:avLst/>
              <a:gdLst/>
              <a:ahLst/>
              <a:cxnLst/>
              <a:rect l="l" t="t" r="r" b="b"/>
              <a:pathLst>
                <a:path h="50165">
                  <a:moveTo>
                    <a:pt x="0" y="0"/>
                  </a:moveTo>
                  <a:lnTo>
                    <a:pt x="0" y="49910"/>
                  </a:lnTo>
                </a:path>
              </a:pathLst>
            </a:custGeom>
            <a:ln w="3175">
              <a:solidFill>
                <a:srgbClr val="000000"/>
              </a:solidFill>
            </a:ln>
          </p:spPr>
          <p:txBody>
            <a:bodyPr wrap="square" lIns="0" tIns="0" rIns="0" bIns="0" rtlCol="0"/>
            <a:lstStyle/>
            <a:p>
              <a:endParaRPr sz="1227"/>
            </a:p>
          </p:txBody>
        </p:sp>
        <p:sp>
          <p:nvSpPr>
            <p:cNvPr id="2225" name="object 2225"/>
            <p:cNvSpPr/>
            <p:nvPr/>
          </p:nvSpPr>
          <p:spPr>
            <a:xfrm>
              <a:off x="11500104" y="8317610"/>
              <a:ext cx="560070" cy="0"/>
            </a:xfrm>
            <a:custGeom>
              <a:avLst/>
              <a:gdLst/>
              <a:ahLst/>
              <a:cxnLst/>
              <a:rect l="l" t="t" r="r" b="b"/>
              <a:pathLst>
                <a:path w="560070">
                  <a:moveTo>
                    <a:pt x="0" y="0"/>
                  </a:moveTo>
                  <a:lnTo>
                    <a:pt x="560069" y="0"/>
                  </a:lnTo>
                </a:path>
              </a:pathLst>
            </a:custGeom>
            <a:ln w="3175">
              <a:solidFill>
                <a:srgbClr val="000000"/>
              </a:solidFill>
            </a:ln>
          </p:spPr>
          <p:txBody>
            <a:bodyPr wrap="square" lIns="0" tIns="0" rIns="0" bIns="0" rtlCol="0"/>
            <a:lstStyle/>
            <a:p>
              <a:endParaRPr sz="1227"/>
            </a:p>
          </p:txBody>
        </p:sp>
        <p:sp>
          <p:nvSpPr>
            <p:cNvPr id="2226" name="object 2226"/>
            <p:cNvSpPr/>
            <p:nvPr/>
          </p:nvSpPr>
          <p:spPr>
            <a:xfrm>
              <a:off x="1262252" y="2985897"/>
              <a:ext cx="0" cy="116205"/>
            </a:xfrm>
            <a:custGeom>
              <a:avLst/>
              <a:gdLst/>
              <a:ahLst/>
              <a:cxnLst/>
              <a:rect l="l" t="t" r="r" b="b"/>
              <a:pathLst>
                <a:path h="116205">
                  <a:moveTo>
                    <a:pt x="0" y="116204"/>
                  </a:moveTo>
                  <a:lnTo>
                    <a:pt x="0" y="0"/>
                  </a:lnTo>
                </a:path>
              </a:pathLst>
            </a:custGeom>
            <a:ln w="3175">
              <a:solidFill>
                <a:srgbClr val="000000"/>
              </a:solidFill>
            </a:ln>
          </p:spPr>
          <p:txBody>
            <a:bodyPr wrap="square" lIns="0" tIns="0" rIns="0" bIns="0" rtlCol="0"/>
            <a:lstStyle/>
            <a:p>
              <a:endParaRPr sz="1227"/>
            </a:p>
          </p:txBody>
        </p:sp>
        <p:sp>
          <p:nvSpPr>
            <p:cNvPr id="2227" name="object 2227"/>
            <p:cNvSpPr/>
            <p:nvPr/>
          </p:nvSpPr>
          <p:spPr>
            <a:xfrm>
              <a:off x="12060173" y="1879473"/>
              <a:ext cx="0" cy="676275"/>
            </a:xfrm>
            <a:custGeom>
              <a:avLst/>
              <a:gdLst/>
              <a:ahLst/>
              <a:cxnLst/>
              <a:rect l="l" t="t" r="r" b="b"/>
              <a:pathLst>
                <a:path h="676275">
                  <a:moveTo>
                    <a:pt x="0" y="0"/>
                  </a:moveTo>
                  <a:lnTo>
                    <a:pt x="0" y="675893"/>
                  </a:lnTo>
                </a:path>
              </a:pathLst>
            </a:custGeom>
            <a:ln w="3175">
              <a:solidFill>
                <a:srgbClr val="000000"/>
              </a:solidFill>
            </a:ln>
          </p:spPr>
          <p:txBody>
            <a:bodyPr wrap="square" lIns="0" tIns="0" rIns="0" bIns="0" rtlCol="0"/>
            <a:lstStyle/>
            <a:p>
              <a:endParaRPr sz="1227"/>
            </a:p>
          </p:txBody>
        </p:sp>
        <p:sp>
          <p:nvSpPr>
            <p:cNvPr id="2228" name="object 2228"/>
            <p:cNvSpPr/>
            <p:nvPr/>
          </p:nvSpPr>
          <p:spPr>
            <a:xfrm>
              <a:off x="12080367" y="2034921"/>
              <a:ext cx="0" cy="541020"/>
            </a:xfrm>
            <a:custGeom>
              <a:avLst/>
              <a:gdLst/>
              <a:ahLst/>
              <a:cxnLst/>
              <a:rect l="l" t="t" r="r" b="b"/>
              <a:pathLst>
                <a:path h="541019">
                  <a:moveTo>
                    <a:pt x="0" y="0"/>
                  </a:moveTo>
                  <a:lnTo>
                    <a:pt x="0" y="540638"/>
                  </a:lnTo>
                </a:path>
              </a:pathLst>
            </a:custGeom>
            <a:ln w="3175">
              <a:solidFill>
                <a:srgbClr val="000000"/>
              </a:solidFill>
            </a:ln>
          </p:spPr>
          <p:txBody>
            <a:bodyPr wrap="square" lIns="0" tIns="0" rIns="0" bIns="0" rtlCol="0"/>
            <a:lstStyle/>
            <a:p>
              <a:endParaRPr sz="1227"/>
            </a:p>
          </p:txBody>
        </p:sp>
        <p:sp>
          <p:nvSpPr>
            <p:cNvPr id="2229" name="object 2229"/>
            <p:cNvSpPr/>
            <p:nvPr/>
          </p:nvSpPr>
          <p:spPr>
            <a:xfrm>
              <a:off x="11358753" y="8741663"/>
              <a:ext cx="0" cy="33655"/>
            </a:xfrm>
            <a:custGeom>
              <a:avLst/>
              <a:gdLst/>
              <a:ahLst/>
              <a:cxnLst/>
              <a:rect l="l" t="t" r="r" b="b"/>
              <a:pathLst>
                <a:path h="33654">
                  <a:moveTo>
                    <a:pt x="0" y="33146"/>
                  </a:moveTo>
                  <a:lnTo>
                    <a:pt x="0" y="0"/>
                  </a:lnTo>
                </a:path>
              </a:pathLst>
            </a:custGeom>
            <a:ln w="3175">
              <a:solidFill>
                <a:srgbClr val="000000"/>
              </a:solidFill>
            </a:ln>
          </p:spPr>
          <p:txBody>
            <a:bodyPr wrap="square" lIns="0" tIns="0" rIns="0" bIns="0" rtlCol="0"/>
            <a:lstStyle/>
            <a:p>
              <a:endParaRPr sz="1227"/>
            </a:p>
          </p:txBody>
        </p:sp>
        <p:sp>
          <p:nvSpPr>
            <p:cNvPr id="2230" name="object 2230"/>
            <p:cNvSpPr/>
            <p:nvPr/>
          </p:nvSpPr>
          <p:spPr>
            <a:xfrm>
              <a:off x="11372468" y="8558784"/>
              <a:ext cx="0" cy="216535"/>
            </a:xfrm>
            <a:custGeom>
              <a:avLst/>
              <a:gdLst/>
              <a:ahLst/>
              <a:cxnLst/>
              <a:rect l="l" t="t" r="r" b="b"/>
              <a:pathLst>
                <a:path h="216534">
                  <a:moveTo>
                    <a:pt x="0" y="216026"/>
                  </a:moveTo>
                  <a:lnTo>
                    <a:pt x="0" y="0"/>
                  </a:lnTo>
                </a:path>
              </a:pathLst>
            </a:custGeom>
            <a:ln w="3175">
              <a:solidFill>
                <a:srgbClr val="000000"/>
              </a:solidFill>
            </a:ln>
          </p:spPr>
          <p:txBody>
            <a:bodyPr wrap="square" lIns="0" tIns="0" rIns="0" bIns="0" rtlCol="0"/>
            <a:lstStyle/>
            <a:p>
              <a:endParaRPr sz="1227"/>
            </a:p>
          </p:txBody>
        </p:sp>
        <p:sp>
          <p:nvSpPr>
            <p:cNvPr id="2231" name="object 2231"/>
            <p:cNvSpPr/>
            <p:nvPr/>
          </p:nvSpPr>
          <p:spPr>
            <a:xfrm>
              <a:off x="11358753" y="8558784"/>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2232" name="object 2232"/>
            <p:cNvSpPr/>
            <p:nvPr/>
          </p:nvSpPr>
          <p:spPr>
            <a:xfrm>
              <a:off x="11358753" y="8292464"/>
              <a:ext cx="13970" cy="156210"/>
            </a:xfrm>
            <a:custGeom>
              <a:avLst/>
              <a:gdLst/>
              <a:ahLst/>
              <a:cxnLst/>
              <a:rect l="l" t="t" r="r" b="b"/>
              <a:pathLst>
                <a:path w="13970" h="156209">
                  <a:moveTo>
                    <a:pt x="0" y="155828"/>
                  </a:moveTo>
                  <a:lnTo>
                    <a:pt x="13715" y="155828"/>
                  </a:lnTo>
                </a:path>
                <a:path w="13970" h="156209">
                  <a:moveTo>
                    <a:pt x="0" y="155828"/>
                  </a:moveTo>
                  <a:lnTo>
                    <a:pt x="0" y="0"/>
                  </a:lnTo>
                </a:path>
              </a:pathLst>
            </a:custGeom>
            <a:ln w="3175">
              <a:solidFill>
                <a:srgbClr val="000000"/>
              </a:solidFill>
            </a:ln>
          </p:spPr>
          <p:txBody>
            <a:bodyPr wrap="square" lIns="0" tIns="0" rIns="0" bIns="0" rtlCol="0"/>
            <a:lstStyle/>
            <a:p>
              <a:endParaRPr sz="1227"/>
            </a:p>
          </p:txBody>
        </p:sp>
        <p:sp>
          <p:nvSpPr>
            <p:cNvPr id="2233" name="object 2233"/>
            <p:cNvSpPr/>
            <p:nvPr/>
          </p:nvSpPr>
          <p:spPr>
            <a:xfrm>
              <a:off x="11372468" y="8292464"/>
              <a:ext cx="0" cy="156210"/>
            </a:xfrm>
            <a:custGeom>
              <a:avLst/>
              <a:gdLst/>
              <a:ahLst/>
              <a:cxnLst/>
              <a:rect l="l" t="t" r="r" b="b"/>
              <a:pathLst>
                <a:path h="156209">
                  <a:moveTo>
                    <a:pt x="0" y="155828"/>
                  </a:moveTo>
                  <a:lnTo>
                    <a:pt x="0" y="0"/>
                  </a:lnTo>
                </a:path>
              </a:pathLst>
            </a:custGeom>
            <a:ln w="3175">
              <a:solidFill>
                <a:srgbClr val="000000"/>
              </a:solidFill>
            </a:ln>
          </p:spPr>
          <p:txBody>
            <a:bodyPr wrap="square" lIns="0" tIns="0" rIns="0" bIns="0" rtlCol="0"/>
            <a:lstStyle/>
            <a:p>
              <a:endParaRPr sz="1227"/>
            </a:p>
          </p:txBody>
        </p:sp>
        <p:sp>
          <p:nvSpPr>
            <p:cNvPr id="2234" name="object 2234"/>
            <p:cNvSpPr/>
            <p:nvPr/>
          </p:nvSpPr>
          <p:spPr>
            <a:xfrm>
              <a:off x="11372468" y="8292464"/>
              <a:ext cx="111760" cy="0"/>
            </a:xfrm>
            <a:custGeom>
              <a:avLst/>
              <a:gdLst/>
              <a:ahLst/>
              <a:cxnLst/>
              <a:rect l="l" t="t" r="r" b="b"/>
              <a:pathLst>
                <a:path w="111759">
                  <a:moveTo>
                    <a:pt x="0" y="0"/>
                  </a:moveTo>
                  <a:lnTo>
                    <a:pt x="111251" y="0"/>
                  </a:lnTo>
                </a:path>
              </a:pathLst>
            </a:custGeom>
            <a:ln w="3175">
              <a:solidFill>
                <a:srgbClr val="000000"/>
              </a:solidFill>
            </a:ln>
          </p:spPr>
          <p:txBody>
            <a:bodyPr wrap="square" lIns="0" tIns="0" rIns="0" bIns="0" rtlCol="0"/>
            <a:lstStyle/>
            <a:p>
              <a:endParaRPr sz="1227"/>
            </a:p>
          </p:txBody>
        </p:sp>
        <p:sp>
          <p:nvSpPr>
            <p:cNvPr id="2235" name="object 2235"/>
            <p:cNvSpPr/>
            <p:nvPr/>
          </p:nvSpPr>
          <p:spPr>
            <a:xfrm>
              <a:off x="11358753" y="8558784"/>
              <a:ext cx="0" cy="169545"/>
            </a:xfrm>
            <a:custGeom>
              <a:avLst/>
              <a:gdLst/>
              <a:ahLst/>
              <a:cxnLst/>
              <a:rect l="l" t="t" r="r" b="b"/>
              <a:pathLst>
                <a:path h="169545">
                  <a:moveTo>
                    <a:pt x="0" y="169163"/>
                  </a:moveTo>
                  <a:lnTo>
                    <a:pt x="0" y="0"/>
                  </a:lnTo>
                </a:path>
              </a:pathLst>
            </a:custGeom>
            <a:ln w="3175">
              <a:solidFill>
                <a:srgbClr val="000000"/>
              </a:solidFill>
            </a:ln>
          </p:spPr>
          <p:txBody>
            <a:bodyPr wrap="square" lIns="0" tIns="0" rIns="0" bIns="0" rtlCol="0"/>
            <a:lstStyle/>
            <a:p>
              <a:endParaRPr sz="1227"/>
            </a:p>
          </p:txBody>
        </p:sp>
        <p:sp>
          <p:nvSpPr>
            <p:cNvPr id="2236" name="object 2236"/>
            <p:cNvSpPr/>
            <p:nvPr/>
          </p:nvSpPr>
          <p:spPr>
            <a:xfrm>
              <a:off x="11372468" y="8774810"/>
              <a:ext cx="111760" cy="0"/>
            </a:xfrm>
            <a:custGeom>
              <a:avLst/>
              <a:gdLst/>
              <a:ahLst/>
              <a:cxnLst/>
              <a:rect l="l" t="t" r="r" b="b"/>
              <a:pathLst>
                <a:path w="111759">
                  <a:moveTo>
                    <a:pt x="0" y="0"/>
                  </a:moveTo>
                  <a:lnTo>
                    <a:pt x="111251" y="0"/>
                  </a:lnTo>
                </a:path>
              </a:pathLst>
            </a:custGeom>
            <a:ln w="3175">
              <a:solidFill>
                <a:srgbClr val="000000"/>
              </a:solidFill>
            </a:ln>
          </p:spPr>
          <p:txBody>
            <a:bodyPr wrap="square" lIns="0" tIns="0" rIns="0" bIns="0" rtlCol="0"/>
            <a:lstStyle/>
            <a:p>
              <a:endParaRPr sz="1227"/>
            </a:p>
          </p:txBody>
        </p:sp>
        <p:sp>
          <p:nvSpPr>
            <p:cNvPr id="2237" name="object 2237"/>
            <p:cNvSpPr/>
            <p:nvPr/>
          </p:nvSpPr>
          <p:spPr>
            <a:xfrm>
              <a:off x="5122164" y="2586608"/>
              <a:ext cx="0" cy="161290"/>
            </a:xfrm>
            <a:custGeom>
              <a:avLst/>
              <a:gdLst/>
              <a:ahLst/>
              <a:cxnLst/>
              <a:rect l="l" t="t" r="r" b="b"/>
              <a:pathLst>
                <a:path h="161289">
                  <a:moveTo>
                    <a:pt x="0" y="0"/>
                  </a:moveTo>
                  <a:lnTo>
                    <a:pt x="0" y="160781"/>
                  </a:lnTo>
                </a:path>
              </a:pathLst>
            </a:custGeom>
            <a:ln w="3175">
              <a:solidFill>
                <a:srgbClr val="000000"/>
              </a:solidFill>
            </a:ln>
          </p:spPr>
          <p:txBody>
            <a:bodyPr wrap="square" lIns="0" tIns="0" rIns="0" bIns="0" rtlCol="0"/>
            <a:lstStyle/>
            <a:p>
              <a:endParaRPr sz="1227"/>
            </a:p>
          </p:txBody>
        </p:sp>
        <p:sp>
          <p:nvSpPr>
            <p:cNvPr id="2238" name="object 2238"/>
            <p:cNvSpPr/>
            <p:nvPr/>
          </p:nvSpPr>
          <p:spPr>
            <a:xfrm>
              <a:off x="5122164" y="2747391"/>
              <a:ext cx="26670" cy="0"/>
            </a:xfrm>
            <a:custGeom>
              <a:avLst/>
              <a:gdLst/>
              <a:ahLst/>
              <a:cxnLst/>
              <a:rect l="l" t="t" r="r" b="b"/>
              <a:pathLst>
                <a:path w="26670">
                  <a:moveTo>
                    <a:pt x="0" y="0"/>
                  </a:moveTo>
                  <a:lnTo>
                    <a:pt x="26288" y="0"/>
                  </a:lnTo>
                </a:path>
              </a:pathLst>
            </a:custGeom>
            <a:ln w="3175">
              <a:solidFill>
                <a:srgbClr val="000000"/>
              </a:solidFill>
            </a:ln>
          </p:spPr>
          <p:txBody>
            <a:bodyPr wrap="square" lIns="0" tIns="0" rIns="0" bIns="0" rtlCol="0"/>
            <a:lstStyle/>
            <a:p>
              <a:endParaRPr sz="1227"/>
            </a:p>
          </p:txBody>
        </p:sp>
        <p:sp>
          <p:nvSpPr>
            <p:cNvPr id="2239" name="object 2239"/>
            <p:cNvSpPr/>
            <p:nvPr/>
          </p:nvSpPr>
          <p:spPr>
            <a:xfrm>
              <a:off x="5148453" y="2747391"/>
              <a:ext cx="0" cy="169545"/>
            </a:xfrm>
            <a:custGeom>
              <a:avLst/>
              <a:gdLst/>
              <a:ahLst/>
              <a:cxnLst/>
              <a:rect l="l" t="t" r="r" b="b"/>
              <a:pathLst>
                <a:path h="169544">
                  <a:moveTo>
                    <a:pt x="0" y="0"/>
                  </a:moveTo>
                  <a:lnTo>
                    <a:pt x="0" y="169163"/>
                  </a:lnTo>
                </a:path>
              </a:pathLst>
            </a:custGeom>
            <a:ln w="3175">
              <a:solidFill>
                <a:srgbClr val="000000"/>
              </a:solidFill>
            </a:ln>
          </p:spPr>
          <p:txBody>
            <a:bodyPr wrap="square" lIns="0" tIns="0" rIns="0" bIns="0" rtlCol="0"/>
            <a:lstStyle/>
            <a:p>
              <a:endParaRPr sz="1227"/>
            </a:p>
          </p:txBody>
        </p:sp>
        <p:sp>
          <p:nvSpPr>
            <p:cNvPr id="2240" name="object 2240"/>
            <p:cNvSpPr/>
            <p:nvPr/>
          </p:nvSpPr>
          <p:spPr>
            <a:xfrm>
              <a:off x="5081778" y="2747391"/>
              <a:ext cx="0" cy="169545"/>
            </a:xfrm>
            <a:custGeom>
              <a:avLst/>
              <a:gdLst/>
              <a:ahLst/>
              <a:cxnLst/>
              <a:rect l="l" t="t" r="r" b="b"/>
              <a:pathLst>
                <a:path h="169544">
                  <a:moveTo>
                    <a:pt x="0" y="169163"/>
                  </a:moveTo>
                  <a:lnTo>
                    <a:pt x="0" y="0"/>
                  </a:lnTo>
                </a:path>
              </a:pathLst>
            </a:custGeom>
            <a:ln w="3175">
              <a:solidFill>
                <a:srgbClr val="000000"/>
              </a:solidFill>
            </a:ln>
          </p:spPr>
          <p:txBody>
            <a:bodyPr wrap="square" lIns="0" tIns="0" rIns="0" bIns="0" rtlCol="0"/>
            <a:lstStyle/>
            <a:p>
              <a:endParaRPr sz="1227"/>
            </a:p>
          </p:txBody>
        </p:sp>
        <p:sp>
          <p:nvSpPr>
            <p:cNvPr id="2241" name="object 2241"/>
            <p:cNvSpPr/>
            <p:nvPr/>
          </p:nvSpPr>
          <p:spPr>
            <a:xfrm>
              <a:off x="5081778" y="2747391"/>
              <a:ext cx="26670" cy="0"/>
            </a:xfrm>
            <a:custGeom>
              <a:avLst/>
              <a:gdLst/>
              <a:ahLst/>
              <a:cxnLst/>
              <a:rect l="l" t="t" r="r" b="b"/>
              <a:pathLst>
                <a:path w="26670">
                  <a:moveTo>
                    <a:pt x="0" y="0"/>
                  </a:moveTo>
                  <a:lnTo>
                    <a:pt x="26288" y="0"/>
                  </a:lnTo>
                </a:path>
              </a:pathLst>
            </a:custGeom>
            <a:ln w="3175">
              <a:solidFill>
                <a:srgbClr val="000000"/>
              </a:solidFill>
            </a:ln>
          </p:spPr>
          <p:txBody>
            <a:bodyPr wrap="square" lIns="0" tIns="0" rIns="0" bIns="0" rtlCol="0"/>
            <a:lstStyle/>
            <a:p>
              <a:endParaRPr sz="1227"/>
            </a:p>
          </p:txBody>
        </p:sp>
        <p:sp>
          <p:nvSpPr>
            <p:cNvPr id="2242" name="object 2242"/>
            <p:cNvSpPr/>
            <p:nvPr/>
          </p:nvSpPr>
          <p:spPr>
            <a:xfrm>
              <a:off x="5108066" y="2586609"/>
              <a:ext cx="0" cy="161290"/>
            </a:xfrm>
            <a:custGeom>
              <a:avLst/>
              <a:gdLst/>
              <a:ahLst/>
              <a:cxnLst/>
              <a:rect l="l" t="t" r="r" b="b"/>
              <a:pathLst>
                <a:path h="161289">
                  <a:moveTo>
                    <a:pt x="0" y="160781"/>
                  </a:moveTo>
                  <a:lnTo>
                    <a:pt x="0" y="0"/>
                  </a:lnTo>
                </a:path>
              </a:pathLst>
            </a:custGeom>
            <a:ln w="3175">
              <a:solidFill>
                <a:srgbClr val="000000"/>
              </a:solidFill>
            </a:ln>
          </p:spPr>
          <p:txBody>
            <a:bodyPr wrap="square" lIns="0" tIns="0" rIns="0" bIns="0" rtlCol="0"/>
            <a:lstStyle/>
            <a:p>
              <a:endParaRPr sz="1227"/>
            </a:p>
          </p:txBody>
        </p:sp>
        <p:sp>
          <p:nvSpPr>
            <p:cNvPr id="2243" name="object 2243"/>
            <p:cNvSpPr/>
            <p:nvPr/>
          </p:nvSpPr>
          <p:spPr>
            <a:xfrm>
              <a:off x="11533631" y="3238880"/>
              <a:ext cx="38735" cy="0"/>
            </a:xfrm>
            <a:custGeom>
              <a:avLst/>
              <a:gdLst/>
              <a:ahLst/>
              <a:cxnLst/>
              <a:rect l="l" t="t" r="r" b="b"/>
              <a:pathLst>
                <a:path w="38734">
                  <a:moveTo>
                    <a:pt x="0" y="0"/>
                  </a:moveTo>
                  <a:lnTo>
                    <a:pt x="38480" y="0"/>
                  </a:lnTo>
                </a:path>
              </a:pathLst>
            </a:custGeom>
            <a:ln w="3175">
              <a:solidFill>
                <a:srgbClr val="000000"/>
              </a:solidFill>
            </a:ln>
          </p:spPr>
          <p:txBody>
            <a:bodyPr wrap="square" lIns="0" tIns="0" rIns="0" bIns="0" rtlCol="0"/>
            <a:lstStyle/>
            <a:p>
              <a:endParaRPr sz="1227"/>
            </a:p>
          </p:txBody>
        </p:sp>
        <p:sp>
          <p:nvSpPr>
            <p:cNvPr id="2244" name="object 2244"/>
            <p:cNvSpPr/>
            <p:nvPr/>
          </p:nvSpPr>
          <p:spPr>
            <a:xfrm>
              <a:off x="11553443" y="3218688"/>
              <a:ext cx="19050" cy="0"/>
            </a:xfrm>
            <a:custGeom>
              <a:avLst/>
              <a:gdLst/>
              <a:ahLst/>
              <a:cxnLst/>
              <a:rect l="l" t="t" r="r" b="b"/>
              <a:pathLst>
                <a:path w="19050">
                  <a:moveTo>
                    <a:pt x="0" y="0"/>
                  </a:moveTo>
                  <a:lnTo>
                    <a:pt x="18668" y="0"/>
                  </a:lnTo>
                </a:path>
              </a:pathLst>
            </a:custGeom>
            <a:ln w="3175">
              <a:solidFill>
                <a:srgbClr val="000000"/>
              </a:solidFill>
            </a:ln>
          </p:spPr>
          <p:txBody>
            <a:bodyPr wrap="square" lIns="0" tIns="0" rIns="0" bIns="0" rtlCol="0"/>
            <a:lstStyle/>
            <a:p>
              <a:endParaRPr sz="1227"/>
            </a:p>
          </p:txBody>
        </p:sp>
        <p:sp>
          <p:nvSpPr>
            <p:cNvPr id="2245" name="object 2245"/>
            <p:cNvSpPr/>
            <p:nvPr/>
          </p:nvSpPr>
          <p:spPr>
            <a:xfrm>
              <a:off x="9204959" y="2367533"/>
              <a:ext cx="2101215" cy="0"/>
            </a:xfrm>
            <a:custGeom>
              <a:avLst/>
              <a:gdLst/>
              <a:ahLst/>
              <a:cxnLst/>
              <a:rect l="l" t="t" r="r" b="b"/>
              <a:pathLst>
                <a:path w="2101215">
                  <a:moveTo>
                    <a:pt x="2101214" y="0"/>
                  </a:moveTo>
                  <a:lnTo>
                    <a:pt x="0" y="0"/>
                  </a:lnTo>
                </a:path>
              </a:pathLst>
            </a:custGeom>
            <a:ln w="3175">
              <a:solidFill>
                <a:srgbClr val="000000"/>
              </a:solidFill>
            </a:ln>
          </p:spPr>
          <p:txBody>
            <a:bodyPr wrap="square" lIns="0" tIns="0" rIns="0" bIns="0" rtlCol="0"/>
            <a:lstStyle/>
            <a:p>
              <a:endParaRPr sz="1227"/>
            </a:p>
          </p:txBody>
        </p:sp>
        <p:sp>
          <p:nvSpPr>
            <p:cNvPr id="2246" name="object 2246"/>
            <p:cNvSpPr/>
            <p:nvPr/>
          </p:nvSpPr>
          <p:spPr>
            <a:xfrm>
              <a:off x="11988165" y="3218688"/>
              <a:ext cx="19050" cy="0"/>
            </a:xfrm>
            <a:custGeom>
              <a:avLst/>
              <a:gdLst/>
              <a:ahLst/>
              <a:cxnLst/>
              <a:rect l="l" t="t" r="r" b="b"/>
              <a:pathLst>
                <a:path w="19050">
                  <a:moveTo>
                    <a:pt x="0" y="0"/>
                  </a:moveTo>
                  <a:lnTo>
                    <a:pt x="18668" y="0"/>
                  </a:lnTo>
                </a:path>
              </a:pathLst>
            </a:custGeom>
            <a:ln w="3175">
              <a:solidFill>
                <a:srgbClr val="000000"/>
              </a:solidFill>
            </a:ln>
          </p:spPr>
          <p:txBody>
            <a:bodyPr wrap="square" lIns="0" tIns="0" rIns="0" bIns="0" rtlCol="0"/>
            <a:lstStyle/>
            <a:p>
              <a:endParaRPr sz="1227"/>
            </a:p>
          </p:txBody>
        </p:sp>
        <p:sp>
          <p:nvSpPr>
            <p:cNvPr id="2247" name="object 2247"/>
            <p:cNvSpPr/>
            <p:nvPr/>
          </p:nvSpPr>
          <p:spPr>
            <a:xfrm>
              <a:off x="11988165" y="3238880"/>
              <a:ext cx="39370" cy="0"/>
            </a:xfrm>
            <a:custGeom>
              <a:avLst/>
              <a:gdLst/>
              <a:ahLst/>
              <a:cxnLst/>
              <a:rect l="l" t="t" r="r" b="b"/>
              <a:pathLst>
                <a:path w="39370">
                  <a:moveTo>
                    <a:pt x="0" y="0"/>
                  </a:moveTo>
                  <a:lnTo>
                    <a:pt x="38861" y="0"/>
                  </a:lnTo>
                </a:path>
              </a:pathLst>
            </a:custGeom>
            <a:ln w="3175">
              <a:solidFill>
                <a:srgbClr val="000000"/>
              </a:solidFill>
            </a:ln>
          </p:spPr>
          <p:txBody>
            <a:bodyPr wrap="square" lIns="0" tIns="0" rIns="0" bIns="0" rtlCol="0"/>
            <a:lstStyle/>
            <a:p>
              <a:endParaRPr sz="1227"/>
            </a:p>
          </p:txBody>
        </p:sp>
        <p:sp>
          <p:nvSpPr>
            <p:cNvPr id="2248" name="object 2248"/>
            <p:cNvSpPr/>
            <p:nvPr/>
          </p:nvSpPr>
          <p:spPr>
            <a:xfrm>
              <a:off x="12025121" y="2575560"/>
              <a:ext cx="55244" cy="411480"/>
            </a:xfrm>
            <a:custGeom>
              <a:avLst/>
              <a:gdLst/>
              <a:ahLst/>
              <a:cxnLst/>
              <a:rect l="l" t="t" r="r" b="b"/>
              <a:pathLst>
                <a:path w="55245" h="411480">
                  <a:moveTo>
                    <a:pt x="0" y="0"/>
                  </a:moveTo>
                  <a:lnTo>
                    <a:pt x="0" y="411098"/>
                  </a:lnTo>
                </a:path>
                <a:path w="55245" h="411480">
                  <a:moveTo>
                    <a:pt x="0" y="0"/>
                  </a:moveTo>
                  <a:lnTo>
                    <a:pt x="55244" y="0"/>
                  </a:lnTo>
                </a:path>
              </a:pathLst>
            </a:custGeom>
            <a:ln w="3175">
              <a:solidFill>
                <a:srgbClr val="000000"/>
              </a:solidFill>
            </a:ln>
          </p:spPr>
          <p:txBody>
            <a:bodyPr wrap="square" lIns="0" tIns="0" rIns="0" bIns="0" rtlCol="0"/>
            <a:lstStyle/>
            <a:p>
              <a:endParaRPr sz="1227"/>
            </a:p>
          </p:txBody>
        </p:sp>
        <p:sp>
          <p:nvSpPr>
            <p:cNvPr id="2249" name="object 2249"/>
            <p:cNvSpPr/>
            <p:nvPr/>
          </p:nvSpPr>
          <p:spPr>
            <a:xfrm>
              <a:off x="11553443" y="2575560"/>
              <a:ext cx="0" cy="643255"/>
            </a:xfrm>
            <a:custGeom>
              <a:avLst/>
              <a:gdLst/>
              <a:ahLst/>
              <a:cxnLst/>
              <a:rect l="l" t="t" r="r" b="b"/>
              <a:pathLst>
                <a:path h="643255">
                  <a:moveTo>
                    <a:pt x="0" y="0"/>
                  </a:moveTo>
                  <a:lnTo>
                    <a:pt x="0" y="643127"/>
                  </a:lnTo>
                </a:path>
              </a:pathLst>
            </a:custGeom>
            <a:ln w="3175">
              <a:solidFill>
                <a:srgbClr val="000000"/>
              </a:solidFill>
            </a:ln>
          </p:spPr>
          <p:txBody>
            <a:bodyPr wrap="square" lIns="0" tIns="0" rIns="0" bIns="0" rtlCol="0"/>
            <a:lstStyle/>
            <a:p>
              <a:endParaRPr sz="1227"/>
            </a:p>
          </p:txBody>
        </p:sp>
        <p:sp>
          <p:nvSpPr>
            <p:cNvPr id="2250" name="object 2250"/>
            <p:cNvSpPr/>
            <p:nvPr/>
          </p:nvSpPr>
          <p:spPr>
            <a:xfrm>
              <a:off x="8336660" y="3218688"/>
              <a:ext cx="0" cy="20320"/>
            </a:xfrm>
            <a:custGeom>
              <a:avLst/>
              <a:gdLst/>
              <a:ahLst/>
              <a:cxnLst/>
              <a:rect l="l" t="t" r="r" b="b"/>
              <a:pathLst>
                <a:path h="20319">
                  <a:moveTo>
                    <a:pt x="0" y="0"/>
                  </a:moveTo>
                  <a:lnTo>
                    <a:pt x="0" y="20192"/>
                  </a:lnTo>
                </a:path>
              </a:pathLst>
            </a:custGeom>
            <a:ln w="3175">
              <a:solidFill>
                <a:srgbClr val="000000"/>
              </a:solidFill>
            </a:ln>
          </p:spPr>
          <p:txBody>
            <a:bodyPr wrap="square" lIns="0" tIns="0" rIns="0" bIns="0" rtlCol="0"/>
            <a:lstStyle/>
            <a:p>
              <a:endParaRPr sz="1227"/>
            </a:p>
          </p:txBody>
        </p:sp>
        <p:sp>
          <p:nvSpPr>
            <p:cNvPr id="2251" name="object 2251"/>
            <p:cNvSpPr/>
            <p:nvPr/>
          </p:nvSpPr>
          <p:spPr>
            <a:xfrm>
              <a:off x="8295893" y="3218688"/>
              <a:ext cx="46990" cy="0"/>
            </a:xfrm>
            <a:custGeom>
              <a:avLst/>
              <a:gdLst/>
              <a:ahLst/>
              <a:cxnLst/>
              <a:rect l="l" t="t" r="r" b="b"/>
              <a:pathLst>
                <a:path w="46990">
                  <a:moveTo>
                    <a:pt x="46481" y="0"/>
                  </a:moveTo>
                  <a:lnTo>
                    <a:pt x="0" y="0"/>
                  </a:lnTo>
                </a:path>
              </a:pathLst>
            </a:custGeom>
            <a:ln w="3175">
              <a:solidFill>
                <a:srgbClr val="000000"/>
              </a:solidFill>
            </a:ln>
          </p:spPr>
          <p:txBody>
            <a:bodyPr wrap="square" lIns="0" tIns="0" rIns="0" bIns="0" rtlCol="0"/>
            <a:lstStyle/>
            <a:p>
              <a:endParaRPr sz="1227"/>
            </a:p>
          </p:txBody>
        </p:sp>
        <p:sp>
          <p:nvSpPr>
            <p:cNvPr id="2252" name="object 2252"/>
            <p:cNvSpPr/>
            <p:nvPr/>
          </p:nvSpPr>
          <p:spPr>
            <a:xfrm>
              <a:off x="8547354" y="3238880"/>
              <a:ext cx="78105" cy="0"/>
            </a:xfrm>
            <a:custGeom>
              <a:avLst/>
              <a:gdLst/>
              <a:ahLst/>
              <a:cxnLst/>
              <a:rect l="l" t="t" r="r" b="b"/>
              <a:pathLst>
                <a:path w="78104">
                  <a:moveTo>
                    <a:pt x="77723" y="0"/>
                  </a:moveTo>
                  <a:lnTo>
                    <a:pt x="0" y="0"/>
                  </a:lnTo>
                </a:path>
              </a:pathLst>
            </a:custGeom>
            <a:ln w="3175">
              <a:solidFill>
                <a:srgbClr val="000000"/>
              </a:solidFill>
            </a:ln>
          </p:spPr>
          <p:txBody>
            <a:bodyPr wrap="square" lIns="0" tIns="0" rIns="0" bIns="0" rtlCol="0"/>
            <a:lstStyle/>
            <a:p>
              <a:endParaRPr sz="1227"/>
            </a:p>
          </p:txBody>
        </p:sp>
        <p:sp>
          <p:nvSpPr>
            <p:cNvPr id="2253" name="object 2253"/>
            <p:cNvSpPr/>
            <p:nvPr/>
          </p:nvSpPr>
          <p:spPr>
            <a:xfrm>
              <a:off x="8608314" y="3218688"/>
              <a:ext cx="17145" cy="0"/>
            </a:xfrm>
            <a:custGeom>
              <a:avLst/>
              <a:gdLst/>
              <a:ahLst/>
              <a:cxnLst/>
              <a:rect l="l" t="t" r="r" b="b"/>
              <a:pathLst>
                <a:path w="17145">
                  <a:moveTo>
                    <a:pt x="16763" y="0"/>
                  </a:moveTo>
                  <a:lnTo>
                    <a:pt x="0" y="0"/>
                  </a:lnTo>
                </a:path>
              </a:pathLst>
            </a:custGeom>
            <a:ln w="3175">
              <a:solidFill>
                <a:srgbClr val="000000"/>
              </a:solidFill>
            </a:ln>
          </p:spPr>
          <p:txBody>
            <a:bodyPr wrap="square" lIns="0" tIns="0" rIns="0" bIns="0" rtlCol="0"/>
            <a:lstStyle/>
            <a:p>
              <a:endParaRPr sz="1227"/>
            </a:p>
          </p:txBody>
        </p:sp>
        <p:sp>
          <p:nvSpPr>
            <p:cNvPr id="2254" name="object 2254"/>
            <p:cNvSpPr/>
            <p:nvPr/>
          </p:nvSpPr>
          <p:spPr>
            <a:xfrm>
              <a:off x="8547354" y="3218688"/>
              <a:ext cx="0" cy="20320"/>
            </a:xfrm>
            <a:custGeom>
              <a:avLst/>
              <a:gdLst/>
              <a:ahLst/>
              <a:cxnLst/>
              <a:rect l="l" t="t" r="r" b="b"/>
              <a:pathLst>
                <a:path h="20319">
                  <a:moveTo>
                    <a:pt x="0" y="0"/>
                  </a:moveTo>
                  <a:lnTo>
                    <a:pt x="0" y="20192"/>
                  </a:lnTo>
                </a:path>
              </a:pathLst>
            </a:custGeom>
            <a:ln w="3175">
              <a:solidFill>
                <a:srgbClr val="000000"/>
              </a:solidFill>
            </a:ln>
          </p:spPr>
          <p:txBody>
            <a:bodyPr wrap="square" lIns="0" tIns="0" rIns="0" bIns="0" rtlCol="0"/>
            <a:lstStyle/>
            <a:p>
              <a:endParaRPr sz="1227"/>
            </a:p>
          </p:txBody>
        </p:sp>
        <p:sp>
          <p:nvSpPr>
            <p:cNvPr id="2255" name="object 2255"/>
            <p:cNvSpPr/>
            <p:nvPr/>
          </p:nvSpPr>
          <p:spPr>
            <a:xfrm>
              <a:off x="7929753" y="3218688"/>
              <a:ext cx="24765" cy="0"/>
            </a:xfrm>
            <a:custGeom>
              <a:avLst/>
              <a:gdLst/>
              <a:ahLst/>
              <a:cxnLst/>
              <a:rect l="l" t="t" r="r" b="b"/>
              <a:pathLst>
                <a:path w="24765">
                  <a:moveTo>
                    <a:pt x="24383" y="0"/>
                  </a:moveTo>
                  <a:lnTo>
                    <a:pt x="0" y="0"/>
                  </a:lnTo>
                </a:path>
              </a:pathLst>
            </a:custGeom>
            <a:ln w="3175">
              <a:solidFill>
                <a:srgbClr val="000000"/>
              </a:solidFill>
            </a:ln>
          </p:spPr>
          <p:txBody>
            <a:bodyPr wrap="square" lIns="0" tIns="0" rIns="0" bIns="0" rtlCol="0"/>
            <a:lstStyle/>
            <a:p>
              <a:endParaRPr sz="1227"/>
            </a:p>
          </p:txBody>
        </p:sp>
        <p:sp>
          <p:nvSpPr>
            <p:cNvPr id="2256" name="object 2256"/>
            <p:cNvSpPr/>
            <p:nvPr/>
          </p:nvSpPr>
          <p:spPr>
            <a:xfrm>
              <a:off x="7909941" y="3238880"/>
              <a:ext cx="44450" cy="0"/>
            </a:xfrm>
            <a:custGeom>
              <a:avLst/>
              <a:gdLst/>
              <a:ahLst/>
              <a:cxnLst/>
              <a:rect l="l" t="t" r="r" b="b"/>
              <a:pathLst>
                <a:path w="44450">
                  <a:moveTo>
                    <a:pt x="44195" y="0"/>
                  </a:moveTo>
                  <a:lnTo>
                    <a:pt x="0" y="0"/>
                  </a:lnTo>
                </a:path>
              </a:pathLst>
            </a:custGeom>
            <a:ln w="3175">
              <a:solidFill>
                <a:srgbClr val="000000"/>
              </a:solidFill>
            </a:ln>
          </p:spPr>
          <p:txBody>
            <a:bodyPr wrap="square" lIns="0" tIns="0" rIns="0" bIns="0" rtlCol="0"/>
            <a:lstStyle/>
            <a:p>
              <a:endParaRPr sz="1227"/>
            </a:p>
          </p:txBody>
        </p:sp>
        <p:sp>
          <p:nvSpPr>
            <p:cNvPr id="2257" name="object 2257"/>
            <p:cNvSpPr/>
            <p:nvPr/>
          </p:nvSpPr>
          <p:spPr>
            <a:xfrm>
              <a:off x="8935593" y="3218688"/>
              <a:ext cx="19050" cy="0"/>
            </a:xfrm>
            <a:custGeom>
              <a:avLst/>
              <a:gdLst/>
              <a:ahLst/>
              <a:cxnLst/>
              <a:rect l="l" t="t" r="r" b="b"/>
              <a:pathLst>
                <a:path w="19050">
                  <a:moveTo>
                    <a:pt x="0" y="0"/>
                  </a:moveTo>
                  <a:lnTo>
                    <a:pt x="18668" y="0"/>
                  </a:lnTo>
                </a:path>
              </a:pathLst>
            </a:custGeom>
            <a:ln w="3175">
              <a:solidFill>
                <a:srgbClr val="000000"/>
              </a:solidFill>
            </a:ln>
          </p:spPr>
          <p:txBody>
            <a:bodyPr wrap="square" lIns="0" tIns="0" rIns="0" bIns="0" rtlCol="0"/>
            <a:lstStyle/>
            <a:p>
              <a:endParaRPr sz="1227"/>
            </a:p>
          </p:txBody>
        </p:sp>
        <p:sp>
          <p:nvSpPr>
            <p:cNvPr id="2258" name="object 2258"/>
            <p:cNvSpPr/>
            <p:nvPr/>
          </p:nvSpPr>
          <p:spPr>
            <a:xfrm>
              <a:off x="8935593" y="3238880"/>
              <a:ext cx="39370" cy="0"/>
            </a:xfrm>
            <a:custGeom>
              <a:avLst/>
              <a:gdLst/>
              <a:ahLst/>
              <a:cxnLst/>
              <a:rect l="l" t="t" r="r" b="b"/>
              <a:pathLst>
                <a:path w="39370">
                  <a:moveTo>
                    <a:pt x="0" y="0"/>
                  </a:moveTo>
                  <a:lnTo>
                    <a:pt x="38861" y="0"/>
                  </a:lnTo>
                </a:path>
              </a:pathLst>
            </a:custGeom>
            <a:ln w="3175">
              <a:solidFill>
                <a:srgbClr val="000000"/>
              </a:solidFill>
            </a:ln>
          </p:spPr>
          <p:txBody>
            <a:bodyPr wrap="square" lIns="0" tIns="0" rIns="0" bIns="0" rtlCol="0"/>
            <a:lstStyle/>
            <a:p>
              <a:endParaRPr sz="1227"/>
            </a:p>
          </p:txBody>
        </p:sp>
        <p:sp>
          <p:nvSpPr>
            <p:cNvPr id="2259" name="object 2259"/>
            <p:cNvSpPr/>
            <p:nvPr/>
          </p:nvSpPr>
          <p:spPr>
            <a:xfrm>
              <a:off x="8547354" y="3218688"/>
              <a:ext cx="41275" cy="0"/>
            </a:xfrm>
            <a:custGeom>
              <a:avLst/>
              <a:gdLst/>
              <a:ahLst/>
              <a:cxnLst/>
              <a:rect l="l" t="t" r="r" b="b"/>
              <a:pathLst>
                <a:path w="41275">
                  <a:moveTo>
                    <a:pt x="41147" y="0"/>
                  </a:moveTo>
                  <a:lnTo>
                    <a:pt x="0" y="0"/>
                  </a:lnTo>
                </a:path>
              </a:pathLst>
            </a:custGeom>
            <a:ln w="3175">
              <a:solidFill>
                <a:srgbClr val="000000"/>
              </a:solidFill>
            </a:ln>
          </p:spPr>
          <p:txBody>
            <a:bodyPr wrap="square" lIns="0" tIns="0" rIns="0" bIns="0" rtlCol="0"/>
            <a:lstStyle/>
            <a:p>
              <a:endParaRPr sz="1227"/>
            </a:p>
          </p:txBody>
        </p:sp>
        <p:sp>
          <p:nvSpPr>
            <p:cNvPr id="2260" name="object 2260"/>
            <p:cNvSpPr/>
            <p:nvPr/>
          </p:nvSpPr>
          <p:spPr>
            <a:xfrm>
              <a:off x="8336660" y="2555366"/>
              <a:ext cx="0" cy="20320"/>
            </a:xfrm>
            <a:custGeom>
              <a:avLst/>
              <a:gdLst/>
              <a:ahLst/>
              <a:cxnLst/>
              <a:rect l="l" t="t" r="r" b="b"/>
              <a:pathLst>
                <a:path h="20319">
                  <a:moveTo>
                    <a:pt x="0" y="0"/>
                  </a:moveTo>
                  <a:lnTo>
                    <a:pt x="0" y="20192"/>
                  </a:lnTo>
                </a:path>
              </a:pathLst>
            </a:custGeom>
            <a:ln w="3175">
              <a:solidFill>
                <a:srgbClr val="000000"/>
              </a:solidFill>
            </a:ln>
          </p:spPr>
          <p:txBody>
            <a:bodyPr wrap="square" lIns="0" tIns="0" rIns="0" bIns="0" rtlCol="0"/>
            <a:lstStyle/>
            <a:p>
              <a:endParaRPr sz="1227"/>
            </a:p>
          </p:txBody>
        </p:sp>
        <p:sp>
          <p:nvSpPr>
            <p:cNvPr id="2261" name="object 2261"/>
            <p:cNvSpPr/>
            <p:nvPr/>
          </p:nvSpPr>
          <p:spPr>
            <a:xfrm>
              <a:off x="8295893" y="2575560"/>
              <a:ext cx="46990" cy="0"/>
            </a:xfrm>
            <a:custGeom>
              <a:avLst/>
              <a:gdLst/>
              <a:ahLst/>
              <a:cxnLst/>
              <a:rect l="l" t="t" r="r" b="b"/>
              <a:pathLst>
                <a:path w="46990">
                  <a:moveTo>
                    <a:pt x="46481" y="0"/>
                  </a:moveTo>
                  <a:lnTo>
                    <a:pt x="0" y="0"/>
                  </a:lnTo>
                </a:path>
              </a:pathLst>
            </a:custGeom>
            <a:ln w="3175">
              <a:solidFill>
                <a:srgbClr val="000000"/>
              </a:solidFill>
            </a:ln>
          </p:spPr>
          <p:txBody>
            <a:bodyPr wrap="square" lIns="0" tIns="0" rIns="0" bIns="0" rtlCol="0"/>
            <a:lstStyle/>
            <a:p>
              <a:endParaRPr sz="1227"/>
            </a:p>
          </p:txBody>
        </p:sp>
        <p:sp>
          <p:nvSpPr>
            <p:cNvPr id="2262" name="object 2262"/>
            <p:cNvSpPr/>
            <p:nvPr/>
          </p:nvSpPr>
          <p:spPr>
            <a:xfrm>
              <a:off x="8547354" y="2555366"/>
              <a:ext cx="78105" cy="0"/>
            </a:xfrm>
            <a:custGeom>
              <a:avLst/>
              <a:gdLst/>
              <a:ahLst/>
              <a:cxnLst/>
              <a:rect l="l" t="t" r="r" b="b"/>
              <a:pathLst>
                <a:path w="78104">
                  <a:moveTo>
                    <a:pt x="77723" y="0"/>
                  </a:moveTo>
                  <a:lnTo>
                    <a:pt x="0" y="0"/>
                  </a:lnTo>
                </a:path>
              </a:pathLst>
            </a:custGeom>
            <a:ln w="3175">
              <a:solidFill>
                <a:srgbClr val="000000"/>
              </a:solidFill>
            </a:ln>
          </p:spPr>
          <p:txBody>
            <a:bodyPr wrap="square" lIns="0" tIns="0" rIns="0" bIns="0" rtlCol="0"/>
            <a:lstStyle/>
            <a:p>
              <a:endParaRPr sz="1227"/>
            </a:p>
          </p:txBody>
        </p:sp>
        <p:sp>
          <p:nvSpPr>
            <p:cNvPr id="2263" name="object 2263"/>
            <p:cNvSpPr/>
            <p:nvPr/>
          </p:nvSpPr>
          <p:spPr>
            <a:xfrm>
              <a:off x="8608314" y="2575560"/>
              <a:ext cx="17145" cy="0"/>
            </a:xfrm>
            <a:custGeom>
              <a:avLst/>
              <a:gdLst/>
              <a:ahLst/>
              <a:cxnLst/>
              <a:rect l="l" t="t" r="r" b="b"/>
              <a:pathLst>
                <a:path w="17145">
                  <a:moveTo>
                    <a:pt x="16763" y="0"/>
                  </a:moveTo>
                  <a:lnTo>
                    <a:pt x="0" y="0"/>
                  </a:lnTo>
                </a:path>
              </a:pathLst>
            </a:custGeom>
            <a:ln w="3175">
              <a:solidFill>
                <a:srgbClr val="000000"/>
              </a:solidFill>
            </a:ln>
          </p:spPr>
          <p:txBody>
            <a:bodyPr wrap="square" lIns="0" tIns="0" rIns="0" bIns="0" rtlCol="0"/>
            <a:lstStyle/>
            <a:p>
              <a:endParaRPr sz="1227"/>
            </a:p>
          </p:txBody>
        </p:sp>
        <p:sp>
          <p:nvSpPr>
            <p:cNvPr id="2264" name="object 2264"/>
            <p:cNvSpPr/>
            <p:nvPr/>
          </p:nvSpPr>
          <p:spPr>
            <a:xfrm>
              <a:off x="8547354" y="2555366"/>
              <a:ext cx="0" cy="20320"/>
            </a:xfrm>
            <a:custGeom>
              <a:avLst/>
              <a:gdLst/>
              <a:ahLst/>
              <a:cxnLst/>
              <a:rect l="l" t="t" r="r" b="b"/>
              <a:pathLst>
                <a:path h="20319">
                  <a:moveTo>
                    <a:pt x="0" y="0"/>
                  </a:moveTo>
                  <a:lnTo>
                    <a:pt x="0" y="20192"/>
                  </a:lnTo>
                </a:path>
              </a:pathLst>
            </a:custGeom>
            <a:ln w="3175">
              <a:solidFill>
                <a:srgbClr val="000000"/>
              </a:solidFill>
            </a:ln>
          </p:spPr>
          <p:txBody>
            <a:bodyPr wrap="square" lIns="0" tIns="0" rIns="0" bIns="0" rtlCol="0"/>
            <a:lstStyle/>
            <a:p>
              <a:endParaRPr sz="1227"/>
            </a:p>
          </p:txBody>
        </p:sp>
        <p:sp>
          <p:nvSpPr>
            <p:cNvPr id="2265" name="object 2265"/>
            <p:cNvSpPr/>
            <p:nvPr/>
          </p:nvSpPr>
          <p:spPr>
            <a:xfrm>
              <a:off x="8547354" y="2575560"/>
              <a:ext cx="41275" cy="0"/>
            </a:xfrm>
            <a:custGeom>
              <a:avLst/>
              <a:gdLst/>
              <a:ahLst/>
              <a:cxnLst/>
              <a:rect l="l" t="t" r="r" b="b"/>
              <a:pathLst>
                <a:path w="41275">
                  <a:moveTo>
                    <a:pt x="41147" y="0"/>
                  </a:moveTo>
                  <a:lnTo>
                    <a:pt x="0" y="0"/>
                  </a:lnTo>
                </a:path>
              </a:pathLst>
            </a:custGeom>
            <a:ln w="3175">
              <a:solidFill>
                <a:srgbClr val="000000"/>
              </a:solidFill>
            </a:ln>
          </p:spPr>
          <p:txBody>
            <a:bodyPr wrap="square" lIns="0" tIns="0" rIns="0" bIns="0" rtlCol="0"/>
            <a:lstStyle/>
            <a:p>
              <a:endParaRPr sz="1227"/>
            </a:p>
          </p:txBody>
        </p:sp>
        <p:sp>
          <p:nvSpPr>
            <p:cNvPr id="2266" name="object 2266"/>
            <p:cNvSpPr/>
            <p:nvPr/>
          </p:nvSpPr>
          <p:spPr>
            <a:xfrm>
              <a:off x="7948803" y="2555366"/>
              <a:ext cx="0" cy="20320"/>
            </a:xfrm>
            <a:custGeom>
              <a:avLst/>
              <a:gdLst/>
              <a:ahLst/>
              <a:cxnLst/>
              <a:rect l="l" t="t" r="r" b="b"/>
              <a:pathLst>
                <a:path h="20319">
                  <a:moveTo>
                    <a:pt x="0" y="0"/>
                  </a:moveTo>
                  <a:lnTo>
                    <a:pt x="0" y="20192"/>
                  </a:lnTo>
                </a:path>
              </a:pathLst>
            </a:custGeom>
            <a:ln w="3175">
              <a:solidFill>
                <a:srgbClr val="000000"/>
              </a:solidFill>
            </a:ln>
          </p:spPr>
          <p:txBody>
            <a:bodyPr wrap="square" lIns="0" tIns="0" rIns="0" bIns="0" rtlCol="0"/>
            <a:lstStyle/>
            <a:p>
              <a:endParaRPr sz="1227"/>
            </a:p>
          </p:txBody>
        </p:sp>
        <p:sp>
          <p:nvSpPr>
            <p:cNvPr id="2267" name="object 2267"/>
            <p:cNvSpPr/>
            <p:nvPr/>
          </p:nvSpPr>
          <p:spPr>
            <a:xfrm>
              <a:off x="7863078" y="2434208"/>
              <a:ext cx="0" cy="216535"/>
            </a:xfrm>
            <a:custGeom>
              <a:avLst/>
              <a:gdLst/>
              <a:ahLst/>
              <a:cxnLst/>
              <a:rect l="l" t="t" r="r" b="b"/>
              <a:pathLst>
                <a:path h="216535">
                  <a:moveTo>
                    <a:pt x="0" y="0"/>
                  </a:moveTo>
                  <a:lnTo>
                    <a:pt x="0" y="216026"/>
                  </a:lnTo>
                </a:path>
              </a:pathLst>
            </a:custGeom>
            <a:ln w="3175">
              <a:solidFill>
                <a:srgbClr val="000000"/>
              </a:solidFill>
            </a:ln>
          </p:spPr>
          <p:txBody>
            <a:bodyPr wrap="square" lIns="0" tIns="0" rIns="0" bIns="0" rtlCol="0"/>
            <a:lstStyle/>
            <a:p>
              <a:endParaRPr sz="1227"/>
            </a:p>
          </p:txBody>
        </p:sp>
        <p:sp>
          <p:nvSpPr>
            <p:cNvPr id="2268" name="object 2268"/>
            <p:cNvSpPr/>
            <p:nvPr/>
          </p:nvSpPr>
          <p:spPr>
            <a:xfrm>
              <a:off x="6914006" y="8963406"/>
              <a:ext cx="252729" cy="0"/>
            </a:xfrm>
            <a:custGeom>
              <a:avLst/>
              <a:gdLst/>
              <a:ahLst/>
              <a:cxnLst/>
              <a:rect l="l" t="t" r="r" b="b"/>
              <a:pathLst>
                <a:path w="252729">
                  <a:moveTo>
                    <a:pt x="252602" y="0"/>
                  </a:moveTo>
                  <a:lnTo>
                    <a:pt x="0" y="0"/>
                  </a:lnTo>
                </a:path>
              </a:pathLst>
            </a:custGeom>
            <a:ln w="3175">
              <a:solidFill>
                <a:srgbClr val="000000"/>
              </a:solidFill>
            </a:ln>
          </p:spPr>
          <p:txBody>
            <a:bodyPr wrap="square" lIns="0" tIns="0" rIns="0" bIns="0" rtlCol="0"/>
            <a:lstStyle/>
            <a:p>
              <a:endParaRPr sz="1227"/>
            </a:p>
          </p:txBody>
        </p:sp>
        <p:sp>
          <p:nvSpPr>
            <p:cNvPr id="2269" name="object 2269"/>
            <p:cNvSpPr/>
            <p:nvPr/>
          </p:nvSpPr>
          <p:spPr>
            <a:xfrm>
              <a:off x="7452359" y="9354311"/>
              <a:ext cx="33655" cy="0"/>
            </a:xfrm>
            <a:custGeom>
              <a:avLst/>
              <a:gdLst/>
              <a:ahLst/>
              <a:cxnLst/>
              <a:rect l="l" t="t" r="r" b="b"/>
              <a:pathLst>
                <a:path w="33654">
                  <a:moveTo>
                    <a:pt x="0" y="0"/>
                  </a:moveTo>
                  <a:lnTo>
                    <a:pt x="33146" y="0"/>
                  </a:lnTo>
                </a:path>
              </a:pathLst>
            </a:custGeom>
            <a:ln w="3175">
              <a:solidFill>
                <a:srgbClr val="000000"/>
              </a:solidFill>
            </a:ln>
          </p:spPr>
          <p:txBody>
            <a:bodyPr wrap="square" lIns="0" tIns="0" rIns="0" bIns="0" rtlCol="0"/>
            <a:lstStyle/>
            <a:p>
              <a:endParaRPr sz="1227"/>
            </a:p>
          </p:txBody>
        </p:sp>
        <p:sp>
          <p:nvSpPr>
            <p:cNvPr id="2270" name="object 2270"/>
            <p:cNvSpPr/>
            <p:nvPr/>
          </p:nvSpPr>
          <p:spPr>
            <a:xfrm>
              <a:off x="5406390" y="9506711"/>
              <a:ext cx="0" cy="126364"/>
            </a:xfrm>
            <a:custGeom>
              <a:avLst/>
              <a:gdLst/>
              <a:ahLst/>
              <a:cxnLst/>
              <a:rect l="l" t="t" r="r" b="b"/>
              <a:pathLst>
                <a:path h="126365">
                  <a:moveTo>
                    <a:pt x="0" y="0"/>
                  </a:moveTo>
                  <a:lnTo>
                    <a:pt x="0" y="126110"/>
                  </a:lnTo>
                </a:path>
              </a:pathLst>
            </a:custGeom>
            <a:ln w="3175">
              <a:solidFill>
                <a:srgbClr val="000000"/>
              </a:solidFill>
            </a:ln>
          </p:spPr>
          <p:txBody>
            <a:bodyPr wrap="square" lIns="0" tIns="0" rIns="0" bIns="0" rtlCol="0"/>
            <a:lstStyle/>
            <a:p>
              <a:endParaRPr sz="1227"/>
            </a:p>
          </p:txBody>
        </p:sp>
        <p:sp>
          <p:nvSpPr>
            <p:cNvPr id="2271" name="object 2271"/>
            <p:cNvSpPr/>
            <p:nvPr/>
          </p:nvSpPr>
          <p:spPr>
            <a:xfrm>
              <a:off x="4818507" y="9418700"/>
              <a:ext cx="593725" cy="0"/>
            </a:xfrm>
            <a:custGeom>
              <a:avLst/>
              <a:gdLst/>
              <a:ahLst/>
              <a:cxnLst/>
              <a:rect l="l" t="t" r="r" b="b"/>
              <a:pathLst>
                <a:path w="593725">
                  <a:moveTo>
                    <a:pt x="0" y="0"/>
                  </a:moveTo>
                  <a:lnTo>
                    <a:pt x="593216" y="0"/>
                  </a:lnTo>
                </a:path>
              </a:pathLst>
            </a:custGeom>
            <a:ln w="3175">
              <a:solidFill>
                <a:srgbClr val="000000"/>
              </a:solidFill>
            </a:ln>
          </p:spPr>
          <p:txBody>
            <a:bodyPr wrap="square" lIns="0" tIns="0" rIns="0" bIns="0" rtlCol="0"/>
            <a:lstStyle/>
            <a:p>
              <a:endParaRPr sz="1227"/>
            </a:p>
          </p:txBody>
        </p:sp>
        <p:sp>
          <p:nvSpPr>
            <p:cNvPr id="2272" name="object 2272"/>
            <p:cNvSpPr/>
            <p:nvPr/>
          </p:nvSpPr>
          <p:spPr>
            <a:xfrm>
              <a:off x="4824221" y="9406889"/>
              <a:ext cx="582295" cy="0"/>
            </a:xfrm>
            <a:custGeom>
              <a:avLst/>
              <a:gdLst/>
              <a:ahLst/>
              <a:cxnLst/>
              <a:rect l="l" t="t" r="r" b="b"/>
              <a:pathLst>
                <a:path w="582295">
                  <a:moveTo>
                    <a:pt x="0" y="0"/>
                  </a:moveTo>
                  <a:lnTo>
                    <a:pt x="582167" y="0"/>
                  </a:lnTo>
                </a:path>
              </a:pathLst>
            </a:custGeom>
            <a:ln w="3175">
              <a:solidFill>
                <a:srgbClr val="000000"/>
              </a:solidFill>
            </a:ln>
          </p:spPr>
          <p:txBody>
            <a:bodyPr wrap="square" lIns="0" tIns="0" rIns="0" bIns="0" rtlCol="0"/>
            <a:lstStyle/>
            <a:p>
              <a:endParaRPr sz="1227"/>
            </a:p>
          </p:txBody>
        </p:sp>
        <p:sp>
          <p:nvSpPr>
            <p:cNvPr id="2273" name="object 2273"/>
            <p:cNvSpPr/>
            <p:nvPr/>
          </p:nvSpPr>
          <p:spPr>
            <a:xfrm>
              <a:off x="4153280" y="9418700"/>
              <a:ext cx="593725" cy="0"/>
            </a:xfrm>
            <a:custGeom>
              <a:avLst/>
              <a:gdLst/>
              <a:ahLst/>
              <a:cxnLst/>
              <a:rect l="l" t="t" r="r" b="b"/>
              <a:pathLst>
                <a:path w="593725">
                  <a:moveTo>
                    <a:pt x="0" y="0"/>
                  </a:moveTo>
                  <a:lnTo>
                    <a:pt x="593216" y="0"/>
                  </a:lnTo>
                </a:path>
              </a:pathLst>
            </a:custGeom>
            <a:ln w="3175">
              <a:solidFill>
                <a:srgbClr val="000000"/>
              </a:solidFill>
            </a:ln>
          </p:spPr>
          <p:txBody>
            <a:bodyPr wrap="square" lIns="0" tIns="0" rIns="0" bIns="0" rtlCol="0"/>
            <a:lstStyle/>
            <a:p>
              <a:endParaRPr sz="1227"/>
            </a:p>
          </p:txBody>
        </p:sp>
        <p:sp>
          <p:nvSpPr>
            <p:cNvPr id="2274" name="object 2274"/>
            <p:cNvSpPr/>
            <p:nvPr/>
          </p:nvSpPr>
          <p:spPr>
            <a:xfrm>
              <a:off x="4158615" y="9406889"/>
              <a:ext cx="582295" cy="0"/>
            </a:xfrm>
            <a:custGeom>
              <a:avLst/>
              <a:gdLst/>
              <a:ahLst/>
              <a:cxnLst/>
              <a:rect l="l" t="t" r="r" b="b"/>
              <a:pathLst>
                <a:path w="582295">
                  <a:moveTo>
                    <a:pt x="0" y="0"/>
                  </a:moveTo>
                  <a:lnTo>
                    <a:pt x="582167" y="0"/>
                  </a:lnTo>
                </a:path>
              </a:pathLst>
            </a:custGeom>
            <a:ln w="3175">
              <a:solidFill>
                <a:srgbClr val="000000"/>
              </a:solidFill>
            </a:ln>
          </p:spPr>
          <p:txBody>
            <a:bodyPr wrap="square" lIns="0" tIns="0" rIns="0" bIns="0" rtlCol="0"/>
            <a:lstStyle/>
            <a:p>
              <a:endParaRPr sz="1227"/>
            </a:p>
          </p:txBody>
        </p:sp>
        <p:sp>
          <p:nvSpPr>
            <p:cNvPr id="2275" name="object 2275"/>
            <p:cNvSpPr/>
            <p:nvPr/>
          </p:nvSpPr>
          <p:spPr>
            <a:xfrm>
              <a:off x="4075557" y="8709660"/>
              <a:ext cx="0" cy="805815"/>
            </a:xfrm>
            <a:custGeom>
              <a:avLst/>
              <a:gdLst/>
              <a:ahLst/>
              <a:cxnLst/>
              <a:rect l="l" t="t" r="r" b="b"/>
              <a:pathLst>
                <a:path h="805815">
                  <a:moveTo>
                    <a:pt x="0" y="805433"/>
                  </a:moveTo>
                  <a:lnTo>
                    <a:pt x="0" y="0"/>
                  </a:lnTo>
                </a:path>
              </a:pathLst>
            </a:custGeom>
            <a:ln w="3175">
              <a:solidFill>
                <a:srgbClr val="000000"/>
              </a:solidFill>
            </a:ln>
          </p:spPr>
          <p:txBody>
            <a:bodyPr wrap="square" lIns="0" tIns="0" rIns="0" bIns="0" rtlCol="0"/>
            <a:lstStyle/>
            <a:p>
              <a:endParaRPr sz="1227"/>
            </a:p>
          </p:txBody>
        </p:sp>
        <p:sp>
          <p:nvSpPr>
            <p:cNvPr id="2276" name="object 2276"/>
            <p:cNvSpPr/>
            <p:nvPr/>
          </p:nvSpPr>
          <p:spPr>
            <a:xfrm>
              <a:off x="4088891" y="9354311"/>
              <a:ext cx="56515" cy="0"/>
            </a:xfrm>
            <a:custGeom>
              <a:avLst/>
              <a:gdLst/>
              <a:ahLst/>
              <a:cxnLst/>
              <a:rect l="l" t="t" r="r" b="b"/>
              <a:pathLst>
                <a:path w="56514">
                  <a:moveTo>
                    <a:pt x="0" y="0"/>
                  </a:moveTo>
                  <a:lnTo>
                    <a:pt x="56387" y="0"/>
                  </a:lnTo>
                </a:path>
              </a:pathLst>
            </a:custGeom>
            <a:ln w="3175">
              <a:solidFill>
                <a:srgbClr val="000000"/>
              </a:solidFill>
            </a:ln>
          </p:spPr>
          <p:txBody>
            <a:bodyPr wrap="square" lIns="0" tIns="0" rIns="0" bIns="0" rtlCol="0"/>
            <a:lstStyle/>
            <a:p>
              <a:endParaRPr sz="1227"/>
            </a:p>
          </p:txBody>
        </p:sp>
        <p:sp>
          <p:nvSpPr>
            <p:cNvPr id="2277" name="object 2277"/>
            <p:cNvSpPr/>
            <p:nvPr/>
          </p:nvSpPr>
          <p:spPr>
            <a:xfrm>
              <a:off x="4824221" y="9459848"/>
              <a:ext cx="0" cy="55244"/>
            </a:xfrm>
            <a:custGeom>
              <a:avLst/>
              <a:gdLst/>
              <a:ahLst/>
              <a:cxnLst/>
              <a:rect l="l" t="t" r="r" b="b"/>
              <a:pathLst>
                <a:path h="55245">
                  <a:moveTo>
                    <a:pt x="0" y="55244"/>
                  </a:moveTo>
                  <a:lnTo>
                    <a:pt x="0" y="0"/>
                  </a:lnTo>
                </a:path>
              </a:pathLst>
            </a:custGeom>
            <a:ln w="3175">
              <a:solidFill>
                <a:srgbClr val="000000"/>
              </a:solidFill>
            </a:ln>
          </p:spPr>
          <p:txBody>
            <a:bodyPr wrap="square" lIns="0" tIns="0" rIns="0" bIns="0" rtlCol="0"/>
            <a:lstStyle/>
            <a:p>
              <a:endParaRPr sz="1227"/>
            </a:p>
          </p:txBody>
        </p:sp>
        <p:sp>
          <p:nvSpPr>
            <p:cNvPr id="2278" name="object 2278"/>
            <p:cNvSpPr/>
            <p:nvPr/>
          </p:nvSpPr>
          <p:spPr>
            <a:xfrm>
              <a:off x="5419725" y="9354311"/>
              <a:ext cx="56515" cy="0"/>
            </a:xfrm>
            <a:custGeom>
              <a:avLst/>
              <a:gdLst/>
              <a:ahLst/>
              <a:cxnLst/>
              <a:rect l="l" t="t" r="r" b="b"/>
              <a:pathLst>
                <a:path w="56514">
                  <a:moveTo>
                    <a:pt x="0" y="0"/>
                  </a:moveTo>
                  <a:lnTo>
                    <a:pt x="56387" y="0"/>
                  </a:lnTo>
                </a:path>
              </a:pathLst>
            </a:custGeom>
            <a:ln w="3175">
              <a:solidFill>
                <a:srgbClr val="000000"/>
              </a:solidFill>
            </a:ln>
          </p:spPr>
          <p:txBody>
            <a:bodyPr wrap="square" lIns="0" tIns="0" rIns="0" bIns="0" rtlCol="0"/>
            <a:lstStyle/>
            <a:p>
              <a:endParaRPr sz="1227"/>
            </a:p>
          </p:txBody>
        </p:sp>
        <p:sp>
          <p:nvSpPr>
            <p:cNvPr id="2279" name="object 2279"/>
            <p:cNvSpPr/>
            <p:nvPr/>
          </p:nvSpPr>
          <p:spPr>
            <a:xfrm>
              <a:off x="5406390" y="9459848"/>
              <a:ext cx="0" cy="55244"/>
            </a:xfrm>
            <a:custGeom>
              <a:avLst/>
              <a:gdLst/>
              <a:ahLst/>
              <a:cxnLst/>
              <a:rect l="l" t="t" r="r" b="b"/>
              <a:pathLst>
                <a:path h="55245">
                  <a:moveTo>
                    <a:pt x="0" y="55244"/>
                  </a:moveTo>
                  <a:lnTo>
                    <a:pt x="0" y="0"/>
                  </a:lnTo>
                </a:path>
              </a:pathLst>
            </a:custGeom>
            <a:ln w="3175">
              <a:solidFill>
                <a:srgbClr val="000000"/>
              </a:solidFill>
            </a:ln>
          </p:spPr>
          <p:txBody>
            <a:bodyPr wrap="square" lIns="0" tIns="0" rIns="0" bIns="0" rtlCol="0"/>
            <a:lstStyle/>
            <a:p>
              <a:endParaRPr sz="1227"/>
            </a:p>
          </p:txBody>
        </p:sp>
        <p:sp>
          <p:nvSpPr>
            <p:cNvPr id="2280" name="object 2280"/>
            <p:cNvSpPr/>
            <p:nvPr/>
          </p:nvSpPr>
          <p:spPr>
            <a:xfrm>
              <a:off x="5489447" y="8709660"/>
              <a:ext cx="0" cy="805815"/>
            </a:xfrm>
            <a:custGeom>
              <a:avLst/>
              <a:gdLst/>
              <a:ahLst/>
              <a:cxnLst/>
              <a:rect l="l" t="t" r="r" b="b"/>
              <a:pathLst>
                <a:path h="805815">
                  <a:moveTo>
                    <a:pt x="0" y="805433"/>
                  </a:moveTo>
                  <a:lnTo>
                    <a:pt x="0" y="0"/>
                  </a:lnTo>
                </a:path>
              </a:pathLst>
            </a:custGeom>
            <a:ln w="3175">
              <a:solidFill>
                <a:srgbClr val="000000"/>
              </a:solidFill>
            </a:ln>
          </p:spPr>
          <p:txBody>
            <a:bodyPr wrap="square" lIns="0" tIns="0" rIns="0" bIns="0" rtlCol="0"/>
            <a:lstStyle/>
            <a:p>
              <a:endParaRPr sz="1227"/>
            </a:p>
          </p:txBody>
        </p:sp>
        <p:sp>
          <p:nvSpPr>
            <p:cNvPr id="2281" name="object 2281"/>
            <p:cNvSpPr/>
            <p:nvPr/>
          </p:nvSpPr>
          <p:spPr>
            <a:xfrm>
              <a:off x="5406390" y="9221343"/>
              <a:ext cx="0" cy="186055"/>
            </a:xfrm>
            <a:custGeom>
              <a:avLst/>
              <a:gdLst/>
              <a:ahLst/>
              <a:cxnLst/>
              <a:rect l="l" t="t" r="r" b="b"/>
              <a:pathLst>
                <a:path h="186054">
                  <a:moveTo>
                    <a:pt x="0" y="185546"/>
                  </a:moveTo>
                  <a:lnTo>
                    <a:pt x="0" y="0"/>
                  </a:lnTo>
                </a:path>
              </a:pathLst>
            </a:custGeom>
            <a:ln w="3175">
              <a:solidFill>
                <a:srgbClr val="000000"/>
              </a:solidFill>
            </a:ln>
          </p:spPr>
          <p:txBody>
            <a:bodyPr wrap="square" lIns="0" tIns="0" rIns="0" bIns="0" rtlCol="0"/>
            <a:lstStyle/>
            <a:p>
              <a:endParaRPr sz="1227"/>
            </a:p>
          </p:txBody>
        </p:sp>
        <p:sp>
          <p:nvSpPr>
            <p:cNvPr id="2282" name="object 2282"/>
            <p:cNvSpPr/>
            <p:nvPr/>
          </p:nvSpPr>
          <p:spPr>
            <a:xfrm>
              <a:off x="4824221" y="9354311"/>
              <a:ext cx="0" cy="52705"/>
            </a:xfrm>
            <a:custGeom>
              <a:avLst/>
              <a:gdLst/>
              <a:ahLst/>
              <a:cxnLst/>
              <a:rect l="l" t="t" r="r" b="b"/>
              <a:pathLst>
                <a:path h="52704">
                  <a:moveTo>
                    <a:pt x="0" y="52577"/>
                  </a:moveTo>
                  <a:lnTo>
                    <a:pt x="0" y="0"/>
                  </a:lnTo>
                </a:path>
              </a:pathLst>
            </a:custGeom>
            <a:ln w="3175">
              <a:solidFill>
                <a:srgbClr val="000000"/>
              </a:solidFill>
            </a:ln>
          </p:spPr>
          <p:txBody>
            <a:bodyPr wrap="square" lIns="0" tIns="0" rIns="0" bIns="0" rtlCol="0"/>
            <a:lstStyle/>
            <a:p>
              <a:endParaRPr sz="1227"/>
            </a:p>
          </p:txBody>
        </p:sp>
        <p:sp>
          <p:nvSpPr>
            <p:cNvPr id="2283" name="object 2283"/>
            <p:cNvSpPr/>
            <p:nvPr/>
          </p:nvSpPr>
          <p:spPr>
            <a:xfrm>
              <a:off x="4740783" y="9354311"/>
              <a:ext cx="0" cy="52705"/>
            </a:xfrm>
            <a:custGeom>
              <a:avLst/>
              <a:gdLst/>
              <a:ahLst/>
              <a:cxnLst/>
              <a:rect l="l" t="t" r="r" b="b"/>
              <a:pathLst>
                <a:path h="52704">
                  <a:moveTo>
                    <a:pt x="0" y="52577"/>
                  </a:moveTo>
                  <a:lnTo>
                    <a:pt x="0" y="0"/>
                  </a:lnTo>
                </a:path>
              </a:pathLst>
            </a:custGeom>
            <a:ln w="3175">
              <a:solidFill>
                <a:srgbClr val="000000"/>
              </a:solidFill>
            </a:ln>
          </p:spPr>
          <p:txBody>
            <a:bodyPr wrap="square" lIns="0" tIns="0" rIns="0" bIns="0" rtlCol="0"/>
            <a:lstStyle/>
            <a:p>
              <a:endParaRPr sz="1227"/>
            </a:p>
          </p:txBody>
        </p:sp>
        <p:sp>
          <p:nvSpPr>
            <p:cNvPr id="2284" name="object 2284"/>
            <p:cNvSpPr/>
            <p:nvPr/>
          </p:nvSpPr>
          <p:spPr>
            <a:xfrm>
              <a:off x="4158615" y="9238107"/>
              <a:ext cx="0" cy="168910"/>
            </a:xfrm>
            <a:custGeom>
              <a:avLst/>
              <a:gdLst/>
              <a:ahLst/>
              <a:cxnLst/>
              <a:rect l="l" t="t" r="r" b="b"/>
              <a:pathLst>
                <a:path h="168909">
                  <a:moveTo>
                    <a:pt x="0" y="168782"/>
                  </a:moveTo>
                  <a:lnTo>
                    <a:pt x="0" y="0"/>
                  </a:lnTo>
                </a:path>
              </a:pathLst>
            </a:custGeom>
            <a:ln w="3175">
              <a:solidFill>
                <a:srgbClr val="000000"/>
              </a:solidFill>
            </a:ln>
          </p:spPr>
          <p:txBody>
            <a:bodyPr wrap="square" lIns="0" tIns="0" rIns="0" bIns="0" rtlCol="0"/>
            <a:lstStyle/>
            <a:p>
              <a:endParaRPr sz="1227"/>
            </a:p>
          </p:txBody>
        </p:sp>
        <p:sp>
          <p:nvSpPr>
            <p:cNvPr id="2285" name="object 2285"/>
            <p:cNvSpPr/>
            <p:nvPr/>
          </p:nvSpPr>
          <p:spPr>
            <a:xfrm>
              <a:off x="4818507" y="9459848"/>
              <a:ext cx="593725" cy="0"/>
            </a:xfrm>
            <a:custGeom>
              <a:avLst/>
              <a:gdLst/>
              <a:ahLst/>
              <a:cxnLst/>
              <a:rect l="l" t="t" r="r" b="b"/>
              <a:pathLst>
                <a:path w="593725">
                  <a:moveTo>
                    <a:pt x="593216" y="0"/>
                  </a:moveTo>
                  <a:lnTo>
                    <a:pt x="0" y="0"/>
                  </a:lnTo>
                </a:path>
              </a:pathLst>
            </a:custGeom>
            <a:ln w="3175">
              <a:solidFill>
                <a:srgbClr val="000000"/>
              </a:solidFill>
            </a:ln>
          </p:spPr>
          <p:txBody>
            <a:bodyPr wrap="square" lIns="0" tIns="0" rIns="0" bIns="0" rtlCol="0"/>
            <a:lstStyle/>
            <a:p>
              <a:endParaRPr sz="1227"/>
            </a:p>
          </p:txBody>
        </p:sp>
        <p:sp>
          <p:nvSpPr>
            <p:cNvPr id="2286" name="object 2286"/>
            <p:cNvSpPr/>
            <p:nvPr/>
          </p:nvSpPr>
          <p:spPr>
            <a:xfrm>
              <a:off x="4158615" y="9459848"/>
              <a:ext cx="0" cy="55244"/>
            </a:xfrm>
            <a:custGeom>
              <a:avLst/>
              <a:gdLst/>
              <a:ahLst/>
              <a:cxnLst/>
              <a:rect l="l" t="t" r="r" b="b"/>
              <a:pathLst>
                <a:path h="55245">
                  <a:moveTo>
                    <a:pt x="0" y="55244"/>
                  </a:moveTo>
                  <a:lnTo>
                    <a:pt x="0" y="0"/>
                  </a:lnTo>
                </a:path>
              </a:pathLst>
            </a:custGeom>
            <a:ln w="3175">
              <a:solidFill>
                <a:srgbClr val="000000"/>
              </a:solidFill>
            </a:ln>
          </p:spPr>
          <p:txBody>
            <a:bodyPr wrap="square" lIns="0" tIns="0" rIns="0" bIns="0" rtlCol="0"/>
            <a:lstStyle/>
            <a:p>
              <a:endParaRPr sz="1227"/>
            </a:p>
          </p:txBody>
        </p:sp>
        <p:sp>
          <p:nvSpPr>
            <p:cNvPr id="2287" name="object 2287"/>
            <p:cNvSpPr/>
            <p:nvPr/>
          </p:nvSpPr>
          <p:spPr>
            <a:xfrm>
              <a:off x="4740783" y="9459848"/>
              <a:ext cx="0" cy="55244"/>
            </a:xfrm>
            <a:custGeom>
              <a:avLst/>
              <a:gdLst/>
              <a:ahLst/>
              <a:cxnLst/>
              <a:rect l="l" t="t" r="r" b="b"/>
              <a:pathLst>
                <a:path h="55245">
                  <a:moveTo>
                    <a:pt x="0" y="55244"/>
                  </a:moveTo>
                  <a:lnTo>
                    <a:pt x="0" y="0"/>
                  </a:lnTo>
                </a:path>
              </a:pathLst>
            </a:custGeom>
            <a:ln w="3175">
              <a:solidFill>
                <a:srgbClr val="000000"/>
              </a:solidFill>
            </a:ln>
          </p:spPr>
          <p:txBody>
            <a:bodyPr wrap="square" lIns="0" tIns="0" rIns="0" bIns="0" rtlCol="0"/>
            <a:lstStyle/>
            <a:p>
              <a:endParaRPr sz="1227"/>
            </a:p>
          </p:txBody>
        </p:sp>
        <p:sp>
          <p:nvSpPr>
            <p:cNvPr id="2288" name="object 2288"/>
            <p:cNvSpPr/>
            <p:nvPr/>
          </p:nvSpPr>
          <p:spPr>
            <a:xfrm>
              <a:off x="4452365" y="9479280"/>
              <a:ext cx="194310" cy="0"/>
            </a:xfrm>
            <a:custGeom>
              <a:avLst/>
              <a:gdLst/>
              <a:ahLst/>
              <a:cxnLst/>
              <a:rect l="l" t="t" r="r" b="b"/>
              <a:pathLst>
                <a:path w="194310">
                  <a:moveTo>
                    <a:pt x="194309" y="0"/>
                  </a:moveTo>
                  <a:lnTo>
                    <a:pt x="0" y="0"/>
                  </a:lnTo>
                </a:path>
              </a:pathLst>
            </a:custGeom>
            <a:ln w="3175">
              <a:solidFill>
                <a:srgbClr val="000000"/>
              </a:solidFill>
            </a:ln>
          </p:spPr>
          <p:txBody>
            <a:bodyPr wrap="square" lIns="0" tIns="0" rIns="0" bIns="0" rtlCol="0"/>
            <a:lstStyle/>
            <a:p>
              <a:endParaRPr sz="1227"/>
            </a:p>
          </p:txBody>
        </p:sp>
        <p:sp>
          <p:nvSpPr>
            <p:cNvPr id="2289" name="object 2289"/>
            <p:cNvSpPr/>
            <p:nvPr/>
          </p:nvSpPr>
          <p:spPr>
            <a:xfrm>
              <a:off x="4253103" y="9479280"/>
              <a:ext cx="194310" cy="0"/>
            </a:xfrm>
            <a:custGeom>
              <a:avLst/>
              <a:gdLst/>
              <a:ahLst/>
              <a:cxnLst/>
              <a:rect l="l" t="t" r="r" b="b"/>
              <a:pathLst>
                <a:path w="194310">
                  <a:moveTo>
                    <a:pt x="0" y="0"/>
                  </a:moveTo>
                  <a:lnTo>
                    <a:pt x="193928" y="0"/>
                  </a:lnTo>
                </a:path>
              </a:pathLst>
            </a:custGeom>
            <a:ln w="3175">
              <a:solidFill>
                <a:srgbClr val="000000"/>
              </a:solidFill>
            </a:ln>
          </p:spPr>
          <p:txBody>
            <a:bodyPr wrap="square" lIns="0" tIns="0" rIns="0" bIns="0" rtlCol="0"/>
            <a:lstStyle/>
            <a:p>
              <a:endParaRPr sz="1227"/>
            </a:p>
          </p:txBody>
        </p:sp>
        <p:sp>
          <p:nvSpPr>
            <p:cNvPr id="2290" name="object 2290"/>
            <p:cNvSpPr/>
            <p:nvPr/>
          </p:nvSpPr>
          <p:spPr>
            <a:xfrm>
              <a:off x="4164329" y="9479280"/>
              <a:ext cx="16510" cy="0"/>
            </a:xfrm>
            <a:custGeom>
              <a:avLst/>
              <a:gdLst/>
              <a:ahLst/>
              <a:cxnLst/>
              <a:rect l="l" t="t" r="r" b="b"/>
              <a:pathLst>
                <a:path w="16510">
                  <a:moveTo>
                    <a:pt x="0" y="0"/>
                  </a:moveTo>
                  <a:lnTo>
                    <a:pt x="16382" y="0"/>
                  </a:lnTo>
                </a:path>
              </a:pathLst>
            </a:custGeom>
            <a:ln w="3175">
              <a:solidFill>
                <a:srgbClr val="000000"/>
              </a:solidFill>
            </a:ln>
          </p:spPr>
          <p:txBody>
            <a:bodyPr wrap="square" lIns="0" tIns="0" rIns="0" bIns="0" rtlCol="0"/>
            <a:lstStyle/>
            <a:p>
              <a:endParaRPr sz="1227"/>
            </a:p>
          </p:txBody>
        </p:sp>
        <p:sp>
          <p:nvSpPr>
            <p:cNvPr id="2291" name="object 2291"/>
            <p:cNvSpPr/>
            <p:nvPr/>
          </p:nvSpPr>
          <p:spPr>
            <a:xfrm>
              <a:off x="4718684" y="9479280"/>
              <a:ext cx="17145" cy="0"/>
            </a:xfrm>
            <a:custGeom>
              <a:avLst/>
              <a:gdLst/>
              <a:ahLst/>
              <a:cxnLst/>
              <a:rect l="l" t="t" r="r" b="b"/>
              <a:pathLst>
                <a:path w="17145">
                  <a:moveTo>
                    <a:pt x="16763" y="0"/>
                  </a:moveTo>
                  <a:lnTo>
                    <a:pt x="0" y="0"/>
                  </a:lnTo>
                </a:path>
              </a:pathLst>
            </a:custGeom>
            <a:ln w="3175">
              <a:solidFill>
                <a:srgbClr val="000000"/>
              </a:solidFill>
            </a:ln>
          </p:spPr>
          <p:txBody>
            <a:bodyPr wrap="square" lIns="0" tIns="0" rIns="0" bIns="0" rtlCol="0"/>
            <a:lstStyle/>
            <a:p>
              <a:endParaRPr sz="1227"/>
            </a:p>
          </p:txBody>
        </p:sp>
        <p:sp>
          <p:nvSpPr>
            <p:cNvPr id="2292" name="object 2292"/>
            <p:cNvSpPr/>
            <p:nvPr/>
          </p:nvSpPr>
          <p:spPr>
            <a:xfrm>
              <a:off x="4153280" y="9459848"/>
              <a:ext cx="593725" cy="0"/>
            </a:xfrm>
            <a:custGeom>
              <a:avLst/>
              <a:gdLst/>
              <a:ahLst/>
              <a:cxnLst/>
              <a:rect l="l" t="t" r="r" b="b"/>
              <a:pathLst>
                <a:path w="593725">
                  <a:moveTo>
                    <a:pt x="593216" y="0"/>
                  </a:moveTo>
                  <a:lnTo>
                    <a:pt x="0" y="0"/>
                  </a:lnTo>
                </a:path>
              </a:pathLst>
            </a:custGeom>
            <a:ln w="3175">
              <a:solidFill>
                <a:srgbClr val="000000"/>
              </a:solidFill>
            </a:ln>
          </p:spPr>
          <p:txBody>
            <a:bodyPr wrap="square" lIns="0" tIns="0" rIns="0" bIns="0" rtlCol="0"/>
            <a:lstStyle/>
            <a:p>
              <a:endParaRPr sz="1227"/>
            </a:p>
          </p:txBody>
        </p:sp>
        <p:sp>
          <p:nvSpPr>
            <p:cNvPr id="2293" name="object 2293"/>
            <p:cNvSpPr/>
            <p:nvPr/>
          </p:nvSpPr>
          <p:spPr>
            <a:xfrm>
              <a:off x="5406390" y="9632822"/>
              <a:ext cx="83185" cy="0"/>
            </a:xfrm>
            <a:custGeom>
              <a:avLst/>
              <a:gdLst/>
              <a:ahLst/>
              <a:cxnLst/>
              <a:rect l="l" t="t" r="r" b="b"/>
              <a:pathLst>
                <a:path w="83185">
                  <a:moveTo>
                    <a:pt x="0" y="0"/>
                  </a:moveTo>
                  <a:lnTo>
                    <a:pt x="83057" y="0"/>
                  </a:lnTo>
                </a:path>
              </a:pathLst>
            </a:custGeom>
            <a:ln w="3175">
              <a:solidFill>
                <a:srgbClr val="000000"/>
              </a:solidFill>
            </a:ln>
          </p:spPr>
          <p:txBody>
            <a:bodyPr wrap="square" lIns="0" tIns="0" rIns="0" bIns="0" rtlCol="0"/>
            <a:lstStyle/>
            <a:p>
              <a:endParaRPr sz="1227"/>
            </a:p>
          </p:txBody>
        </p:sp>
        <p:sp>
          <p:nvSpPr>
            <p:cNvPr id="2294" name="object 2294"/>
            <p:cNvSpPr/>
            <p:nvPr/>
          </p:nvSpPr>
          <p:spPr>
            <a:xfrm>
              <a:off x="5406390" y="9515094"/>
              <a:ext cx="83185" cy="0"/>
            </a:xfrm>
            <a:custGeom>
              <a:avLst/>
              <a:gdLst/>
              <a:ahLst/>
              <a:cxnLst/>
              <a:rect l="l" t="t" r="r" b="b"/>
              <a:pathLst>
                <a:path w="83185">
                  <a:moveTo>
                    <a:pt x="0" y="0"/>
                  </a:moveTo>
                  <a:lnTo>
                    <a:pt x="83057" y="0"/>
                  </a:lnTo>
                </a:path>
              </a:pathLst>
            </a:custGeom>
            <a:ln w="3175">
              <a:solidFill>
                <a:srgbClr val="000000"/>
              </a:solidFill>
            </a:ln>
          </p:spPr>
          <p:txBody>
            <a:bodyPr wrap="square" lIns="0" tIns="0" rIns="0" bIns="0" rtlCol="0"/>
            <a:lstStyle/>
            <a:p>
              <a:endParaRPr sz="1227"/>
            </a:p>
          </p:txBody>
        </p:sp>
        <p:sp>
          <p:nvSpPr>
            <p:cNvPr id="2295" name="object 2295"/>
            <p:cNvSpPr/>
            <p:nvPr/>
          </p:nvSpPr>
          <p:spPr>
            <a:xfrm>
              <a:off x="4740783" y="9515094"/>
              <a:ext cx="0" cy="118110"/>
            </a:xfrm>
            <a:custGeom>
              <a:avLst/>
              <a:gdLst/>
              <a:ahLst/>
              <a:cxnLst/>
              <a:rect l="l" t="t" r="r" b="b"/>
              <a:pathLst>
                <a:path h="118109">
                  <a:moveTo>
                    <a:pt x="0" y="0"/>
                  </a:moveTo>
                  <a:lnTo>
                    <a:pt x="0" y="117728"/>
                  </a:lnTo>
                </a:path>
              </a:pathLst>
            </a:custGeom>
            <a:ln w="3175">
              <a:solidFill>
                <a:srgbClr val="000000"/>
              </a:solidFill>
            </a:ln>
          </p:spPr>
          <p:txBody>
            <a:bodyPr wrap="square" lIns="0" tIns="0" rIns="0" bIns="0" rtlCol="0"/>
            <a:lstStyle/>
            <a:p>
              <a:endParaRPr sz="1227"/>
            </a:p>
          </p:txBody>
        </p:sp>
        <p:sp>
          <p:nvSpPr>
            <p:cNvPr id="2296" name="object 2296"/>
            <p:cNvSpPr/>
            <p:nvPr/>
          </p:nvSpPr>
          <p:spPr>
            <a:xfrm>
              <a:off x="4740783" y="9632822"/>
              <a:ext cx="83820" cy="0"/>
            </a:xfrm>
            <a:custGeom>
              <a:avLst/>
              <a:gdLst/>
              <a:ahLst/>
              <a:cxnLst/>
              <a:rect l="l" t="t" r="r" b="b"/>
              <a:pathLst>
                <a:path w="83820">
                  <a:moveTo>
                    <a:pt x="0" y="0"/>
                  </a:moveTo>
                  <a:lnTo>
                    <a:pt x="83438" y="0"/>
                  </a:lnTo>
                </a:path>
              </a:pathLst>
            </a:custGeom>
            <a:ln w="3175">
              <a:solidFill>
                <a:srgbClr val="000000"/>
              </a:solidFill>
            </a:ln>
          </p:spPr>
          <p:txBody>
            <a:bodyPr wrap="square" lIns="0" tIns="0" rIns="0" bIns="0" rtlCol="0"/>
            <a:lstStyle/>
            <a:p>
              <a:endParaRPr sz="1227"/>
            </a:p>
          </p:txBody>
        </p:sp>
        <p:sp>
          <p:nvSpPr>
            <p:cNvPr id="2297" name="object 2297"/>
            <p:cNvSpPr/>
            <p:nvPr/>
          </p:nvSpPr>
          <p:spPr>
            <a:xfrm>
              <a:off x="4740783" y="9515094"/>
              <a:ext cx="83820" cy="0"/>
            </a:xfrm>
            <a:custGeom>
              <a:avLst/>
              <a:gdLst/>
              <a:ahLst/>
              <a:cxnLst/>
              <a:rect l="l" t="t" r="r" b="b"/>
              <a:pathLst>
                <a:path w="83820">
                  <a:moveTo>
                    <a:pt x="0" y="0"/>
                  </a:moveTo>
                  <a:lnTo>
                    <a:pt x="83438" y="0"/>
                  </a:lnTo>
                </a:path>
              </a:pathLst>
            </a:custGeom>
            <a:ln w="3175">
              <a:solidFill>
                <a:srgbClr val="000000"/>
              </a:solidFill>
            </a:ln>
          </p:spPr>
          <p:txBody>
            <a:bodyPr wrap="square" lIns="0" tIns="0" rIns="0" bIns="0" rtlCol="0"/>
            <a:lstStyle/>
            <a:p>
              <a:endParaRPr sz="1227"/>
            </a:p>
          </p:txBody>
        </p:sp>
        <p:sp>
          <p:nvSpPr>
            <p:cNvPr id="2298" name="object 2298"/>
            <p:cNvSpPr/>
            <p:nvPr/>
          </p:nvSpPr>
          <p:spPr>
            <a:xfrm>
              <a:off x="4075557" y="9632822"/>
              <a:ext cx="83185" cy="0"/>
            </a:xfrm>
            <a:custGeom>
              <a:avLst/>
              <a:gdLst/>
              <a:ahLst/>
              <a:cxnLst/>
              <a:rect l="l" t="t" r="r" b="b"/>
              <a:pathLst>
                <a:path w="83185">
                  <a:moveTo>
                    <a:pt x="0" y="0"/>
                  </a:moveTo>
                  <a:lnTo>
                    <a:pt x="83057" y="0"/>
                  </a:lnTo>
                </a:path>
              </a:pathLst>
            </a:custGeom>
            <a:ln w="3175">
              <a:solidFill>
                <a:srgbClr val="000000"/>
              </a:solidFill>
            </a:ln>
          </p:spPr>
          <p:txBody>
            <a:bodyPr wrap="square" lIns="0" tIns="0" rIns="0" bIns="0" rtlCol="0"/>
            <a:lstStyle/>
            <a:p>
              <a:endParaRPr sz="1227"/>
            </a:p>
          </p:txBody>
        </p:sp>
        <p:sp>
          <p:nvSpPr>
            <p:cNvPr id="2299" name="object 2299"/>
            <p:cNvSpPr/>
            <p:nvPr/>
          </p:nvSpPr>
          <p:spPr>
            <a:xfrm>
              <a:off x="4075557" y="9515094"/>
              <a:ext cx="83185" cy="0"/>
            </a:xfrm>
            <a:custGeom>
              <a:avLst/>
              <a:gdLst/>
              <a:ahLst/>
              <a:cxnLst/>
              <a:rect l="l" t="t" r="r" b="b"/>
              <a:pathLst>
                <a:path w="83185">
                  <a:moveTo>
                    <a:pt x="0" y="0"/>
                  </a:moveTo>
                  <a:lnTo>
                    <a:pt x="83057" y="0"/>
                  </a:lnTo>
                </a:path>
              </a:pathLst>
            </a:custGeom>
            <a:ln w="3175">
              <a:solidFill>
                <a:srgbClr val="000000"/>
              </a:solidFill>
            </a:ln>
          </p:spPr>
          <p:txBody>
            <a:bodyPr wrap="square" lIns="0" tIns="0" rIns="0" bIns="0" rtlCol="0"/>
            <a:lstStyle/>
            <a:p>
              <a:endParaRPr sz="1227"/>
            </a:p>
          </p:txBody>
        </p:sp>
        <p:sp>
          <p:nvSpPr>
            <p:cNvPr id="2300" name="object 2300"/>
            <p:cNvSpPr/>
            <p:nvPr/>
          </p:nvSpPr>
          <p:spPr>
            <a:xfrm>
              <a:off x="4824221" y="9515094"/>
              <a:ext cx="0" cy="118110"/>
            </a:xfrm>
            <a:custGeom>
              <a:avLst/>
              <a:gdLst/>
              <a:ahLst/>
              <a:cxnLst/>
              <a:rect l="l" t="t" r="r" b="b"/>
              <a:pathLst>
                <a:path h="118109">
                  <a:moveTo>
                    <a:pt x="0" y="0"/>
                  </a:moveTo>
                  <a:lnTo>
                    <a:pt x="0" y="117728"/>
                  </a:lnTo>
                </a:path>
              </a:pathLst>
            </a:custGeom>
            <a:ln w="3175">
              <a:solidFill>
                <a:srgbClr val="000000"/>
              </a:solidFill>
            </a:ln>
          </p:spPr>
          <p:txBody>
            <a:bodyPr wrap="square" lIns="0" tIns="0" rIns="0" bIns="0" rtlCol="0"/>
            <a:lstStyle/>
            <a:p>
              <a:endParaRPr sz="1227"/>
            </a:p>
          </p:txBody>
        </p:sp>
        <p:sp>
          <p:nvSpPr>
            <p:cNvPr id="2301" name="object 2301"/>
            <p:cNvSpPr/>
            <p:nvPr/>
          </p:nvSpPr>
          <p:spPr>
            <a:xfrm>
              <a:off x="4158615" y="9515094"/>
              <a:ext cx="0" cy="118110"/>
            </a:xfrm>
            <a:custGeom>
              <a:avLst/>
              <a:gdLst/>
              <a:ahLst/>
              <a:cxnLst/>
              <a:rect l="l" t="t" r="r" b="b"/>
              <a:pathLst>
                <a:path h="118109">
                  <a:moveTo>
                    <a:pt x="0" y="0"/>
                  </a:moveTo>
                  <a:lnTo>
                    <a:pt x="0" y="117728"/>
                  </a:lnTo>
                </a:path>
              </a:pathLst>
            </a:custGeom>
            <a:ln w="3175">
              <a:solidFill>
                <a:srgbClr val="000000"/>
              </a:solidFill>
            </a:ln>
          </p:spPr>
          <p:txBody>
            <a:bodyPr wrap="square" lIns="0" tIns="0" rIns="0" bIns="0" rtlCol="0"/>
            <a:lstStyle/>
            <a:p>
              <a:endParaRPr sz="1227"/>
            </a:p>
          </p:txBody>
        </p:sp>
        <p:sp>
          <p:nvSpPr>
            <p:cNvPr id="2302" name="object 2302"/>
            <p:cNvSpPr/>
            <p:nvPr/>
          </p:nvSpPr>
          <p:spPr>
            <a:xfrm>
              <a:off x="4652009" y="9479280"/>
              <a:ext cx="61594" cy="0"/>
            </a:xfrm>
            <a:custGeom>
              <a:avLst/>
              <a:gdLst/>
              <a:ahLst/>
              <a:cxnLst/>
              <a:rect l="l" t="t" r="r" b="b"/>
              <a:pathLst>
                <a:path w="61595">
                  <a:moveTo>
                    <a:pt x="61340" y="0"/>
                  </a:moveTo>
                  <a:lnTo>
                    <a:pt x="0" y="0"/>
                  </a:lnTo>
                </a:path>
              </a:pathLst>
            </a:custGeom>
            <a:ln w="3175">
              <a:solidFill>
                <a:srgbClr val="000000"/>
              </a:solidFill>
            </a:ln>
          </p:spPr>
          <p:txBody>
            <a:bodyPr wrap="square" lIns="0" tIns="0" rIns="0" bIns="0" rtlCol="0"/>
            <a:lstStyle/>
            <a:p>
              <a:endParaRPr sz="1227"/>
            </a:p>
          </p:txBody>
        </p:sp>
        <p:sp>
          <p:nvSpPr>
            <p:cNvPr id="2303" name="object 2303"/>
            <p:cNvSpPr/>
            <p:nvPr/>
          </p:nvSpPr>
          <p:spPr>
            <a:xfrm>
              <a:off x="4186428" y="9479280"/>
              <a:ext cx="60960" cy="0"/>
            </a:xfrm>
            <a:custGeom>
              <a:avLst/>
              <a:gdLst/>
              <a:ahLst/>
              <a:cxnLst/>
              <a:rect l="l" t="t" r="r" b="b"/>
              <a:pathLst>
                <a:path w="60960">
                  <a:moveTo>
                    <a:pt x="0" y="0"/>
                  </a:moveTo>
                  <a:lnTo>
                    <a:pt x="60959" y="0"/>
                  </a:lnTo>
                </a:path>
              </a:pathLst>
            </a:custGeom>
            <a:ln w="3175">
              <a:solidFill>
                <a:srgbClr val="000000"/>
              </a:solidFill>
            </a:ln>
          </p:spPr>
          <p:txBody>
            <a:bodyPr wrap="square" lIns="0" tIns="0" rIns="0" bIns="0" rtlCol="0"/>
            <a:lstStyle/>
            <a:p>
              <a:endParaRPr sz="1227"/>
            </a:p>
          </p:txBody>
        </p:sp>
        <p:sp>
          <p:nvSpPr>
            <p:cNvPr id="2304" name="object 2304"/>
            <p:cNvSpPr/>
            <p:nvPr/>
          </p:nvSpPr>
          <p:spPr>
            <a:xfrm>
              <a:off x="5117972" y="9479280"/>
              <a:ext cx="194310" cy="0"/>
            </a:xfrm>
            <a:custGeom>
              <a:avLst/>
              <a:gdLst/>
              <a:ahLst/>
              <a:cxnLst/>
              <a:rect l="l" t="t" r="r" b="b"/>
              <a:pathLst>
                <a:path w="194310">
                  <a:moveTo>
                    <a:pt x="193928" y="0"/>
                  </a:moveTo>
                  <a:lnTo>
                    <a:pt x="0" y="0"/>
                  </a:lnTo>
                </a:path>
              </a:pathLst>
            </a:custGeom>
            <a:ln w="3175">
              <a:solidFill>
                <a:srgbClr val="000000"/>
              </a:solidFill>
            </a:ln>
          </p:spPr>
          <p:txBody>
            <a:bodyPr wrap="square" lIns="0" tIns="0" rIns="0" bIns="0" rtlCol="0"/>
            <a:lstStyle/>
            <a:p>
              <a:endParaRPr sz="1227"/>
            </a:p>
          </p:txBody>
        </p:sp>
        <p:sp>
          <p:nvSpPr>
            <p:cNvPr id="2305" name="object 2305"/>
            <p:cNvSpPr/>
            <p:nvPr/>
          </p:nvSpPr>
          <p:spPr>
            <a:xfrm>
              <a:off x="4918328" y="9479280"/>
              <a:ext cx="194310" cy="0"/>
            </a:xfrm>
            <a:custGeom>
              <a:avLst/>
              <a:gdLst/>
              <a:ahLst/>
              <a:cxnLst/>
              <a:rect l="l" t="t" r="r" b="b"/>
              <a:pathLst>
                <a:path w="194310">
                  <a:moveTo>
                    <a:pt x="0" y="0"/>
                  </a:moveTo>
                  <a:lnTo>
                    <a:pt x="193928" y="0"/>
                  </a:lnTo>
                </a:path>
              </a:pathLst>
            </a:custGeom>
            <a:ln w="3175">
              <a:solidFill>
                <a:srgbClr val="000000"/>
              </a:solidFill>
            </a:ln>
          </p:spPr>
          <p:txBody>
            <a:bodyPr wrap="square" lIns="0" tIns="0" rIns="0" bIns="0" rtlCol="0"/>
            <a:lstStyle/>
            <a:p>
              <a:endParaRPr sz="1227"/>
            </a:p>
          </p:txBody>
        </p:sp>
        <p:sp>
          <p:nvSpPr>
            <p:cNvPr id="2306" name="object 2306"/>
            <p:cNvSpPr/>
            <p:nvPr/>
          </p:nvSpPr>
          <p:spPr>
            <a:xfrm>
              <a:off x="4829555" y="9479280"/>
              <a:ext cx="17145" cy="0"/>
            </a:xfrm>
            <a:custGeom>
              <a:avLst/>
              <a:gdLst/>
              <a:ahLst/>
              <a:cxnLst/>
              <a:rect l="l" t="t" r="r" b="b"/>
              <a:pathLst>
                <a:path w="17145">
                  <a:moveTo>
                    <a:pt x="0" y="0"/>
                  </a:moveTo>
                  <a:lnTo>
                    <a:pt x="16763" y="0"/>
                  </a:lnTo>
                </a:path>
              </a:pathLst>
            </a:custGeom>
            <a:ln w="3175">
              <a:solidFill>
                <a:srgbClr val="000000"/>
              </a:solidFill>
            </a:ln>
          </p:spPr>
          <p:txBody>
            <a:bodyPr wrap="square" lIns="0" tIns="0" rIns="0" bIns="0" rtlCol="0"/>
            <a:lstStyle/>
            <a:p>
              <a:endParaRPr sz="1227"/>
            </a:p>
          </p:txBody>
        </p:sp>
        <p:sp>
          <p:nvSpPr>
            <p:cNvPr id="2307" name="object 2307"/>
            <p:cNvSpPr/>
            <p:nvPr/>
          </p:nvSpPr>
          <p:spPr>
            <a:xfrm>
              <a:off x="5384291" y="9479280"/>
              <a:ext cx="16510" cy="0"/>
            </a:xfrm>
            <a:custGeom>
              <a:avLst/>
              <a:gdLst/>
              <a:ahLst/>
              <a:cxnLst/>
              <a:rect l="l" t="t" r="r" b="b"/>
              <a:pathLst>
                <a:path w="16510">
                  <a:moveTo>
                    <a:pt x="16382" y="0"/>
                  </a:moveTo>
                  <a:lnTo>
                    <a:pt x="0" y="0"/>
                  </a:lnTo>
                </a:path>
              </a:pathLst>
            </a:custGeom>
            <a:ln w="3175">
              <a:solidFill>
                <a:srgbClr val="000000"/>
              </a:solidFill>
            </a:ln>
          </p:spPr>
          <p:txBody>
            <a:bodyPr wrap="square" lIns="0" tIns="0" rIns="0" bIns="0" rtlCol="0"/>
            <a:lstStyle/>
            <a:p>
              <a:endParaRPr sz="1227"/>
            </a:p>
          </p:txBody>
        </p:sp>
        <p:sp>
          <p:nvSpPr>
            <p:cNvPr id="2308" name="object 2308"/>
            <p:cNvSpPr/>
            <p:nvPr/>
          </p:nvSpPr>
          <p:spPr>
            <a:xfrm>
              <a:off x="5317616" y="9479280"/>
              <a:ext cx="60960" cy="0"/>
            </a:xfrm>
            <a:custGeom>
              <a:avLst/>
              <a:gdLst/>
              <a:ahLst/>
              <a:cxnLst/>
              <a:rect l="l" t="t" r="r" b="b"/>
              <a:pathLst>
                <a:path w="60960">
                  <a:moveTo>
                    <a:pt x="60959" y="0"/>
                  </a:moveTo>
                  <a:lnTo>
                    <a:pt x="0" y="0"/>
                  </a:lnTo>
                </a:path>
              </a:pathLst>
            </a:custGeom>
            <a:ln w="3175">
              <a:solidFill>
                <a:srgbClr val="000000"/>
              </a:solidFill>
            </a:ln>
          </p:spPr>
          <p:txBody>
            <a:bodyPr wrap="square" lIns="0" tIns="0" rIns="0" bIns="0" rtlCol="0"/>
            <a:lstStyle/>
            <a:p>
              <a:endParaRPr sz="1227"/>
            </a:p>
          </p:txBody>
        </p:sp>
        <p:sp>
          <p:nvSpPr>
            <p:cNvPr id="2309" name="object 2309"/>
            <p:cNvSpPr/>
            <p:nvPr/>
          </p:nvSpPr>
          <p:spPr>
            <a:xfrm>
              <a:off x="4851653" y="9479280"/>
              <a:ext cx="60960" cy="0"/>
            </a:xfrm>
            <a:custGeom>
              <a:avLst/>
              <a:gdLst/>
              <a:ahLst/>
              <a:cxnLst/>
              <a:rect l="l" t="t" r="r" b="b"/>
              <a:pathLst>
                <a:path w="60960">
                  <a:moveTo>
                    <a:pt x="0" y="0"/>
                  </a:moveTo>
                  <a:lnTo>
                    <a:pt x="60959" y="0"/>
                  </a:lnTo>
                </a:path>
              </a:pathLst>
            </a:custGeom>
            <a:ln w="3175">
              <a:solidFill>
                <a:srgbClr val="000000"/>
              </a:solidFill>
            </a:ln>
          </p:spPr>
          <p:txBody>
            <a:bodyPr wrap="square" lIns="0" tIns="0" rIns="0" bIns="0" rtlCol="0"/>
            <a:lstStyle/>
            <a:p>
              <a:endParaRPr sz="1227"/>
            </a:p>
          </p:txBody>
        </p:sp>
        <p:sp>
          <p:nvSpPr>
            <p:cNvPr id="2310" name="object 2310"/>
            <p:cNvSpPr/>
            <p:nvPr/>
          </p:nvSpPr>
          <p:spPr>
            <a:xfrm>
              <a:off x="4740783" y="9354311"/>
              <a:ext cx="33655" cy="0"/>
            </a:xfrm>
            <a:custGeom>
              <a:avLst/>
              <a:gdLst/>
              <a:ahLst/>
              <a:cxnLst/>
              <a:rect l="l" t="t" r="r" b="b"/>
              <a:pathLst>
                <a:path w="33654">
                  <a:moveTo>
                    <a:pt x="0" y="0"/>
                  </a:moveTo>
                  <a:lnTo>
                    <a:pt x="33527" y="0"/>
                  </a:lnTo>
                </a:path>
              </a:pathLst>
            </a:custGeom>
            <a:ln w="3175">
              <a:solidFill>
                <a:srgbClr val="000000"/>
              </a:solidFill>
            </a:ln>
          </p:spPr>
          <p:txBody>
            <a:bodyPr wrap="square" lIns="0" tIns="0" rIns="0" bIns="0" rtlCol="0"/>
            <a:lstStyle/>
            <a:p>
              <a:endParaRPr sz="1227"/>
            </a:p>
          </p:txBody>
        </p:sp>
        <p:sp>
          <p:nvSpPr>
            <p:cNvPr id="2311" name="object 2311"/>
            <p:cNvSpPr/>
            <p:nvPr/>
          </p:nvSpPr>
          <p:spPr>
            <a:xfrm>
              <a:off x="4088891" y="9249156"/>
              <a:ext cx="0" cy="105410"/>
            </a:xfrm>
            <a:custGeom>
              <a:avLst/>
              <a:gdLst/>
              <a:ahLst/>
              <a:cxnLst/>
              <a:rect l="l" t="t" r="r" b="b"/>
              <a:pathLst>
                <a:path h="105409">
                  <a:moveTo>
                    <a:pt x="0" y="105155"/>
                  </a:moveTo>
                  <a:lnTo>
                    <a:pt x="0" y="0"/>
                  </a:lnTo>
                </a:path>
              </a:pathLst>
            </a:custGeom>
            <a:ln w="3175">
              <a:solidFill>
                <a:srgbClr val="000000"/>
              </a:solidFill>
            </a:ln>
          </p:spPr>
          <p:txBody>
            <a:bodyPr wrap="square" lIns="0" tIns="0" rIns="0" bIns="0" rtlCol="0"/>
            <a:lstStyle/>
            <a:p>
              <a:endParaRPr sz="1227"/>
            </a:p>
          </p:txBody>
        </p:sp>
        <p:sp>
          <p:nvSpPr>
            <p:cNvPr id="2312" name="object 2312"/>
            <p:cNvSpPr/>
            <p:nvPr/>
          </p:nvSpPr>
          <p:spPr>
            <a:xfrm>
              <a:off x="4088891" y="9238107"/>
              <a:ext cx="69850" cy="0"/>
            </a:xfrm>
            <a:custGeom>
              <a:avLst/>
              <a:gdLst/>
              <a:ahLst/>
              <a:cxnLst/>
              <a:rect l="l" t="t" r="r" b="b"/>
              <a:pathLst>
                <a:path w="69850">
                  <a:moveTo>
                    <a:pt x="0" y="0"/>
                  </a:moveTo>
                  <a:lnTo>
                    <a:pt x="69722" y="0"/>
                  </a:lnTo>
                </a:path>
              </a:pathLst>
            </a:custGeom>
            <a:ln w="3175">
              <a:solidFill>
                <a:srgbClr val="000000"/>
              </a:solidFill>
            </a:ln>
          </p:spPr>
          <p:txBody>
            <a:bodyPr wrap="square" lIns="0" tIns="0" rIns="0" bIns="0" rtlCol="0"/>
            <a:lstStyle/>
            <a:p>
              <a:endParaRPr sz="1227"/>
            </a:p>
          </p:txBody>
        </p:sp>
        <p:sp>
          <p:nvSpPr>
            <p:cNvPr id="2313" name="object 2313"/>
            <p:cNvSpPr/>
            <p:nvPr/>
          </p:nvSpPr>
          <p:spPr>
            <a:xfrm>
              <a:off x="4145279" y="9249156"/>
              <a:ext cx="0" cy="105410"/>
            </a:xfrm>
            <a:custGeom>
              <a:avLst/>
              <a:gdLst/>
              <a:ahLst/>
              <a:cxnLst/>
              <a:rect l="l" t="t" r="r" b="b"/>
              <a:pathLst>
                <a:path h="105409">
                  <a:moveTo>
                    <a:pt x="0" y="105155"/>
                  </a:moveTo>
                  <a:lnTo>
                    <a:pt x="0" y="0"/>
                  </a:lnTo>
                </a:path>
              </a:pathLst>
            </a:custGeom>
            <a:ln w="3175">
              <a:solidFill>
                <a:srgbClr val="000000"/>
              </a:solidFill>
            </a:ln>
          </p:spPr>
          <p:txBody>
            <a:bodyPr wrap="square" lIns="0" tIns="0" rIns="0" bIns="0" rtlCol="0"/>
            <a:lstStyle/>
            <a:p>
              <a:endParaRPr sz="1227"/>
            </a:p>
          </p:txBody>
        </p:sp>
        <p:sp>
          <p:nvSpPr>
            <p:cNvPr id="2314" name="object 2314"/>
            <p:cNvSpPr/>
            <p:nvPr/>
          </p:nvSpPr>
          <p:spPr>
            <a:xfrm>
              <a:off x="4088891" y="9249156"/>
              <a:ext cx="56515" cy="0"/>
            </a:xfrm>
            <a:custGeom>
              <a:avLst/>
              <a:gdLst/>
              <a:ahLst/>
              <a:cxnLst/>
              <a:rect l="l" t="t" r="r" b="b"/>
              <a:pathLst>
                <a:path w="56514">
                  <a:moveTo>
                    <a:pt x="0" y="0"/>
                  </a:moveTo>
                  <a:lnTo>
                    <a:pt x="56387" y="0"/>
                  </a:lnTo>
                </a:path>
              </a:pathLst>
            </a:custGeom>
            <a:ln w="3175">
              <a:solidFill>
                <a:srgbClr val="000000"/>
              </a:solidFill>
            </a:ln>
          </p:spPr>
          <p:txBody>
            <a:bodyPr wrap="square" lIns="0" tIns="0" rIns="0" bIns="0" rtlCol="0"/>
            <a:lstStyle/>
            <a:p>
              <a:endParaRPr sz="1227"/>
            </a:p>
          </p:txBody>
        </p:sp>
        <p:sp>
          <p:nvSpPr>
            <p:cNvPr id="2315" name="object 2315"/>
            <p:cNvSpPr/>
            <p:nvPr/>
          </p:nvSpPr>
          <p:spPr>
            <a:xfrm>
              <a:off x="5476113" y="9232772"/>
              <a:ext cx="0" cy="121920"/>
            </a:xfrm>
            <a:custGeom>
              <a:avLst/>
              <a:gdLst/>
              <a:ahLst/>
              <a:cxnLst/>
              <a:rect l="l" t="t" r="r" b="b"/>
              <a:pathLst>
                <a:path h="121920">
                  <a:moveTo>
                    <a:pt x="0" y="121538"/>
                  </a:moveTo>
                  <a:lnTo>
                    <a:pt x="0" y="0"/>
                  </a:lnTo>
                </a:path>
              </a:pathLst>
            </a:custGeom>
            <a:ln w="3175">
              <a:solidFill>
                <a:srgbClr val="000000"/>
              </a:solidFill>
            </a:ln>
          </p:spPr>
          <p:txBody>
            <a:bodyPr wrap="square" lIns="0" tIns="0" rIns="0" bIns="0" rtlCol="0"/>
            <a:lstStyle/>
            <a:p>
              <a:endParaRPr sz="1227"/>
            </a:p>
          </p:txBody>
        </p:sp>
        <p:sp>
          <p:nvSpPr>
            <p:cNvPr id="2316" name="object 2316"/>
            <p:cNvSpPr/>
            <p:nvPr/>
          </p:nvSpPr>
          <p:spPr>
            <a:xfrm>
              <a:off x="4774310" y="8963406"/>
              <a:ext cx="0" cy="391160"/>
            </a:xfrm>
            <a:custGeom>
              <a:avLst/>
              <a:gdLst/>
              <a:ahLst/>
              <a:cxnLst/>
              <a:rect l="l" t="t" r="r" b="b"/>
              <a:pathLst>
                <a:path h="391159">
                  <a:moveTo>
                    <a:pt x="0" y="390905"/>
                  </a:moveTo>
                  <a:lnTo>
                    <a:pt x="0" y="0"/>
                  </a:lnTo>
                </a:path>
              </a:pathLst>
            </a:custGeom>
            <a:ln w="3175">
              <a:solidFill>
                <a:srgbClr val="000000"/>
              </a:solidFill>
            </a:ln>
          </p:spPr>
          <p:txBody>
            <a:bodyPr wrap="square" lIns="0" tIns="0" rIns="0" bIns="0" rtlCol="0"/>
            <a:lstStyle/>
            <a:p>
              <a:endParaRPr sz="1227"/>
            </a:p>
          </p:txBody>
        </p:sp>
        <p:sp>
          <p:nvSpPr>
            <p:cNvPr id="2317" name="object 2317"/>
            <p:cNvSpPr/>
            <p:nvPr/>
          </p:nvSpPr>
          <p:spPr>
            <a:xfrm>
              <a:off x="4790694" y="8963406"/>
              <a:ext cx="0" cy="391160"/>
            </a:xfrm>
            <a:custGeom>
              <a:avLst/>
              <a:gdLst/>
              <a:ahLst/>
              <a:cxnLst/>
              <a:rect l="l" t="t" r="r" b="b"/>
              <a:pathLst>
                <a:path h="391159">
                  <a:moveTo>
                    <a:pt x="0" y="390905"/>
                  </a:moveTo>
                  <a:lnTo>
                    <a:pt x="0" y="0"/>
                  </a:lnTo>
                </a:path>
              </a:pathLst>
            </a:custGeom>
            <a:ln w="3175">
              <a:solidFill>
                <a:srgbClr val="000000"/>
              </a:solidFill>
            </a:ln>
          </p:spPr>
          <p:txBody>
            <a:bodyPr wrap="square" lIns="0" tIns="0" rIns="0" bIns="0" rtlCol="0"/>
            <a:lstStyle/>
            <a:p>
              <a:endParaRPr sz="1227"/>
            </a:p>
          </p:txBody>
        </p:sp>
        <p:sp>
          <p:nvSpPr>
            <p:cNvPr id="2318" name="object 2318"/>
            <p:cNvSpPr/>
            <p:nvPr/>
          </p:nvSpPr>
          <p:spPr>
            <a:xfrm>
              <a:off x="5196459" y="8709659"/>
              <a:ext cx="293370" cy="0"/>
            </a:xfrm>
            <a:custGeom>
              <a:avLst/>
              <a:gdLst/>
              <a:ahLst/>
              <a:cxnLst/>
              <a:rect l="l" t="t" r="r" b="b"/>
              <a:pathLst>
                <a:path w="293370">
                  <a:moveTo>
                    <a:pt x="292988" y="0"/>
                  </a:moveTo>
                  <a:lnTo>
                    <a:pt x="0" y="0"/>
                  </a:lnTo>
                </a:path>
              </a:pathLst>
            </a:custGeom>
            <a:ln w="3175">
              <a:solidFill>
                <a:srgbClr val="000000"/>
              </a:solidFill>
            </a:ln>
          </p:spPr>
          <p:txBody>
            <a:bodyPr wrap="square" lIns="0" tIns="0" rIns="0" bIns="0" rtlCol="0"/>
            <a:lstStyle/>
            <a:p>
              <a:endParaRPr sz="1227"/>
            </a:p>
          </p:txBody>
        </p:sp>
        <p:sp>
          <p:nvSpPr>
            <p:cNvPr id="2319" name="object 2319"/>
            <p:cNvSpPr/>
            <p:nvPr/>
          </p:nvSpPr>
          <p:spPr>
            <a:xfrm>
              <a:off x="5209794" y="8746997"/>
              <a:ext cx="266700" cy="0"/>
            </a:xfrm>
            <a:custGeom>
              <a:avLst/>
              <a:gdLst/>
              <a:ahLst/>
              <a:cxnLst/>
              <a:rect l="l" t="t" r="r" b="b"/>
              <a:pathLst>
                <a:path w="266700">
                  <a:moveTo>
                    <a:pt x="266318" y="0"/>
                  </a:moveTo>
                  <a:lnTo>
                    <a:pt x="0" y="0"/>
                  </a:lnTo>
                </a:path>
              </a:pathLst>
            </a:custGeom>
            <a:ln w="3175">
              <a:solidFill>
                <a:srgbClr val="000000"/>
              </a:solidFill>
            </a:ln>
          </p:spPr>
          <p:txBody>
            <a:bodyPr wrap="square" lIns="0" tIns="0" rIns="0" bIns="0" rtlCol="0"/>
            <a:lstStyle/>
            <a:p>
              <a:endParaRPr sz="1227"/>
            </a:p>
          </p:txBody>
        </p:sp>
        <p:sp>
          <p:nvSpPr>
            <p:cNvPr id="2320" name="object 2320"/>
            <p:cNvSpPr/>
            <p:nvPr/>
          </p:nvSpPr>
          <p:spPr>
            <a:xfrm>
              <a:off x="4518278" y="8963406"/>
              <a:ext cx="256540" cy="0"/>
            </a:xfrm>
            <a:custGeom>
              <a:avLst/>
              <a:gdLst/>
              <a:ahLst/>
              <a:cxnLst/>
              <a:rect l="l" t="t" r="r" b="b"/>
              <a:pathLst>
                <a:path w="256539">
                  <a:moveTo>
                    <a:pt x="256031" y="0"/>
                  </a:moveTo>
                  <a:lnTo>
                    <a:pt x="0" y="0"/>
                  </a:lnTo>
                </a:path>
              </a:pathLst>
            </a:custGeom>
            <a:ln w="3175">
              <a:solidFill>
                <a:srgbClr val="000000"/>
              </a:solidFill>
            </a:ln>
          </p:spPr>
          <p:txBody>
            <a:bodyPr wrap="square" lIns="0" tIns="0" rIns="0" bIns="0" rtlCol="0"/>
            <a:lstStyle/>
            <a:p>
              <a:endParaRPr sz="1227"/>
            </a:p>
          </p:txBody>
        </p:sp>
        <p:sp>
          <p:nvSpPr>
            <p:cNvPr id="2321" name="object 2321"/>
            <p:cNvSpPr/>
            <p:nvPr/>
          </p:nvSpPr>
          <p:spPr>
            <a:xfrm>
              <a:off x="4790694" y="8963406"/>
              <a:ext cx="521970" cy="0"/>
            </a:xfrm>
            <a:custGeom>
              <a:avLst/>
              <a:gdLst/>
              <a:ahLst/>
              <a:cxnLst/>
              <a:rect l="l" t="t" r="r" b="b"/>
              <a:pathLst>
                <a:path w="521970">
                  <a:moveTo>
                    <a:pt x="0" y="0"/>
                  </a:moveTo>
                  <a:lnTo>
                    <a:pt x="521969" y="0"/>
                  </a:lnTo>
                </a:path>
              </a:pathLst>
            </a:custGeom>
            <a:ln w="3175">
              <a:solidFill>
                <a:srgbClr val="000000"/>
              </a:solidFill>
            </a:ln>
          </p:spPr>
          <p:txBody>
            <a:bodyPr wrap="square" lIns="0" tIns="0" rIns="0" bIns="0" rtlCol="0"/>
            <a:lstStyle/>
            <a:p>
              <a:endParaRPr sz="1227"/>
            </a:p>
          </p:txBody>
        </p:sp>
        <p:sp>
          <p:nvSpPr>
            <p:cNvPr id="2322" name="object 2322"/>
            <p:cNvSpPr/>
            <p:nvPr/>
          </p:nvSpPr>
          <p:spPr>
            <a:xfrm>
              <a:off x="4238625" y="8906636"/>
              <a:ext cx="116839" cy="0"/>
            </a:xfrm>
            <a:custGeom>
              <a:avLst/>
              <a:gdLst/>
              <a:ahLst/>
              <a:cxnLst/>
              <a:rect l="l" t="t" r="r" b="b"/>
              <a:pathLst>
                <a:path w="116839">
                  <a:moveTo>
                    <a:pt x="0" y="0"/>
                  </a:moveTo>
                  <a:lnTo>
                    <a:pt x="116585" y="0"/>
                  </a:lnTo>
                </a:path>
              </a:pathLst>
            </a:custGeom>
            <a:ln w="3175">
              <a:solidFill>
                <a:srgbClr val="000000"/>
              </a:solidFill>
            </a:ln>
          </p:spPr>
          <p:txBody>
            <a:bodyPr wrap="square" lIns="0" tIns="0" rIns="0" bIns="0" rtlCol="0"/>
            <a:lstStyle/>
            <a:p>
              <a:endParaRPr sz="1227"/>
            </a:p>
          </p:txBody>
        </p:sp>
        <p:sp>
          <p:nvSpPr>
            <p:cNvPr id="2323" name="object 2323"/>
            <p:cNvSpPr/>
            <p:nvPr/>
          </p:nvSpPr>
          <p:spPr>
            <a:xfrm>
              <a:off x="5406390" y="9221343"/>
              <a:ext cx="69850" cy="0"/>
            </a:xfrm>
            <a:custGeom>
              <a:avLst/>
              <a:gdLst/>
              <a:ahLst/>
              <a:cxnLst/>
              <a:rect l="l" t="t" r="r" b="b"/>
              <a:pathLst>
                <a:path w="69850">
                  <a:moveTo>
                    <a:pt x="69722" y="0"/>
                  </a:moveTo>
                  <a:lnTo>
                    <a:pt x="0" y="0"/>
                  </a:lnTo>
                </a:path>
              </a:pathLst>
            </a:custGeom>
            <a:ln w="3175">
              <a:solidFill>
                <a:srgbClr val="000000"/>
              </a:solidFill>
            </a:ln>
          </p:spPr>
          <p:txBody>
            <a:bodyPr wrap="square" lIns="0" tIns="0" rIns="0" bIns="0" rtlCol="0"/>
            <a:lstStyle/>
            <a:p>
              <a:endParaRPr sz="1227"/>
            </a:p>
          </p:txBody>
        </p:sp>
        <p:sp>
          <p:nvSpPr>
            <p:cNvPr id="2324" name="object 2324"/>
            <p:cNvSpPr/>
            <p:nvPr/>
          </p:nvSpPr>
          <p:spPr>
            <a:xfrm>
              <a:off x="5419725" y="9232772"/>
              <a:ext cx="0" cy="121920"/>
            </a:xfrm>
            <a:custGeom>
              <a:avLst/>
              <a:gdLst/>
              <a:ahLst/>
              <a:cxnLst/>
              <a:rect l="l" t="t" r="r" b="b"/>
              <a:pathLst>
                <a:path h="121920">
                  <a:moveTo>
                    <a:pt x="0" y="121538"/>
                  </a:moveTo>
                  <a:lnTo>
                    <a:pt x="0" y="0"/>
                  </a:lnTo>
                </a:path>
              </a:pathLst>
            </a:custGeom>
            <a:ln w="3175">
              <a:solidFill>
                <a:srgbClr val="000000"/>
              </a:solidFill>
            </a:ln>
          </p:spPr>
          <p:txBody>
            <a:bodyPr wrap="square" lIns="0" tIns="0" rIns="0" bIns="0" rtlCol="0"/>
            <a:lstStyle/>
            <a:p>
              <a:endParaRPr sz="1227"/>
            </a:p>
          </p:txBody>
        </p:sp>
        <p:sp>
          <p:nvSpPr>
            <p:cNvPr id="2325" name="object 2325"/>
            <p:cNvSpPr/>
            <p:nvPr/>
          </p:nvSpPr>
          <p:spPr>
            <a:xfrm>
              <a:off x="5419725" y="9232772"/>
              <a:ext cx="56515" cy="0"/>
            </a:xfrm>
            <a:custGeom>
              <a:avLst/>
              <a:gdLst/>
              <a:ahLst/>
              <a:cxnLst/>
              <a:rect l="l" t="t" r="r" b="b"/>
              <a:pathLst>
                <a:path w="56514">
                  <a:moveTo>
                    <a:pt x="56387" y="0"/>
                  </a:moveTo>
                  <a:lnTo>
                    <a:pt x="0" y="0"/>
                  </a:lnTo>
                </a:path>
              </a:pathLst>
            </a:custGeom>
            <a:ln w="3175">
              <a:solidFill>
                <a:srgbClr val="000000"/>
              </a:solidFill>
            </a:ln>
          </p:spPr>
          <p:txBody>
            <a:bodyPr wrap="square" lIns="0" tIns="0" rIns="0" bIns="0" rtlCol="0"/>
            <a:lstStyle/>
            <a:p>
              <a:endParaRPr sz="1227"/>
            </a:p>
          </p:txBody>
        </p:sp>
        <p:sp>
          <p:nvSpPr>
            <p:cNvPr id="2326" name="object 2326"/>
            <p:cNvSpPr/>
            <p:nvPr/>
          </p:nvSpPr>
          <p:spPr>
            <a:xfrm>
              <a:off x="5209794" y="8746997"/>
              <a:ext cx="0" cy="8255"/>
            </a:xfrm>
            <a:custGeom>
              <a:avLst/>
              <a:gdLst/>
              <a:ahLst/>
              <a:cxnLst/>
              <a:rect l="l" t="t" r="r" b="b"/>
              <a:pathLst>
                <a:path h="8254">
                  <a:moveTo>
                    <a:pt x="0" y="0"/>
                  </a:moveTo>
                  <a:lnTo>
                    <a:pt x="0" y="8000"/>
                  </a:lnTo>
                </a:path>
              </a:pathLst>
            </a:custGeom>
            <a:ln w="3175">
              <a:solidFill>
                <a:srgbClr val="000000"/>
              </a:solidFill>
            </a:ln>
          </p:spPr>
          <p:txBody>
            <a:bodyPr wrap="square" lIns="0" tIns="0" rIns="0" bIns="0" rtlCol="0"/>
            <a:lstStyle/>
            <a:p>
              <a:endParaRPr sz="1227"/>
            </a:p>
          </p:txBody>
        </p:sp>
        <p:sp>
          <p:nvSpPr>
            <p:cNvPr id="2327" name="object 2327"/>
            <p:cNvSpPr/>
            <p:nvPr/>
          </p:nvSpPr>
          <p:spPr>
            <a:xfrm>
              <a:off x="5476113" y="8746997"/>
              <a:ext cx="0" cy="474345"/>
            </a:xfrm>
            <a:custGeom>
              <a:avLst/>
              <a:gdLst/>
              <a:ahLst/>
              <a:cxnLst/>
              <a:rect l="l" t="t" r="r" b="b"/>
              <a:pathLst>
                <a:path h="474345">
                  <a:moveTo>
                    <a:pt x="0" y="474344"/>
                  </a:moveTo>
                  <a:lnTo>
                    <a:pt x="0" y="0"/>
                  </a:lnTo>
                </a:path>
              </a:pathLst>
            </a:custGeom>
            <a:ln w="3175">
              <a:solidFill>
                <a:srgbClr val="000000"/>
              </a:solidFill>
            </a:ln>
          </p:spPr>
          <p:txBody>
            <a:bodyPr wrap="square" lIns="0" tIns="0" rIns="0" bIns="0" rtlCol="0"/>
            <a:lstStyle/>
            <a:p>
              <a:endParaRPr sz="1227"/>
            </a:p>
          </p:txBody>
        </p:sp>
        <p:pic>
          <p:nvPicPr>
            <p:cNvPr id="2328" name="object 2328"/>
            <p:cNvPicPr/>
            <p:nvPr/>
          </p:nvPicPr>
          <p:blipFill>
            <a:blip r:embed="rId10" cstate="print"/>
            <a:stretch>
              <a:fillRect/>
            </a:stretch>
          </p:blipFill>
          <p:spPr>
            <a:xfrm>
              <a:off x="5196459" y="8709659"/>
              <a:ext cx="113153" cy="196976"/>
            </a:xfrm>
            <a:prstGeom prst="rect">
              <a:avLst/>
            </a:prstGeom>
          </p:spPr>
        </p:pic>
        <p:sp>
          <p:nvSpPr>
            <p:cNvPr id="2329" name="object 2329"/>
            <p:cNvSpPr/>
            <p:nvPr/>
          </p:nvSpPr>
          <p:spPr>
            <a:xfrm>
              <a:off x="4075557" y="8709659"/>
              <a:ext cx="293370" cy="0"/>
            </a:xfrm>
            <a:custGeom>
              <a:avLst/>
              <a:gdLst/>
              <a:ahLst/>
              <a:cxnLst/>
              <a:rect l="l" t="t" r="r" b="b"/>
              <a:pathLst>
                <a:path w="293370">
                  <a:moveTo>
                    <a:pt x="0" y="0"/>
                  </a:moveTo>
                  <a:lnTo>
                    <a:pt x="292988" y="0"/>
                  </a:lnTo>
                </a:path>
              </a:pathLst>
            </a:custGeom>
            <a:ln w="3175">
              <a:solidFill>
                <a:srgbClr val="000000"/>
              </a:solidFill>
            </a:ln>
          </p:spPr>
          <p:txBody>
            <a:bodyPr wrap="square" lIns="0" tIns="0" rIns="0" bIns="0" rtlCol="0"/>
            <a:lstStyle/>
            <a:p>
              <a:endParaRPr sz="1227"/>
            </a:p>
          </p:txBody>
        </p:sp>
        <p:sp>
          <p:nvSpPr>
            <p:cNvPr id="2330" name="object 2330"/>
            <p:cNvSpPr/>
            <p:nvPr/>
          </p:nvSpPr>
          <p:spPr>
            <a:xfrm>
              <a:off x="4088891" y="8746997"/>
              <a:ext cx="266700" cy="0"/>
            </a:xfrm>
            <a:custGeom>
              <a:avLst/>
              <a:gdLst/>
              <a:ahLst/>
              <a:cxnLst/>
              <a:rect l="l" t="t" r="r" b="b"/>
              <a:pathLst>
                <a:path w="266700">
                  <a:moveTo>
                    <a:pt x="0" y="0"/>
                  </a:moveTo>
                  <a:lnTo>
                    <a:pt x="266318" y="0"/>
                  </a:lnTo>
                </a:path>
              </a:pathLst>
            </a:custGeom>
            <a:ln w="3175">
              <a:solidFill>
                <a:srgbClr val="000000"/>
              </a:solidFill>
            </a:ln>
          </p:spPr>
          <p:txBody>
            <a:bodyPr wrap="square" lIns="0" tIns="0" rIns="0" bIns="0" rtlCol="0"/>
            <a:lstStyle/>
            <a:p>
              <a:endParaRPr sz="1227"/>
            </a:p>
          </p:txBody>
        </p:sp>
        <p:sp>
          <p:nvSpPr>
            <p:cNvPr id="2331" name="object 2331"/>
            <p:cNvSpPr/>
            <p:nvPr/>
          </p:nvSpPr>
          <p:spPr>
            <a:xfrm>
              <a:off x="4815840" y="8873489"/>
              <a:ext cx="182880" cy="0"/>
            </a:xfrm>
            <a:custGeom>
              <a:avLst/>
              <a:gdLst/>
              <a:ahLst/>
              <a:cxnLst/>
              <a:rect l="l" t="t" r="r" b="b"/>
              <a:pathLst>
                <a:path w="182879">
                  <a:moveTo>
                    <a:pt x="0" y="0"/>
                  </a:moveTo>
                  <a:lnTo>
                    <a:pt x="182879" y="0"/>
                  </a:lnTo>
                </a:path>
              </a:pathLst>
            </a:custGeom>
            <a:ln w="3175">
              <a:solidFill>
                <a:srgbClr val="000000"/>
              </a:solidFill>
            </a:ln>
          </p:spPr>
          <p:txBody>
            <a:bodyPr wrap="square" lIns="0" tIns="0" rIns="0" bIns="0" rtlCol="0"/>
            <a:lstStyle/>
            <a:p>
              <a:endParaRPr sz="1227"/>
            </a:p>
          </p:txBody>
        </p:sp>
        <p:sp>
          <p:nvSpPr>
            <p:cNvPr id="2332" name="object 2332"/>
            <p:cNvSpPr/>
            <p:nvPr/>
          </p:nvSpPr>
          <p:spPr>
            <a:xfrm>
              <a:off x="4853178" y="8883014"/>
              <a:ext cx="24765" cy="24130"/>
            </a:xfrm>
            <a:custGeom>
              <a:avLst/>
              <a:gdLst/>
              <a:ahLst/>
              <a:cxnLst/>
              <a:rect l="l" t="t" r="r" b="b"/>
              <a:pathLst>
                <a:path w="24764" h="24129">
                  <a:moveTo>
                    <a:pt x="24764" y="0"/>
                  </a:moveTo>
                  <a:lnTo>
                    <a:pt x="24764" y="23621"/>
                  </a:lnTo>
                </a:path>
                <a:path w="24764" h="24129">
                  <a:moveTo>
                    <a:pt x="24764" y="0"/>
                  </a:moveTo>
                  <a:lnTo>
                    <a:pt x="0" y="0"/>
                  </a:lnTo>
                </a:path>
              </a:pathLst>
            </a:custGeom>
            <a:ln w="3175">
              <a:solidFill>
                <a:srgbClr val="000000"/>
              </a:solidFill>
            </a:ln>
          </p:spPr>
          <p:txBody>
            <a:bodyPr wrap="square" lIns="0" tIns="0" rIns="0" bIns="0" rtlCol="0"/>
            <a:lstStyle/>
            <a:p>
              <a:endParaRPr sz="1227"/>
            </a:p>
          </p:txBody>
        </p:sp>
        <p:sp>
          <p:nvSpPr>
            <p:cNvPr id="2333" name="object 2333"/>
            <p:cNvSpPr/>
            <p:nvPr/>
          </p:nvSpPr>
          <p:spPr>
            <a:xfrm>
              <a:off x="4936616" y="8883014"/>
              <a:ext cx="24765" cy="24130"/>
            </a:xfrm>
            <a:custGeom>
              <a:avLst/>
              <a:gdLst/>
              <a:ahLst/>
              <a:cxnLst/>
              <a:rect l="l" t="t" r="r" b="b"/>
              <a:pathLst>
                <a:path w="24764" h="24129">
                  <a:moveTo>
                    <a:pt x="0" y="0"/>
                  </a:moveTo>
                  <a:lnTo>
                    <a:pt x="24383" y="0"/>
                  </a:lnTo>
                </a:path>
                <a:path w="24764" h="24129">
                  <a:moveTo>
                    <a:pt x="0" y="0"/>
                  </a:moveTo>
                  <a:lnTo>
                    <a:pt x="0" y="23621"/>
                  </a:lnTo>
                </a:path>
              </a:pathLst>
            </a:custGeom>
            <a:ln w="3175">
              <a:solidFill>
                <a:srgbClr val="000000"/>
              </a:solidFill>
            </a:ln>
          </p:spPr>
          <p:txBody>
            <a:bodyPr wrap="square" lIns="0" tIns="0" rIns="0" bIns="0" rtlCol="0"/>
            <a:lstStyle/>
            <a:p>
              <a:endParaRPr sz="1227"/>
            </a:p>
          </p:txBody>
        </p:sp>
        <p:sp>
          <p:nvSpPr>
            <p:cNvPr id="2334" name="object 2334"/>
            <p:cNvSpPr/>
            <p:nvPr/>
          </p:nvSpPr>
          <p:spPr>
            <a:xfrm>
              <a:off x="4961001" y="8883014"/>
              <a:ext cx="0" cy="24130"/>
            </a:xfrm>
            <a:custGeom>
              <a:avLst/>
              <a:gdLst/>
              <a:ahLst/>
              <a:cxnLst/>
              <a:rect l="l" t="t" r="r" b="b"/>
              <a:pathLst>
                <a:path h="24129">
                  <a:moveTo>
                    <a:pt x="0" y="0"/>
                  </a:moveTo>
                  <a:lnTo>
                    <a:pt x="0" y="23621"/>
                  </a:lnTo>
                </a:path>
              </a:pathLst>
            </a:custGeom>
            <a:ln w="3175">
              <a:solidFill>
                <a:srgbClr val="000000"/>
              </a:solidFill>
            </a:ln>
          </p:spPr>
          <p:txBody>
            <a:bodyPr wrap="square" lIns="0" tIns="0" rIns="0" bIns="0" rtlCol="0"/>
            <a:lstStyle/>
            <a:p>
              <a:endParaRPr sz="1227"/>
            </a:p>
          </p:txBody>
        </p:sp>
        <p:sp>
          <p:nvSpPr>
            <p:cNvPr id="2335" name="object 2335"/>
            <p:cNvSpPr/>
            <p:nvPr/>
          </p:nvSpPr>
          <p:spPr>
            <a:xfrm>
              <a:off x="4998720" y="8873489"/>
              <a:ext cx="0" cy="33655"/>
            </a:xfrm>
            <a:custGeom>
              <a:avLst/>
              <a:gdLst/>
              <a:ahLst/>
              <a:cxnLst/>
              <a:rect l="l" t="t" r="r" b="b"/>
              <a:pathLst>
                <a:path h="33654">
                  <a:moveTo>
                    <a:pt x="0" y="0"/>
                  </a:moveTo>
                  <a:lnTo>
                    <a:pt x="0" y="33146"/>
                  </a:lnTo>
                </a:path>
              </a:pathLst>
            </a:custGeom>
            <a:ln w="3175">
              <a:solidFill>
                <a:srgbClr val="000000"/>
              </a:solidFill>
            </a:ln>
          </p:spPr>
          <p:txBody>
            <a:bodyPr wrap="square" lIns="0" tIns="0" rIns="0" bIns="0" rtlCol="0"/>
            <a:lstStyle/>
            <a:p>
              <a:endParaRPr sz="1227"/>
            </a:p>
          </p:txBody>
        </p:sp>
        <p:sp>
          <p:nvSpPr>
            <p:cNvPr id="2336" name="object 2336"/>
            <p:cNvSpPr/>
            <p:nvPr/>
          </p:nvSpPr>
          <p:spPr>
            <a:xfrm>
              <a:off x="4853178" y="8883014"/>
              <a:ext cx="0" cy="24130"/>
            </a:xfrm>
            <a:custGeom>
              <a:avLst/>
              <a:gdLst/>
              <a:ahLst/>
              <a:cxnLst/>
              <a:rect l="l" t="t" r="r" b="b"/>
              <a:pathLst>
                <a:path h="24129">
                  <a:moveTo>
                    <a:pt x="0" y="0"/>
                  </a:moveTo>
                  <a:lnTo>
                    <a:pt x="0" y="23621"/>
                  </a:lnTo>
                </a:path>
              </a:pathLst>
            </a:custGeom>
            <a:ln w="3175">
              <a:solidFill>
                <a:srgbClr val="000000"/>
              </a:solidFill>
            </a:ln>
          </p:spPr>
          <p:txBody>
            <a:bodyPr wrap="square" lIns="0" tIns="0" rIns="0" bIns="0" rtlCol="0"/>
            <a:lstStyle/>
            <a:p>
              <a:endParaRPr sz="1227"/>
            </a:p>
          </p:txBody>
        </p:sp>
        <p:sp>
          <p:nvSpPr>
            <p:cNvPr id="2337" name="object 2337"/>
            <p:cNvSpPr/>
            <p:nvPr/>
          </p:nvSpPr>
          <p:spPr>
            <a:xfrm>
              <a:off x="5094351" y="8733282"/>
              <a:ext cx="102235" cy="0"/>
            </a:xfrm>
            <a:custGeom>
              <a:avLst/>
              <a:gdLst/>
              <a:ahLst/>
              <a:cxnLst/>
              <a:rect l="l" t="t" r="r" b="b"/>
              <a:pathLst>
                <a:path w="102235">
                  <a:moveTo>
                    <a:pt x="102107" y="0"/>
                  </a:moveTo>
                  <a:lnTo>
                    <a:pt x="0" y="0"/>
                  </a:lnTo>
                </a:path>
              </a:pathLst>
            </a:custGeom>
            <a:ln w="3175">
              <a:solidFill>
                <a:srgbClr val="000000"/>
              </a:solidFill>
            </a:ln>
          </p:spPr>
          <p:txBody>
            <a:bodyPr wrap="square" lIns="0" tIns="0" rIns="0" bIns="0" rtlCol="0"/>
            <a:lstStyle/>
            <a:p>
              <a:endParaRPr sz="1227"/>
            </a:p>
          </p:txBody>
        </p:sp>
        <p:sp>
          <p:nvSpPr>
            <p:cNvPr id="2338" name="object 2338"/>
            <p:cNvSpPr/>
            <p:nvPr/>
          </p:nvSpPr>
          <p:spPr>
            <a:xfrm>
              <a:off x="5066538" y="8733282"/>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2339" name="object 2339"/>
            <p:cNvSpPr/>
            <p:nvPr/>
          </p:nvSpPr>
          <p:spPr>
            <a:xfrm>
              <a:off x="5039105" y="8733282"/>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2340" name="object 2340"/>
            <p:cNvSpPr/>
            <p:nvPr/>
          </p:nvSpPr>
          <p:spPr>
            <a:xfrm>
              <a:off x="4955666" y="8733282"/>
              <a:ext cx="69850" cy="0"/>
            </a:xfrm>
            <a:custGeom>
              <a:avLst/>
              <a:gdLst/>
              <a:ahLst/>
              <a:cxnLst/>
              <a:rect l="l" t="t" r="r" b="b"/>
              <a:pathLst>
                <a:path w="69850">
                  <a:moveTo>
                    <a:pt x="69341" y="0"/>
                  </a:moveTo>
                  <a:lnTo>
                    <a:pt x="0" y="0"/>
                  </a:lnTo>
                </a:path>
              </a:pathLst>
            </a:custGeom>
            <a:ln w="3175">
              <a:solidFill>
                <a:srgbClr val="000000"/>
              </a:solidFill>
            </a:ln>
          </p:spPr>
          <p:txBody>
            <a:bodyPr wrap="square" lIns="0" tIns="0" rIns="0" bIns="0" rtlCol="0"/>
            <a:lstStyle/>
            <a:p>
              <a:endParaRPr sz="1227"/>
            </a:p>
          </p:txBody>
        </p:sp>
        <p:sp>
          <p:nvSpPr>
            <p:cNvPr id="2341" name="object 2341"/>
            <p:cNvSpPr/>
            <p:nvPr/>
          </p:nvSpPr>
          <p:spPr>
            <a:xfrm>
              <a:off x="4927853" y="8733282"/>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2342" name="object 2342"/>
            <p:cNvSpPr/>
            <p:nvPr/>
          </p:nvSpPr>
          <p:spPr>
            <a:xfrm>
              <a:off x="4900421" y="8733282"/>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2343" name="object 2343"/>
            <p:cNvSpPr/>
            <p:nvPr/>
          </p:nvSpPr>
          <p:spPr>
            <a:xfrm>
              <a:off x="4816983" y="8733282"/>
              <a:ext cx="69850" cy="0"/>
            </a:xfrm>
            <a:custGeom>
              <a:avLst/>
              <a:gdLst/>
              <a:ahLst/>
              <a:cxnLst/>
              <a:rect l="l" t="t" r="r" b="b"/>
              <a:pathLst>
                <a:path w="69850">
                  <a:moveTo>
                    <a:pt x="69341" y="0"/>
                  </a:moveTo>
                  <a:lnTo>
                    <a:pt x="0" y="0"/>
                  </a:lnTo>
                </a:path>
              </a:pathLst>
            </a:custGeom>
            <a:ln w="3175">
              <a:solidFill>
                <a:srgbClr val="000000"/>
              </a:solidFill>
            </a:ln>
          </p:spPr>
          <p:txBody>
            <a:bodyPr wrap="square" lIns="0" tIns="0" rIns="0" bIns="0" rtlCol="0"/>
            <a:lstStyle/>
            <a:p>
              <a:endParaRPr sz="1227"/>
            </a:p>
          </p:txBody>
        </p:sp>
        <p:sp>
          <p:nvSpPr>
            <p:cNvPr id="2344" name="object 2344"/>
            <p:cNvSpPr/>
            <p:nvPr/>
          </p:nvSpPr>
          <p:spPr>
            <a:xfrm>
              <a:off x="4789551" y="8733282"/>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2345" name="object 2345"/>
            <p:cNvSpPr/>
            <p:nvPr/>
          </p:nvSpPr>
          <p:spPr>
            <a:xfrm>
              <a:off x="4761738" y="8733282"/>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2346" name="object 2346"/>
            <p:cNvSpPr/>
            <p:nvPr/>
          </p:nvSpPr>
          <p:spPr>
            <a:xfrm>
              <a:off x="4678679" y="8733282"/>
              <a:ext cx="69215" cy="0"/>
            </a:xfrm>
            <a:custGeom>
              <a:avLst/>
              <a:gdLst/>
              <a:ahLst/>
              <a:cxnLst/>
              <a:rect l="l" t="t" r="r" b="b"/>
              <a:pathLst>
                <a:path w="69214">
                  <a:moveTo>
                    <a:pt x="68960" y="0"/>
                  </a:moveTo>
                  <a:lnTo>
                    <a:pt x="0" y="0"/>
                  </a:lnTo>
                </a:path>
              </a:pathLst>
            </a:custGeom>
            <a:ln w="3175">
              <a:solidFill>
                <a:srgbClr val="000000"/>
              </a:solidFill>
            </a:ln>
          </p:spPr>
          <p:txBody>
            <a:bodyPr wrap="square" lIns="0" tIns="0" rIns="0" bIns="0" rtlCol="0"/>
            <a:lstStyle/>
            <a:p>
              <a:endParaRPr sz="1227"/>
            </a:p>
          </p:txBody>
        </p:sp>
        <p:sp>
          <p:nvSpPr>
            <p:cNvPr id="2347" name="object 2347"/>
            <p:cNvSpPr/>
            <p:nvPr/>
          </p:nvSpPr>
          <p:spPr>
            <a:xfrm>
              <a:off x="4650866" y="8733282"/>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2348" name="object 2348"/>
            <p:cNvSpPr/>
            <p:nvPr/>
          </p:nvSpPr>
          <p:spPr>
            <a:xfrm>
              <a:off x="4623053" y="8733282"/>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2349" name="object 2349"/>
            <p:cNvSpPr/>
            <p:nvPr/>
          </p:nvSpPr>
          <p:spPr>
            <a:xfrm>
              <a:off x="4539996" y="8733282"/>
              <a:ext cx="69850" cy="0"/>
            </a:xfrm>
            <a:custGeom>
              <a:avLst/>
              <a:gdLst/>
              <a:ahLst/>
              <a:cxnLst/>
              <a:rect l="l" t="t" r="r" b="b"/>
              <a:pathLst>
                <a:path w="69850">
                  <a:moveTo>
                    <a:pt x="69341" y="0"/>
                  </a:moveTo>
                  <a:lnTo>
                    <a:pt x="0" y="0"/>
                  </a:lnTo>
                </a:path>
              </a:pathLst>
            </a:custGeom>
            <a:ln w="3175">
              <a:solidFill>
                <a:srgbClr val="000000"/>
              </a:solidFill>
            </a:ln>
          </p:spPr>
          <p:txBody>
            <a:bodyPr wrap="square" lIns="0" tIns="0" rIns="0" bIns="0" rtlCol="0"/>
            <a:lstStyle/>
            <a:p>
              <a:endParaRPr sz="1227"/>
            </a:p>
          </p:txBody>
        </p:sp>
        <p:sp>
          <p:nvSpPr>
            <p:cNvPr id="2350" name="object 2350"/>
            <p:cNvSpPr/>
            <p:nvPr/>
          </p:nvSpPr>
          <p:spPr>
            <a:xfrm>
              <a:off x="4512183" y="8733282"/>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2351" name="object 2351"/>
            <p:cNvSpPr/>
            <p:nvPr/>
          </p:nvSpPr>
          <p:spPr>
            <a:xfrm>
              <a:off x="4484370" y="8733282"/>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2352" name="object 2352"/>
            <p:cNvSpPr/>
            <p:nvPr/>
          </p:nvSpPr>
          <p:spPr>
            <a:xfrm>
              <a:off x="4368546" y="8733282"/>
              <a:ext cx="102235" cy="0"/>
            </a:xfrm>
            <a:custGeom>
              <a:avLst/>
              <a:gdLst/>
              <a:ahLst/>
              <a:cxnLst/>
              <a:rect l="l" t="t" r="r" b="b"/>
              <a:pathLst>
                <a:path w="102235">
                  <a:moveTo>
                    <a:pt x="102107" y="0"/>
                  </a:moveTo>
                  <a:lnTo>
                    <a:pt x="0" y="0"/>
                  </a:lnTo>
                </a:path>
              </a:pathLst>
            </a:custGeom>
            <a:ln w="3175">
              <a:solidFill>
                <a:srgbClr val="000000"/>
              </a:solidFill>
            </a:ln>
          </p:spPr>
          <p:txBody>
            <a:bodyPr wrap="square" lIns="0" tIns="0" rIns="0" bIns="0" rtlCol="0"/>
            <a:lstStyle/>
            <a:p>
              <a:endParaRPr sz="1227"/>
            </a:p>
          </p:txBody>
        </p:sp>
        <p:sp>
          <p:nvSpPr>
            <p:cNvPr id="2353" name="object 2353"/>
            <p:cNvSpPr/>
            <p:nvPr/>
          </p:nvSpPr>
          <p:spPr>
            <a:xfrm>
              <a:off x="4355210" y="8746997"/>
              <a:ext cx="0" cy="8255"/>
            </a:xfrm>
            <a:custGeom>
              <a:avLst/>
              <a:gdLst/>
              <a:ahLst/>
              <a:cxnLst/>
              <a:rect l="l" t="t" r="r" b="b"/>
              <a:pathLst>
                <a:path h="8254">
                  <a:moveTo>
                    <a:pt x="0" y="0"/>
                  </a:moveTo>
                  <a:lnTo>
                    <a:pt x="0" y="8000"/>
                  </a:lnTo>
                </a:path>
              </a:pathLst>
            </a:custGeom>
            <a:ln w="3175">
              <a:solidFill>
                <a:srgbClr val="000000"/>
              </a:solidFill>
            </a:ln>
          </p:spPr>
          <p:txBody>
            <a:bodyPr wrap="square" lIns="0" tIns="0" rIns="0" bIns="0" rtlCol="0"/>
            <a:lstStyle/>
            <a:p>
              <a:endParaRPr sz="1227"/>
            </a:p>
          </p:txBody>
        </p:sp>
        <p:sp>
          <p:nvSpPr>
            <p:cNvPr id="2354" name="object 2354"/>
            <p:cNvSpPr/>
            <p:nvPr/>
          </p:nvSpPr>
          <p:spPr>
            <a:xfrm>
              <a:off x="4368546" y="8709659"/>
              <a:ext cx="0" cy="45720"/>
            </a:xfrm>
            <a:custGeom>
              <a:avLst/>
              <a:gdLst/>
              <a:ahLst/>
              <a:cxnLst/>
              <a:rect l="l" t="t" r="r" b="b"/>
              <a:pathLst>
                <a:path h="45720">
                  <a:moveTo>
                    <a:pt x="0" y="0"/>
                  </a:moveTo>
                  <a:lnTo>
                    <a:pt x="0" y="45338"/>
                  </a:lnTo>
                </a:path>
              </a:pathLst>
            </a:custGeom>
            <a:ln w="3175">
              <a:solidFill>
                <a:srgbClr val="000000"/>
              </a:solidFill>
            </a:ln>
          </p:spPr>
          <p:txBody>
            <a:bodyPr wrap="square" lIns="0" tIns="0" rIns="0" bIns="0" rtlCol="0"/>
            <a:lstStyle/>
            <a:p>
              <a:endParaRPr sz="1227"/>
            </a:p>
          </p:txBody>
        </p:sp>
        <p:sp>
          <p:nvSpPr>
            <p:cNvPr id="2355" name="object 2355"/>
            <p:cNvSpPr/>
            <p:nvPr/>
          </p:nvSpPr>
          <p:spPr>
            <a:xfrm>
              <a:off x="4355210" y="8754998"/>
              <a:ext cx="13335" cy="0"/>
            </a:xfrm>
            <a:custGeom>
              <a:avLst/>
              <a:gdLst/>
              <a:ahLst/>
              <a:cxnLst/>
              <a:rect l="l" t="t" r="r" b="b"/>
              <a:pathLst>
                <a:path w="13335">
                  <a:moveTo>
                    <a:pt x="0" y="0"/>
                  </a:moveTo>
                  <a:lnTo>
                    <a:pt x="13334" y="0"/>
                  </a:lnTo>
                </a:path>
              </a:pathLst>
            </a:custGeom>
            <a:ln w="3175">
              <a:solidFill>
                <a:srgbClr val="000000"/>
              </a:solidFill>
            </a:ln>
          </p:spPr>
          <p:txBody>
            <a:bodyPr wrap="square" lIns="0" tIns="0" rIns="0" bIns="0" rtlCol="0"/>
            <a:lstStyle/>
            <a:p>
              <a:endParaRPr sz="1227"/>
            </a:p>
          </p:txBody>
        </p:sp>
        <p:sp>
          <p:nvSpPr>
            <p:cNvPr id="2356" name="object 2356"/>
            <p:cNvSpPr/>
            <p:nvPr/>
          </p:nvSpPr>
          <p:spPr>
            <a:xfrm>
              <a:off x="4255770" y="8754808"/>
              <a:ext cx="99695" cy="99695"/>
            </a:xfrm>
            <a:custGeom>
              <a:avLst/>
              <a:gdLst/>
              <a:ahLst/>
              <a:cxnLst/>
              <a:rect l="l" t="t" r="r" b="b"/>
              <a:pathLst>
                <a:path w="99695" h="99695">
                  <a:moveTo>
                    <a:pt x="0" y="0"/>
                  </a:moveTo>
                  <a:lnTo>
                    <a:pt x="7829" y="38780"/>
                  </a:lnTo>
                  <a:lnTo>
                    <a:pt x="29181" y="70447"/>
                  </a:lnTo>
                  <a:lnTo>
                    <a:pt x="60849" y="91798"/>
                  </a:lnTo>
                  <a:lnTo>
                    <a:pt x="99627" y="99627"/>
                  </a:lnTo>
                </a:path>
              </a:pathLst>
            </a:custGeom>
            <a:ln w="3175">
              <a:solidFill>
                <a:srgbClr val="000000"/>
              </a:solidFill>
            </a:ln>
          </p:spPr>
          <p:txBody>
            <a:bodyPr wrap="square" lIns="0" tIns="0" rIns="0" bIns="0" rtlCol="0"/>
            <a:lstStyle/>
            <a:p>
              <a:endParaRPr sz="1227"/>
            </a:p>
          </p:txBody>
        </p:sp>
        <p:sp>
          <p:nvSpPr>
            <p:cNvPr id="2357" name="object 2357"/>
            <p:cNvSpPr/>
            <p:nvPr/>
          </p:nvSpPr>
          <p:spPr>
            <a:xfrm>
              <a:off x="4355210" y="8854821"/>
              <a:ext cx="13335" cy="52069"/>
            </a:xfrm>
            <a:custGeom>
              <a:avLst/>
              <a:gdLst/>
              <a:ahLst/>
              <a:cxnLst/>
              <a:rect l="l" t="t" r="r" b="b"/>
              <a:pathLst>
                <a:path w="13335" h="52070">
                  <a:moveTo>
                    <a:pt x="0" y="0"/>
                  </a:moveTo>
                  <a:lnTo>
                    <a:pt x="13334" y="0"/>
                  </a:lnTo>
                </a:path>
                <a:path w="13335" h="52070">
                  <a:moveTo>
                    <a:pt x="0" y="0"/>
                  </a:moveTo>
                  <a:lnTo>
                    <a:pt x="0" y="51815"/>
                  </a:lnTo>
                </a:path>
              </a:pathLst>
            </a:custGeom>
            <a:ln w="3175">
              <a:solidFill>
                <a:srgbClr val="000000"/>
              </a:solidFill>
            </a:ln>
          </p:spPr>
          <p:txBody>
            <a:bodyPr wrap="square" lIns="0" tIns="0" rIns="0" bIns="0" rtlCol="0"/>
            <a:lstStyle/>
            <a:p>
              <a:endParaRPr sz="1227"/>
            </a:p>
          </p:txBody>
        </p:sp>
        <p:sp>
          <p:nvSpPr>
            <p:cNvPr id="2358" name="object 2358"/>
            <p:cNvSpPr/>
            <p:nvPr/>
          </p:nvSpPr>
          <p:spPr>
            <a:xfrm>
              <a:off x="4368546" y="8854821"/>
              <a:ext cx="0" cy="52069"/>
            </a:xfrm>
            <a:custGeom>
              <a:avLst/>
              <a:gdLst/>
              <a:ahLst/>
              <a:cxnLst/>
              <a:rect l="l" t="t" r="r" b="b"/>
              <a:pathLst>
                <a:path h="52070">
                  <a:moveTo>
                    <a:pt x="0" y="0"/>
                  </a:moveTo>
                  <a:lnTo>
                    <a:pt x="0" y="51815"/>
                  </a:lnTo>
                </a:path>
              </a:pathLst>
            </a:custGeom>
            <a:ln w="3175">
              <a:solidFill>
                <a:srgbClr val="000000"/>
              </a:solidFill>
            </a:ln>
          </p:spPr>
          <p:txBody>
            <a:bodyPr wrap="square" lIns="0" tIns="0" rIns="0" bIns="0" rtlCol="0"/>
            <a:lstStyle/>
            <a:p>
              <a:endParaRPr sz="1227"/>
            </a:p>
          </p:txBody>
        </p:sp>
        <p:sp>
          <p:nvSpPr>
            <p:cNvPr id="2359" name="object 2359"/>
            <p:cNvSpPr/>
            <p:nvPr/>
          </p:nvSpPr>
          <p:spPr>
            <a:xfrm>
              <a:off x="4504944" y="8963406"/>
              <a:ext cx="0" cy="133350"/>
            </a:xfrm>
            <a:custGeom>
              <a:avLst/>
              <a:gdLst/>
              <a:ahLst/>
              <a:cxnLst/>
              <a:rect l="l" t="t" r="r" b="b"/>
              <a:pathLst>
                <a:path h="133350">
                  <a:moveTo>
                    <a:pt x="0" y="0"/>
                  </a:moveTo>
                  <a:lnTo>
                    <a:pt x="0" y="132968"/>
                  </a:lnTo>
                </a:path>
              </a:pathLst>
            </a:custGeom>
            <a:ln w="3175">
              <a:solidFill>
                <a:srgbClr val="000000"/>
              </a:solidFill>
            </a:ln>
          </p:spPr>
          <p:txBody>
            <a:bodyPr wrap="square" lIns="0" tIns="0" rIns="0" bIns="0" rtlCol="0"/>
            <a:lstStyle/>
            <a:p>
              <a:endParaRPr sz="1227"/>
            </a:p>
          </p:txBody>
        </p:sp>
        <p:sp>
          <p:nvSpPr>
            <p:cNvPr id="2360" name="object 2360"/>
            <p:cNvSpPr/>
            <p:nvPr/>
          </p:nvSpPr>
          <p:spPr>
            <a:xfrm>
              <a:off x="4518278" y="8963406"/>
              <a:ext cx="0" cy="133350"/>
            </a:xfrm>
            <a:custGeom>
              <a:avLst/>
              <a:gdLst/>
              <a:ahLst/>
              <a:cxnLst/>
              <a:rect l="l" t="t" r="r" b="b"/>
              <a:pathLst>
                <a:path h="133350">
                  <a:moveTo>
                    <a:pt x="0" y="0"/>
                  </a:moveTo>
                  <a:lnTo>
                    <a:pt x="0" y="132968"/>
                  </a:lnTo>
                </a:path>
              </a:pathLst>
            </a:custGeom>
            <a:ln w="3175">
              <a:solidFill>
                <a:srgbClr val="000000"/>
              </a:solidFill>
            </a:ln>
          </p:spPr>
          <p:txBody>
            <a:bodyPr wrap="square" lIns="0" tIns="0" rIns="0" bIns="0" rtlCol="0"/>
            <a:lstStyle/>
            <a:p>
              <a:endParaRPr sz="1227"/>
            </a:p>
          </p:txBody>
        </p:sp>
        <p:sp>
          <p:nvSpPr>
            <p:cNvPr id="2361" name="object 2361"/>
            <p:cNvSpPr/>
            <p:nvPr/>
          </p:nvSpPr>
          <p:spPr>
            <a:xfrm>
              <a:off x="4504944" y="9096374"/>
              <a:ext cx="13335" cy="0"/>
            </a:xfrm>
            <a:custGeom>
              <a:avLst/>
              <a:gdLst/>
              <a:ahLst/>
              <a:cxnLst/>
              <a:rect l="l" t="t" r="r" b="b"/>
              <a:pathLst>
                <a:path w="13335">
                  <a:moveTo>
                    <a:pt x="13334" y="0"/>
                  </a:moveTo>
                  <a:lnTo>
                    <a:pt x="0" y="0"/>
                  </a:lnTo>
                </a:path>
              </a:pathLst>
            </a:custGeom>
            <a:ln w="3175">
              <a:solidFill>
                <a:srgbClr val="000000"/>
              </a:solidFill>
            </a:ln>
          </p:spPr>
          <p:txBody>
            <a:bodyPr wrap="square" lIns="0" tIns="0" rIns="0" bIns="0" rtlCol="0"/>
            <a:lstStyle/>
            <a:p>
              <a:endParaRPr sz="1227"/>
            </a:p>
          </p:txBody>
        </p:sp>
        <p:sp>
          <p:nvSpPr>
            <p:cNvPr id="2362" name="object 2362"/>
            <p:cNvSpPr/>
            <p:nvPr/>
          </p:nvSpPr>
          <p:spPr>
            <a:xfrm>
              <a:off x="4815840" y="8873489"/>
              <a:ext cx="0" cy="33655"/>
            </a:xfrm>
            <a:custGeom>
              <a:avLst/>
              <a:gdLst/>
              <a:ahLst/>
              <a:cxnLst/>
              <a:rect l="l" t="t" r="r" b="b"/>
              <a:pathLst>
                <a:path h="33654">
                  <a:moveTo>
                    <a:pt x="0" y="0"/>
                  </a:moveTo>
                  <a:lnTo>
                    <a:pt x="0" y="33146"/>
                  </a:lnTo>
                </a:path>
              </a:pathLst>
            </a:custGeom>
            <a:ln w="3175">
              <a:solidFill>
                <a:srgbClr val="000000"/>
              </a:solidFill>
            </a:ln>
          </p:spPr>
          <p:txBody>
            <a:bodyPr wrap="square" lIns="0" tIns="0" rIns="0" bIns="0" rtlCol="0"/>
            <a:lstStyle/>
            <a:p>
              <a:endParaRPr sz="1227"/>
            </a:p>
          </p:txBody>
        </p:sp>
        <p:sp>
          <p:nvSpPr>
            <p:cNvPr id="2363" name="object 2363"/>
            <p:cNvSpPr/>
            <p:nvPr/>
          </p:nvSpPr>
          <p:spPr>
            <a:xfrm>
              <a:off x="4088891" y="8746997"/>
              <a:ext cx="0" cy="491490"/>
            </a:xfrm>
            <a:custGeom>
              <a:avLst/>
              <a:gdLst/>
              <a:ahLst/>
              <a:cxnLst/>
              <a:rect l="l" t="t" r="r" b="b"/>
              <a:pathLst>
                <a:path h="491490">
                  <a:moveTo>
                    <a:pt x="0" y="491108"/>
                  </a:moveTo>
                  <a:lnTo>
                    <a:pt x="0" y="0"/>
                  </a:lnTo>
                </a:path>
              </a:pathLst>
            </a:custGeom>
            <a:ln w="3175">
              <a:solidFill>
                <a:srgbClr val="000000"/>
              </a:solidFill>
            </a:ln>
          </p:spPr>
          <p:txBody>
            <a:bodyPr wrap="square" lIns="0" tIns="0" rIns="0" bIns="0" rtlCol="0"/>
            <a:lstStyle/>
            <a:p>
              <a:endParaRPr sz="1227"/>
            </a:p>
          </p:txBody>
        </p:sp>
        <p:sp>
          <p:nvSpPr>
            <p:cNvPr id="2364" name="object 2364"/>
            <p:cNvSpPr/>
            <p:nvPr/>
          </p:nvSpPr>
          <p:spPr>
            <a:xfrm>
              <a:off x="4250435" y="8918447"/>
              <a:ext cx="1064260" cy="33655"/>
            </a:xfrm>
            <a:custGeom>
              <a:avLst/>
              <a:gdLst/>
              <a:ahLst/>
              <a:cxnLst/>
              <a:rect l="l" t="t" r="r" b="b"/>
              <a:pathLst>
                <a:path w="1064260" h="33654">
                  <a:moveTo>
                    <a:pt x="0" y="0"/>
                  </a:moveTo>
                  <a:lnTo>
                    <a:pt x="0" y="33146"/>
                  </a:lnTo>
                </a:path>
                <a:path w="1064260" h="33654">
                  <a:moveTo>
                    <a:pt x="0" y="0"/>
                  </a:moveTo>
                  <a:lnTo>
                    <a:pt x="1064132" y="0"/>
                  </a:lnTo>
                </a:path>
              </a:pathLst>
            </a:custGeom>
            <a:ln w="3175">
              <a:solidFill>
                <a:srgbClr val="000000"/>
              </a:solidFill>
            </a:ln>
          </p:spPr>
          <p:txBody>
            <a:bodyPr wrap="square" lIns="0" tIns="0" rIns="0" bIns="0" rtlCol="0"/>
            <a:lstStyle/>
            <a:p>
              <a:endParaRPr sz="1227"/>
            </a:p>
          </p:txBody>
        </p:sp>
        <p:sp>
          <p:nvSpPr>
            <p:cNvPr id="2365" name="object 2365"/>
            <p:cNvSpPr/>
            <p:nvPr/>
          </p:nvSpPr>
          <p:spPr>
            <a:xfrm>
              <a:off x="4250435" y="8951595"/>
              <a:ext cx="1064260" cy="0"/>
            </a:xfrm>
            <a:custGeom>
              <a:avLst/>
              <a:gdLst/>
              <a:ahLst/>
              <a:cxnLst/>
              <a:rect l="l" t="t" r="r" b="b"/>
              <a:pathLst>
                <a:path w="1064260">
                  <a:moveTo>
                    <a:pt x="1064132" y="0"/>
                  </a:moveTo>
                  <a:lnTo>
                    <a:pt x="0" y="0"/>
                  </a:lnTo>
                </a:path>
              </a:pathLst>
            </a:custGeom>
            <a:ln w="3175">
              <a:solidFill>
                <a:srgbClr val="000000"/>
              </a:solidFill>
            </a:ln>
          </p:spPr>
          <p:txBody>
            <a:bodyPr wrap="square" lIns="0" tIns="0" rIns="0" bIns="0" rtlCol="0"/>
            <a:lstStyle/>
            <a:p>
              <a:endParaRPr sz="1227"/>
            </a:p>
          </p:txBody>
        </p:sp>
        <p:sp>
          <p:nvSpPr>
            <p:cNvPr id="2366" name="object 2366"/>
            <p:cNvSpPr/>
            <p:nvPr/>
          </p:nvSpPr>
          <p:spPr>
            <a:xfrm>
              <a:off x="5314569" y="8918447"/>
              <a:ext cx="0" cy="33655"/>
            </a:xfrm>
            <a:custGeom>
              <a:avLst/>
              <a:gdLst/>
              <a:ahLst/>
              <a:cxnLst/>
              <a:rect l="l" t="t" r="r" b="b"/>
              <a:pathLst>
                <a:path h="33654">
                  <a:moveTo>
                    <a:pt x="0" y="0"/>
                  </a:moveTo>
                  <a:lnTo>
                    <a:pt x="0" y="33146"/>
                  </a:lnTo>
                </a:path>
              </a:pathLst>
            </a:custGeom>
            <a:ln w="3175">
              <a:solidFill>
                <a:srgbClr val="000000"/>
              </a:solidFill>
            </a:ln>
          </p:spPr>
          <p:txBody>
            <a:bodyPr wrap="square" lIns="0" tIns="0" rIns="0" bIns="0" rtlCol="0"/>
            <a:lstStyle/>
            <a:p>
              <a:endParaRPr sz="1227"/>
            </a:p>
          </p:txBody>
        </p:sp>
        <p:sp>
          <p:nvSpPr>
            <p:cNvPr id="2367" name="object 2367"/>
            <p:cNvSpPr/>
            <p:nvPr/>
          </p:nvSpPr>
          <p:spPr>
            <a:xfrm>
              <a:off x="4368546" y="8906636"/>
              <a:ext cx="828040" cy="0"/>
            </a:xfrm>
            <a:custGeom>
              <a:avLst/>
              <a:gdLst/>
              <a:ahLst/>
              <a:cxnLst/>
              <a:rect l="l" t="t" r="r" b="b"/>
              <a:pathLst>
                <a:path w="828039">
                  <a:moveTo>
                    <a:pt x="0" y="0"/>
                  </a:moveTo>
                  <a:lnTo>
                    <a:pt x="827912" y="0"/>
                  </a:lnTo>
                </a:path>
              </a:pathLst>
            </a:custGeom>
            <a:ln w="3175">
              <a:solidFill>
                <a:srgbClr val="000000"/>
              </a:solidFill>
            </a:ln>
          </p:spPr>
          <p:txBody>
            <a:bodyPr wrap="square" lIns="0" tIns="0" rIns="0" bIns="0" rtlCol="0"/>
            <a:lstStyle/>
            <a:p>
              <a:endParaRPr sz="1227"/>
            </a:p>
          </p:txBody>
        </p:sp>
        <p:sp>
          <p:nvSpPr>
            <p:cNvPr id="2368" name="object 2368"/>
            <p:cNvSpPr/>
            <p:nvPr/>
          </p:nvSpPr>
          <p:spPr>
            <a:xfrm>
              <a:off x="5209794" y="8906636"/>
              <a:ext cx="116839" cy="0"/>
            </a:xfrm>
            <a:custGeom>
              <a:avLst/>
              <a:gdLst/>
              <a:ahLst/>
              <a:cxnLst/>
              <a:rect l="l" t="t" r="r" b="b"/>
              <a:pathLst>
                <a:path w="116839">
                  <a:moveTo>
                    <a:pt x="0" y="0"/>
                  </a:moveTo>
                  <a:lnTo>
                    <a:pt x="116585" y="0"/>
                  </a:lnTo>
                </a:path>
              </a:pathLst>
            </a:custGeom>
            <a:ln w="3175">
              <a:solidFill>
                <a:srgbClr val="000000"/>
              </a:solidFill>
            </a:ln>
          </p:spPr>
          <p:txBody>
            <a:bodyPr wrap="square" lIns="0" tIns="0" rIns="0" bIns="0" rtlCol="0"/>
            <a:lstStyle/>
            <a:p>
              <a:endParaRPr sz="1227"/>
            </a:p>
          </p:txBody>
        </p:sp>
        <p:sp>
          <p:nvSpPr>
            <p:cNvPr id="2369" name="object 2369"/>
            <p:cNvSpPr/>
            <p:nvPr/>
          </p:nvSpPr>
          <p:spPr>
            <a:xfrm>
              <a:off x="4238625" y="8906636"/>
              <a:ext cx="0" cy="137160"/>
            </a:xfrm>
            <a:custGeom>
              <a:avLst/>
              <a:gdLst/>
              <a:ahLst/>
              <a:cxnLst/>
              <a:rect l="l" t="t" r="r" b="b"/>
              <a:pathLst>
                <a:path h="137159">
                  <a:moveTo>
                    <a:pt x="0" y="0"/>
                  </a:moveTo>
                  <a:lnTo>
                    <a:pt x="0" y="137159"/>
                  </a:lnTo>
                </a:path>
              </a:pathLst>
            </a:custGeom>
            <a:ln w="3175">
              <a:solidFill>
                <a:srgbClr val="000000"/>
              </a:solidFill>
            </a:ln>
          </p:spPr>
          <p:txBody>
            <a:bodyPr wrap="square" lIns="0" tIns="0" rIns="0" bIns="0" rtlCol="0"/>
            <a:lstStyle/>
            <a:p>
              <a:endParaRPr sz="1227"/>
            </a:p>
          </p:txBody>
        </p:sp>
        <p:sp>
          <p:nvSpPr>
            <p:cNvPr id="2370" name="object 2370"/>
            <p:cNvSpPr/>
            <p:nvPr/>
          </p:nvSpPr>
          <p:spPr>
            <a:xfrm>
              <a:off x="4252340" y="8963406"/>
              <a:ext cx="0" cy="80645"/>
            </a:xfrm>
            <a:custGeom>
              <a:avLst/>
              <a:gdLst/>
              <a:ahLst/>
              <a:cxnLst/>
              <a:rect l="l" t="t" r="r" b="b"/>
              <a:pathLst>
                <a:path h="80645">
                  <a:moveTo>
                    <a:pt x="0" y="0"/>
                  </a:moveTo>
                  <a:lnTo>
                    <a:pt x="0" y="80390"/>
                  </a:lnTo>
                </a:path>
              </a:pathLst>
            </a:custGeom>
            <a:ln w="3175">
              <a:solidFill>
                <a:srgbClr val="000000"/>
              </a:solidFill>
            </a:ln>
          </p:spPr>
          <p:txBody>
            <a:bodyPr wrap="square" lIns="0" tIns="0" rIns="0" bIns="0" rtlCol="0"/>
            <a:lstStyle/>
            <a:p>
              <a:endParaRPr sz="1227"/>
            </a:p>
          </p:txBody>
        </p:sp>
        <p:sp>
          <p:nvSpPr>
            <p:cNvPr id="2371" name="object 2371"/>
            <p:cNvSpPr/>
            <p:nvPr/>
          </p:nvSpPr>
          <p:spPr>
            <a:xfrm>
              <a:off x="4238625" y="9043797"/>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2372" name="object 2372"/>
            <p:cNvSpPr/>
            <p:nvPr/>
          </p:nvSpPr>
          <p:spPr>
            <a:xfrm>
              <a:off x="5312664" y="8963406"/>
              <a:ext cx="0" cy="80645"/>
            </a:xfrm>
            <a:custGeom>
              <a:avLst/>
              <a:gdLst/>
              <a:ahLst/>
              <a:cxnLst/>
              <a:rect l="l" t="t" r="r" b="b"/>
              <a:pathLst>
                <a:path h="80645">
                  <a:moveTo>
                    <a:pt x="0" y="0"/>
                  </a:moveTo>
                  <a:lnTo>
                    <a:pt x="0" y="80390"/>
                  </a:lnTo>
                </a:path>
              </a:pathLst>
            </a:custGeom>
            <a:ln w="3175">
              <a:solidFill>
                <a:srgbClr val="000000"/>
              </a:solidFill>
            </a:ln>
          </p:spPr>
          <p:txBody>
            <a:bodyPr wrap="square" lIns="0" tIns="0" rIns="0" bIns="0" rtlCol="0"/>
            <a:lstStyle/>
            <a:p>
              <a:endParaRPr sz="1227"/>
            </a:p>
          </p:txBody>
        </p:sp>
        <p:sp>
          <p:nvSpPr>
            <p:cNvPr id="2373" name="object 2373"/>
            <p:cNvSpPr/>
            <p:nvPr/>
          </p:nvSpPr>
          <p:spPr>
            <a:xfrm>
              <a:off x="5326379" y="8906636"/>
              <a:ext cx="0" cy="137160"/>
            </a:xfrm>
            <a:custGeom>
              <a:avLst/>
              <a:gdLst/>
              <a:ahLst/>
              <a:cxnLst/>
              <a:rect l="l" t="t" r="r" b="b"/>
              <a:pathLst>
                <a:path h="137159">
                  <a:moveTo>
                    <a:pt x="0" y="0"/>
                  </a:moveTo>
                  <a:lnTo>
                    <a:pt x="0" y="137159"/>
                  </a:lnTo>
                </a:path>
              </a:pathLst>
            </a:custGeom>
            <a:ln w="3175">
              <a:solidFill>
                <a:srgbClr val="000000"/>
              </a:solidFill>
            </a:ln>
          </p:spPr>
          <p:txBody>
            <a:bodyPr wrap="square" lIns="0" tIns="0" rIns="0" bIns="0" rtlCol="0"/>
            <a:lstStyle/>
            <a:p>
              <a:endParaRPr sz="1227"/>
            </a:p>
          </p:txBody>
        </p:sp>
        <p:sp>
          <p:nvSpPr>
            <p:cNvPr id="2374" name="object 2374"/>
            <p:cNvSpPr/>
            <p:nvPr/>
          </p:nvSpPr>
          <p:spPr>
            <a:xfrm>
              <a:off x="5312664" y="9043797"/>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2375" name="object 2375"/>
            <p:cNvSpPr/>
            <p:nvPr/>
          </p:nvSpPr>
          <p:spPr>
            <a:xfrm>
              <a:off x="4252340" y="8963406"/>
              <a:ext cx="252729" cy="0"/>
            </a:xfrm>
            <a:custGeom>
              <a:avLst/>
              <a:gdLst/>
              <a:ahLst/>
              <a:cxnLst/>
              <a:rect l="l" t="t" r="r" b="b"/>
              <a:pathLst>
                <a:path w="252729">
                  <a:moveTo>
                    <a:pt x="252602" y="0"/>
                  </a:moveTo>
                  <a:lnTo>
                    <a:pt x="0" y="0"/>
                  </a:lnTo>
                </a:path>
              </a:pathLst>
            </a:custGeom>
            <a:ln w="3175">
              <a:solidFill>
                <a:srgbClr val="000000"/>
              </a:solidFill>
            </a:ln>
          </p:spPr>
          <p:txBody>
            <a:bodyPr wrap="square" lIns="0" tIns="0" rIns="0" bIns="0" rtlCol="0"/>
            <a:lstStyle/>
            <a:p>
              <a:endParaRPr sz="1227"/>
            </a:p>
          </p:txBody>
        </p:sp>
        <p:sp>
          <p:nvSpPr>
            <p:cNvPr id="2376" name="object 2376"/>
            <p:cNvSpPr/>
            <p:nvPr/>
          </p:nvSpPr>
          <p:spPr>
            <a:xfrm>
              <a:off x="4790694" y="9354311"/>
              <a:ext cx="33655" cy="0"/>
            </a:xfrm>
            <a:custGeom>
              <a:avLst/>
              <a:gdLst/>
              <a:ahLst/>
              <a:cxnLst/>
              <a:rect l="l" t="t" r="r" b="b"/>
              <a:pathLst>
                <a:path w="33654">
                  <a:moveTo>
                    <a:pt x="0" y="0"/>
                  </a:moveTo>
                  <a:lnTo>
                    <a:pt x="33527" y="0"/>
                  </a:lnTo>
                </a:path>
              </a:pathLst>
            </a:custGeom>
            <a:ln w="3175">
              <a:solidFill>
                <a:srgbClr val="000000"/>
              </a:solidFill>
            </a:ln>
          </p:spPr>
          <p:txBody>
            <a:bodyPr wrap="square" lIns="0" tIns="0" rIns="0" bIns="0" rtlCol="0"/>
            <a:lstStyle/>
            <a:p>
              <a:endParaRPr sz="1227"/>
            </a:p>
          </p:txBody>
        </p:sp>
        <p:sp>
          <p:nvSpPr>
            <p:cNvPr id="2377" name="object 2377"/>
            <p:cNvSpPr/>
            <p:nvPr/>
          </p:nvSpPr>
          <p:spPr>
            <a:xfrm>
              <a:off x="4075557" y="9515094"/>
              <a:ext cx="0" cy="118110"/>
            </a:xfrm>
            <a:custGeom>
              <a:avLst/>
              <a:gdLst/>
              <a:ahLst/>
              <a:cxnLst/>
              <a:rect l="l" t="t" r="r" b="b"/>
              <a:pathLst>
                <a:path h="118109">
                  <a:moveTo>
                    <a:pt x="0" y="0"/>
                  </a:moveTo>
                  <a:lnTo>
                    <a:pt x="0" y="117728"/>
                  </a:lnTo>
                </a:path>
              </a:pathLst>
            </a:custGeom>
            <a:ln w="3175">
              <a:solidFill>
                <a:srgbClr val="000000"/>
              </a:solidFill>
            </a:ln>
          </p:spPr>
          <p:txBody>
            <a:bodyPr wrap="square" lIns="0" tIns="0" rIns="0" bIns="0" rtlCol="0"/>
            <a:lstStyle/>
            <a:p>
              <a:endParaRPr sz="1227"/>
            </a:p>
          </p:txBody>
        </p:sp>
        <p:sp>
          <p:nvSpPr>
            <p:cNvPr id="2378" name="object 2378"/>
            <p:cNvSpPr/>
            <p:nvPr/>
          </p:nvSpPr>
          <p:spPr>
            <a:xfrm>
              <a:off x="5495163" y="9440418"/>
              <a:ext cx="16510" cy="0"/>
            </a:xfrm>
            <a:custGeom>
              <a:avLst/>
              <a:gdLst/>
              <a:ahLst/>
              <a:cxnLst/>
              <a:rect l="l" t="t" r="r" b="b"/>
              <a:pathLst>
                <a:path w="16510">
                  <a:moveTo>
                    <a:pt x="16382" y="0"/>
                  </a:moveTo>
                  <a:lnTo>
                    <a:pt x="0" y="0"/>
                  </a:lnTo>
                </a:path>
              </a:pathLst>
            </a:custGeom>
            <a:ln w="3175">
              <a:solidFill>
                <a:srgbClr val="000000"/>
              </a:solidFill>
            </a:ln>
          </p:spPr>
          <p:txBody>
            <a:bodyPr wrap="square" lIns="0" tIns="0" rIns="0" bIns="0" rtlCol="0"/>
            <a:lstStyle/>
            <a:p>
              <a:endParaRPr sz="1227"/>
            </a:p>
          </p:txBody>
        </p:sp>
        <p:sp>
          <p:nvSpPr>
            <p:cNvPr id="2379" name="object 2379"/>
            <p:cNvSpPr/>
            <p:nvPr/>
          </p:nvSpPr>
          <p:spPr>
            <a:xfrm>
              <a:off x="2999613" y="2434208"/>
              <a:ext cx="0" cy="138430"/>
            </a:xfrm>
            <a:custGeom>
              <a:avLst/>
              <a:gdLst/>
              <a:ahLst/>
              <a:cxnLst/>
              <a:rect l="l" t="t" r="r" b="b"/>
              <a:pathLst>
                <a:path h="138430">
                  <a:moveTo>
                    <a:pt x="0" y="0"/>
                  </a:moveTo>
                  <a:lnTo>
                    <a:pt x="0" y="138302"/>
                  </a:lnTo>
                </a:path>
              </a:pathLst>
            </a:custGeom>
            <a:ln w="3175">
              <a:solidFill>
                <a:srgbClr val="000000"/>
              </a:solidFill>
            </a:ln>
          </p:spPr>
          <p:txBody>
            <a:bodyPr wrap="square" lIns="0" tIns="0" rIns="0" bIns="0" rtlCol="0"/>
            <a:lstStyle/>
            <a:p>
              <a:endParaRPr sz="1227"/>
            </a:p>
          </p:txBody>
        </p:sp>
        <p:sp>
          <p:nvSpPr>
            <p:cNvPr id="2380" name="object 2380"/>
            <p:cNvSpPr/>
            <p:nvPr/>
          </p:nvSpPr>
          <p:spPr>
            <a:xfrm>
              <a:off x="2999613" y="2572512"/>
              <a:ext cx="11430" cy="0"/>
            </a:xfrm>
            <a:custGeom>
              <a:avLst/>
              <a:gdLst/>
              <a:ahLst/>
              <a:cxnLst/>
              <a:rect l="l" t="t" r="r" b="b"/>
              <a:pathLst>
                <a:path w="11430">
                  <a:moveTo>
                    <a:pt x="0" y="0"/>
                  </a:moveTo>
                  <a:lnTo>
                    <a:pt x="11429" y="0"/>
                  </a:lnTo>
                </a:path>
              </a:pathLst>
            </a:custGeom>
            <a:ln w="3175">
              <a:solidFill>
                <a:srgbClr val="000000"/>
              </a:solidFill>
            </a:ln>
          </p:spPr>
          <p:txBody>
            <a:bodyPr wrap="square" lIns="0" tIns="0" rIns="0" bIns="0" rtlCol="0"/>
            <a:lstStyle/>
            <a:p>
              <a:endParaRPr sz="1227"/>
            </a:p>
          </p:txBody>
        </p:sp>
        <p:sp>
          <p:nvSpPr>
            <p:cNvPr id="2381" name="object 2381"/>
            <p:cNvSpPr/>
            <p:nvPr/>
          </p:nvSpPr>
          <p:spPr>
            <a:xfrm>
              <a:off x="3011042" y="2572512"/>
              <a:ext cx="0" cy="14604"/>
            </a:xfrm>
            <a:custGeom>
              <a:avLst/>
              <a:gdLst/>
              <a:ahLst/>
              <a:cxnLst/>
              <a:rect l="l" t="t" r="r" b="b"/>
              <a:pathLst>
                <a:path h="14605">
                  <a:moveTo>
                    <a:pt x="0" y="0"/>
                  </a:moveTo>
                  <a:lnTo>
                    <a:pt x="0" y="14096"/>
                  </a:lnTo>
                </a:path>
              </a:pathLst>
            </a:custGeom>
            <a:ln w="3175">
              <a:solidFill>
                <a:srgbClr val="000000"/>
              </a:solidFill>
            </a:ln>
          </p:spPr>
          <p:txBody>
            <a:bodyPr wrap="square" lIns="0" tIns="0" rIns="0" bIns="0" rtlCol="0"/>
            <a:lstStyle/>
            <a:p>
              <a:endParaRPr sz="1227"/>
            </a:p>
          </p:txBody>
        </p:sp>
        <p:sp>
          <p:nvSpPr>
            <p:cNvPr id="2382" name="object 2382"/>
            <p:cNvSpPr/>
            <p:nvPr/>
          </p:nvSpPr>
          <p:spPr>
            <a:xfrm>
              <a:off x="2941701" y="2586608"/>
              <a:ext cx="69850" cy="0"/>
            </a:xfrm>
            <a:custGeom>
              <a:avLst/>
              <a:gdLst/>
              <a:ahLst/>
              <a:cxnLst/>
              <a:rect l="l" t="t" r="r" b="b"/>
              <a:pathLst>
                <a:path w="69850">
                  <a:moveTo>
                    <a:pt x="69341" y="0"/>
                  </a:moveTo>
                  <a:lnTo>
                    <a:pt x="0" y="0"/>
                  </a:lnTo>
                </a:path>
              </a:pathLst>
            </a:custGeom>
            <a:ln w="3175">
              <a:solidFill>
                <a:srgbClr val="000000"/>
              </a:solidFill>
            </a:ln>
          </p:spPr>
          <p:txBody>
            <a:bodyPr wrap="square" lIns="0" tIns="0" rIns="0" bIns="0" rtlCol="0"/>
            <a:lstStyle/>
            <a:p>
              <a:endParaRPr sz="1227"/>
            </a:p>
          </p:txBody>
        </p:sp>
        <p:sp>
          <p:nvSpPr>
            <p:cNvPr id="2383" name="object 2383"/>
            <p:cNvSpPr/>
            <p:nvPr/>
          </p:nvSpPr>
          <p:spPr>
            <a:xfrm>
              <a:off x="3216020" y="2434208"/>
              <a:ext cx="0" cy="138430"/>
            </a:xfrm>
            <a:custGeom>
              <a:avLst/>
              <a:gdLst/>
              <a:ahLst/>
              <a:cxnLst/>
              <a:rect l="l" t="t" r="r" b="b"/>
              <a:pathLst>
                <a:path h="138430">
                  <a:moveTo>
                    <a:pt x="0" y="0"/>
                  </a:moveTo>
                  <a:lnTo>
                    <a:pt x="0" y="138302"/>
                  </a:lnTo>
                </a:path>
              </a:pathLst>
            </a:custGeom>
            <a:ln w="3175">
              <a:solidFill>
                <a:srgbClr val="000000"/>
              </a:solidFill>
            </a:ln>
          </p:spPr>
          <p:txBody>
            <a:bodyPr wrap="square" lIns="0" tIns="0" rIns="0" bIns="0" rtlCol="0"/>
            <a:lstStyle/>
            <a:p>
              <a:endParaRPr sz="1227"/>
            </a:p>
          </p:txBody>
        </p:sp>
        <p:sp>
          <p:nvSpPr>
            <p:cNvPr id="2384" name="object 2384"/>
            <p:cNvSpPr/>
            <p:nvPr/>
          </p:nvSpPr>
          <p:spPr>
            <a:xfrm>
              <a:off x="3229736" y="2420112"/>
              <a:ext cx="0" cy="33655"/>
            </a:xfrm>
            <a:custGeom>
              <a:avLst/>
              <a:gdLst/>
              <a:ahLst/>
              <a:cxnLst/>
              <a:rect l="l" t="t" r="r" b="b"/>
              <a:pathLst>
                <a:path h="33655">
                  <a:moveTo>
                    <a:pt x="0" y="0"/>
                  </a:moveTo>
                  <a:lnTo>
                    <a:pt x="0" y="33527"/>
                  </a:lnTo>
                </a:path>
              </a:pathLst>
            </a:custGeom>
            <a:ln w="3175">
              <a:solidFill>
                <a:srgbClr val="000000"/>
              </a:solidFill>
            </a:ln>
          </p:spPr>
          <p:txBody>
            <a:bodyPr wrap="square" lIns="0" tIns="0" rIns="0" bIns="0" rtlCol="0"/>
            <a:lstStyle/>
            <a:p>
              <a:endParaRPr sz="1227"/>
            </a:p>
          </p:txBody>
        </p:sp>
        <p:sp>
          <p:nvSpPr>
            <p:cNvPr id="2385" name="object 2385"/>
            <p:cNvSpPr/>
            <p:nvPr/>
          </p:nvSpPr>
          <p:spPr>
            <a:xfrm>
              <a:off x="3229736" y="2453640"/>
              <a:ext cx="144780" cy="0"/>
            </a:xfrm>
            <a:custGeom>
              <a:avLst/>
              <a:gdLst/>
              <a:ahLst/>
              <a:cxnLst/>
              <a:rect l="l" t="t" r="r" b="b"/>
              <a:pathLst>
                <a:path w="144779">
                  <a:moveTo>
                    <a:pt x="144398" y="0"/>
                  </a:moveTo>
                  <a:lnTo>
                    <a:pt x="0" y="0"/>
                  </a:lnTo>
                </a:path>
              </a:pathLst>
            </a:custGeom>
            <a:ln w="3175">
              <a:solidFill>
                <a:srgbClr val="000000"/>
              </a:solidFill>
            </a:ln>
          </p:spPr>
          <p:txBody>
            <a:bodyPr wrap="square" lIns="0" tIns="0" rIns="0" bIns="0" rtlCol="0"/>
            <a:lstStyle/>
            <a:p>
              <a:endParaRPr sz="1227"/>
            </a:p>
          </p:txBody>
        </p:sp>
        <p:sp>
          <p:nvSpPr>
            <p:cNvPr id="2386" name="object 2386"/>
            <p:cNvSpPr/>
            <p:nvPr/>
          </p:nvSpPr>
          <p:spPr>
            <a:xfrm>
              <a:off x="3210305" y="2420112"/>
              <a:ext cx="19685" cy="0"/>
            </a:xfrm>
            <a:custGeom>
              <a:avLst/>
              <a:gdLst/>
              <a:ahLst/>
              <a:cxnLst/>
              <a:rect l="l" t="t" r="r" b="b"/>
              <a:pathLst>
                <a:path w="19685">
                  <a:moveTo>
                    <a:pt x="19430" y="0"/>
                  </a:moveTo>
                  <a:lnTo>
                    <a:pt x="0" y="0"/>
                  </a:lnTo>
                </a:path>
              </a:pathLst>
            </a:custGeom>
            <a:ln w="3175">
              <a:solidFill>
                <a:srgbClr val="000000"/>
              </a:solidFill>
            </a:ln>
          </p:spPr>
          <p:txBody>
            <a:bodyPr wrap="square" lIns="0" tIns="0" rIns="0" bIns="0" rtlCol="0"/>
            <a:lstStyle/>
            <a:p>
              <a:endParaRPr sz="1227"/>
            </a:p>
          </p:txBody>
        </p:sp>
        <p:sp>
          <p:nvSpPr>
            <p:cNvPr id="2387" name="object 2387"/>
            <p:cNvSpPr/>
            <p:nvPr/>
          </p:nvSpPr>
          <p:spPr>
            <a:xfrm>
              <a:off x="3229736" y="2465069"/>
              <a:ext cx="144780" cy="0"/>
            </a:xfrm>
            <a:custGeom>
              <a:avLst/>
              <a:gdLst/>
              <a:ahLst/>
              <a:cxnLst/>
              <a:rect l="l" t="t" r="r" b="b"/>
              <a:pathLst>
                <a:path w="144779">
                  <a:moveTo>
                    <a:pt x="144398" y="0"/>
                  </a:moveTo>
                  <a:lnTo>
                    <a:pt x="0" y="0"/>
                  </a:lnTo>
                </a:path>
              </a:pathLst>
            </a:custGeom>
            <a:ln w="3175">
              <a:solidFill>
                <a:srgbClr val="000000"/>
              </a:solidFill>
            </a:ln>
          </p:spPr>
          <p:txBody>
            <a:bodyPr wrap="square" lIns="0" tIns="0" rIns="0" bIns="0" rtlCol="0"/>
            <a:lstStyle/>
            <a:p>
              <a:endParaRPr sz="1227"/>
            </a:p>
          </p:txBody>
        </p:sp>
        <p:sp>
          <p:nvSpPr>
            <p:cNvPr id="2388" name="object 2388"/>
            <p:cNvSpPr/>
            <p:nvPr/>
          </p:nvSpPr>
          <p:spPr>
            <a:xfrm>
              <a:off x="3229736" y="2465069"/>
              <a:ext cx="0" cy="107950"/>
            </a:xfrm>
            <a:custGeom>
              <a:avLst/>
              <a:gdLst/>
              <a:ahLst/>
              <a:cxnLst/>
              <a:rect l="l" t="t" r="r" b="b"/>
              <a:pathLst>
                <a:path h="107950">
                  <a:moveTo>
                    <a:pt x="0" y="0"/>
                  </a:moveTo>
                  <a:lnTo>
                    <a:pt x="0" y="107441"/>
                  </a:lnTo>
                </a:path>
              </a:pathLst>
            </a:custGeom>
            <a:ln w="3175">
              <a:solidFill>
                <a:srgbClr val="000000"/>
              </a:solidFill>
            </a:ln>
          </p:spPr>
          <p:txBody>
            <a:bodyPr wrap="square" lIns="0" tIns="0" rIns="0" bIns="0" rtlCol="0"/>
            <a:lstStyle/>
            <a:p>
              <a:endParaRPr sz="1227"/>
            </a:p>
          </p:txBody>
        </p:sp>
        <p:sp>
          <p:nvSpPr>
            <p:cNvPr id="2389" name="object 2389"/>
            <p:cNvSpPr/>
            <p:nvPr/>
          </p:nvSpPr>
          <p:spPr>
            <a:xfrm>
              <a:off x="9185529" y="2350769"/>
              <a:ext cx="2139950" cy="0"/>
            </a:xfrm>
            <a:custGeom>
              <a:avLst/>
              <a:gdLst/>
              <a:ahLst/>
              <a:cxnLst/>
              <a:rect l="l" t="t" r="r" b="b"/>
              <a:pathLst>
                <a:path w="2139950">
                  <a:moveTo>
                    <a:pt x="0" y="0"/>
                  </a:moveTo>
                  <a:lnTo>
                    <a:pt x="2139695" y="0"/>
                  </a:lnTo>
                </a:path>
              </a:pathLst>
            </a:custGeom>
            <a:ln w="3175">
              <a:solidFill>
                <a:srgbClr val="000000"/>
              </a:solidFill>
            </a:ln>
          </p:spPr>
          <p:txBody>
            <a:bodyPr wrap="square" lIns="0" tIns="0" rIns="0" bIns="0" rtlCol="0"/>
            <a:lstStyle/>
            <a:p>
              <a:endParaRPr sz="1227"/>
            </a:p>
          </p:txBody>
        </p:sp>
        <p:pic>
          <p:nvPicPr>
            <p:cNvPr id="2390" name="object 2390"/>
            <p:cNvPicPr/>
            <p:nvPr/>
          </p:nvPicPr>
          <p:blipFill>
            <a:blip r:embed="rId11" cstate="print"/>
            <a:stretch>
              <a:fillRect/>
            </a:stretch>
          </p:blipFill>
          <p:spPr>
            <a:xfrm>
              <a:off x="11319509" y="2350769"/>
              <a:ext cx="180593" cy="117728"/>
            </a:xfrm>
            <a:prstGeom prst="rect">
              <a:avLst/>
            </a:prstGeom>
          </p:spPr>
        </p:pic>
        <p:sp>
          <p:nvSpPr>
            <p:cNvPr id="2391" name="object 2391"/>
            <p:cNvSpPr/>
            <p:nvPr/>
          </p:nvSpPr>
          <p:spPr>
            <a:xfrm>
              <a:off x="7909941" y="8203692"/>
              <a:ext cx="20320" cy="0"/>
            </a:xfrm>
            <a:custGeom>
              <a:avLst/>
              <a:gdLst/>
              <a:ahLst/>
              <a:cxnLst/>
              <a:rect l="l" t="t" r="r" b="b"/>
              <a:pathLst>
                <a:path w="20320">
                  <a:moveTo>
                    <a:pt x="0" y="0"/>
                  </a:moveTo>
                  <a:lnTo>
                    <a:pt x="19811" y="0"/>
                  </a:lnTo>
                </a:path>
              </a:pathLst>
            </a:custGeom>
            <a:ln w="3175">
              <a:solidFill>
                <a:srgbClr val="000000"/>
              </a:solidFill>
            </a:ln>
          </p:spPr>
          <p:txBody>
            <a:bodyPr wrap="square" lIns="0" tIns="0" rIns="0" bIns="0" rtlCol="0"/>
            <a:lstStyle/>
            <a:p>
              <a:endParaRPr sz="1227"/>
            </a:p>
          </p:txBody>
        </p:sp>
        <p:sp>
          <p:nvSpPr>
            <p:cNvPr id="2392" name="object 2392"/>
            <p:cNvSpPr/>
            <p:nvPr/>
          </p:nvSpPr>
          <p:spPr>
            <a:xfrm>
              <a:off x="7909941" y="8125968"/>
              <a:ext cx="20320" cy="0"/>
            </a:xfrm>
            <a:custGeom>
              <a:avLst/>
              <a:gdLst/>
              <a:ahLst/>
              <a:cxnLst/>
              <a:rect l="l" t="t" r="r" b="b"/>
              <a:pathLst>
                <a:path w="20320">
                  <a:moveTo>
                    <a:pt x="0" y="0"/>
                  </a:moveTo>
                  <a:lnTo>
                    <a:pt x="19811" y="0"/>
                  </a:lnTo>
                </a:path>
              </a:pathLst>
            </a:custGeom>
            <a:ln w="3175">
              <a:solidFill>
                <a:srgbClr val="000000"/>
              </a:solidFill>
            </a:ln>
          </p:spPr>
          <p:txBody>
            <a:bodyPr wrap="square" lIns="0" tIns="0" rIns="0" bIns="0" rtlCol="0"/>
            <a:lstStyle/>
            <a:p>
              <a:endParaRPr sz="1227"/>
            </a:p>
          </p:txBody>
        </p:sp>
        <p:sp>
          <p:nvSpPr>
            <p:cNvPr id="2393" name="object 2393"/>
            <p:cNvSpPr/>
            <p:nvPr/>
          </p:nvSpPr>
          <p:spPr>
            <a:xfrm>
              <a:off x="8954261" y="8203692"/>
              <a:ext cx="20320" cy="0"/>
            </a:xfrm>
            <a:custGeom>
              <a:avLst/>
              <a:gdLst/>
              <a:ahLst/>
              <a:cxnLst/>
              <a:rect l="l" t="t" r="r" b="b"/>
              <a:pathLst>
                <a:path w="20320">
                  <a:moveTo>
                    <a:pt x="20192" y="0"/>
                  </a:moveTo>
                  <a:lnTo>
                    <a:pt x="0" y="0"/>
                  </a:lnTo>
                </a:path>
              </a:pathLst>
            </a:custGeom>
            <a:ln w="3175">
              <a:solidFill>
                <a:srgbClr val="000000"/>
              </a:solidFill>
            </a:ln>
          </p:spPr>
          <p:txBody>
            <a:bodyPr wrap="square" lIns="0" tIns="0" rIns="0" bIns="0" rtlCol="0"/>
            <a:lstStyle/>
            <a:p>
              <a:endParaRPr sz="1227"/>
            </a:p>
          </p:txBody>
        </p:sp>
        <p:sp>
          <p:nvSpPr>
            <p:cNvPr id="2394" name="object 2394"/>
            <p:cNvSpPr/>
            <p:nvPr/>
          </p:nvSpPr>
          <p:spPr>
            <a:xfrm>
              <a:off x="8954261" y="8125968"/>
              <a:ext cx="20320" cy="0"/>
            </a:xfrm>
            <a:custGeom>
              <a:avLst/>
              <a:gdLst/>
              <a:ahLst/>
              <a:cxnLst/>
              <a:rect l="l" t="t" r="r" b="b"/>
              <a:pathLst>
                <a:path w="20320">
                  <a:moveTo>
                    <a:pt x="20192" y="0"/>
                  </a:moveTo>
                  <a:lnTo>
                    <a:pt x="0" y="0"/>
                  </a:lnTo>
                </a:path>
              </a:pathLst>
            </a:custGeom>
            <a:ln w="3175">
              <a:solidFill>
                <a:srgbClr val="000000"/>
              </a:solidFill>
            </a:ln>
          </p:spPr>
          <p:txBody>
            <a:bodyPr wrap="square" lIns="0" tIns="0" rIns="0" bIns="0" rtlCol="0"/>
            <a:lstStyle/>
            <a:p>
              <a:endParaRPr sz="1227"/>
            </a:p>
          </p:txBody>
        </p:sp>
        <p:sp>
          <p:nvSpPr>
            <p:cNvPr id="2395" name="object 2395"/>
            <p:cNvSpPr/>
            <p:nvPr/>
          </p:nvSpPr>
          <p:spPr>
            <a:xfrm>
              <a:off x="7909941" y="8203692"/>
              <a:ext cx="0" cy="5715"/>
            </a:xfrm>
            <a:custGeom>
              <a:avLst/>
              <a:gdLst/>
              <a:ahLst/>
              <a:cxnLst/>
              <a:rect l="l" t="t" r="r" b="b"/>
              <a:pathLst>
                <a:path h="5715">
                  <a:moveTo>
                    <a:pt x="0" y="0"/>
                  </a:moveTo>
                  <a:lnTo>
                    <a:pt x="0" y="5714"/>
                  </a:lnTo>
                </a:path>
              </a:pathLst>
            </a:custGeom>
            <a:ln w="3175">
              <a:solidFill>
                <a:srgbClr val="000000"/>
              </a:solidFill>
            </a:ln>
          </p:spPr>
          <p:txBody>
            <a:bodyPr wrap="square" lIns="0" tIns="0" rIns="0" bIns="0" rtlCol="0"/>
            <a:lstStyle/>
            <a:p>
              <a:endParaRPr sz="1227"/>
            </a:p>
          </p:txBody>
        </p:sp>
        <p:sp>
          <p:nvSpPr>
            <p:cNvPr id="2396" name="object 2396"/>
            <p:cNvSpPr/>
            <p:nvPr/>
          </p:nvSpPr>
          <p:spPr>
            <a:xfrm>
              <a:off x="7929753" y="8203692"/>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2397" name="object 2397"/>
            <p:cNvSpPr/>
            <p:nvPr/>
          </p:nvSpPr>
          <p:spPr>
            <a:xfrm>
              <a:off x="8974455" y="8203692"/>
              <a:ext cx="0" cy="5715"/>
            </a:xfrm>
            <a:custGeom>
              <a:avLst/>
              <a:gdLst/>
              <a:ahLst/>
              <a:cxnLst/>
              <a:rect l="l" t="t" r="r" b="b"/>
              <a:pathLst>
                <a:path h="5715">
                  <a:moveTo>
                    <a:pt x="0" y="0"/>
                  </a:moveTo>
                  <a:lnTo>
                    <a:pt x="0" y="5714"/>
                  </a:lnTo>
                </a:path>
              </a:pathLst>
            </a:custGeom>
            <a:ln w="3175">
              <a:solidFill>
                <a:srgbClr val="000000"/>
              </a:solidFill>
            </a:ln>
          </p:spPr>
          <p:txBody>
            <a:bodyPr wrap="square" lIns="0" tIns="0" rIns="0" bIns="0" rtlCol="0"/>
            <a:lstStyle/>
            <a:p>
              <a:endParaRPr sz="1227"/>
            </a:p>
          </p:txBody>
        </p:sp>
        <p:sp>
          <p:nvSpPr>
            <p:cNvPr id="2398" name="object 2398"/>
            <p:cNvSpPr/>
            <p:nvPr/>
          </p:nvSpPr>
          <p:spPr>
            <a:xfrm>
              <a:off x="8954261" y="8203692"/>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2399" name="object 2399"/>
            <p:cNvSpPr/>
            <p:nvPr/>
          </p:nvSpPr>
          <p:spPr>
            <a:xfrm>
              <a:off x="4962144" y="8203692"/>
              <a:ext cx="20320" cy="0"/>
            </a:xfrm>
            <a:custGeom>
              <a:avLst/>
              <a:gdLst/>
              <a:ahLst/>
              <a:cxnLst/>
              <a:rect l="l" t="t" r="r" b="b"/>
              <a:pathLst>
                <a:path w="20320">
                  <a:moveTo>
                    <a:pt x="19811" y="0"/>
                  </a:moveTo>
                  <a:lnTo>
                    <a:pt x="0" y="0"/>
                  </a:lnTo>
                </a:path>
              </a:pathLst>
            </a:custGeom>
            <a:ln w="3175">
              <a:solidFill>
                <a:srgbClr val="000000"/>
              </a:solidFill>
            </a:ln>
          </p:spPr>
          <p:txBody>
            <a:bodyPr wrap="square" lIns="0" tIns="0" rIns="0" bIns="0" rtlCol="0"/>
            <a:lstStyle/>
            <a:p>
              <a:endParaRPr sz="1227"/>
            </a:p>
          </p:txBody>
        </p:sp>
        <p:sp>
          <p:nvSpPr>
            <p:cNvPr id="2400" name="object 2400"/>
            <p:cNvSpPr/>
            <p:nvPr/>
          </p:nvSpPr>
          <p:spPr>
            <a:xfrm>
              <a:off x="4962144" y="8125968"/>
              <a:ext cx="20320" cy="0"/>
            </a:xfrm>
            <a:custGeom>
              <a:avLst/>
              <a:gdLst/>
              <a:ahLst/>
              <a:cxnLst/>
              <a:rect l="l" t="t" r="r" b="b"/>
              <a:pathLst>
                <a:path w="20320">
                  <a:moveTo>
                    <a:pt x="19811" y="0"/>
                  </a:moveTo>
                  <a:lnTo>
                    <a:pt x="0" y="0"/>
                  </a:lnTo>
                </a:path>
              </a:pathLst>
            </a:custGeom>
            <a:ln w="3175">
              <a:solidFill>
                <a:srgbClr val="000000"/>
              </a:solidFill>
            </a:ln>
          </p:spPr>
          <p:txBody>
            <a:bodyPr wrap="square" lIns="0" tIns="0" rIns="0" bIns="0" rtlCol="0"/>
            <a:lstStyle/>
            <a:p>
              <a:endParaRPr sz="1227"/>
            </a:p>
          </p:txBody>
        </p:sp>
        <p:sp>
          <p:nvSpPr>
            <p:cNvPr id="2401" name="object 2401"/>
            <p:cNvSpPr/>
            <p:nvPr/>
          </p:nvSpPr>
          <p:spPr>
            <a:xfrm>
              <a:off x="4962144" y="7976235"/>
              <a:ext cx="0" cy="149860"/>
            </a:xfrm>
            <a:custGeom>
              <a:avLst/>
              <a:gdLst/>
              <a:ahLst/>
              <a:cxnLst/>
              <a:rect l="l" t="t" r="r" b="b"/>
              <a:pathLst>
                <a:path h="149859">
                  <a:moveTo>
                    <a:pt x="0" y="149732"/>
                  </a:moveTo>
                  <a:lnTo>
                    <a:pt x="0" y="0"/>
                  </a:lnTo>
                </a:path>
              </a:pathLst>
            </a:custGeom>
            <a:ln w="3175">
              <a:solidFill>
                <a:srgbClr val="000000"/>
              </a:solidFill>
            </a:ln>
          </p:spPr>
          <p:txBody>
            <a:bodyPr wrap="square" lIns="0" tIns="0" rIns="0" bIns="0" rtlCol="0"/>
            <a:lstStyle/>
            <a:p>
              <a:endParaRPr sz="1227"/>
            </a:p>
          </p:txBody>
        </p:sp>
        <p:sp>
          <p:nvSpPr>
            <p:cNvPr id="2402" name="object 2402"/>
            <p:cNvSpPr/>
            <p:nvPr/>
          </p:nvSpPr>
          <p:spPr>
            <a:xfrm>
              <a:off x="4981955" y="7956423"/>
              <a:ext cx="0" cy="169545"/>
            </a:xfrm>
            <a:custGeom>
              <a:avLst/>
              <a:gdLst/>
              <a:ahLst/>
              <a:cxnLst/>
              <a:rect l="l" t="t" r="r" b="b"/>
              <a:pathLst>
                <a:path h="169545">
                  <a:moveTo>
                    <a:pt x="0" y="169544"/>
                  </a:moveTo>
                  <a:lnTo>
                    <a:pt x="0" y="0"/>
                  </a:lnTo>
                </a:path>
              </a:pathLst>
            </a:custGeom>
            <a:ln w="3175">
              <a:solidFill>
                <a:srgbClr val="000000"/>
              </a:solidFill>
            </a:ln>
          </p:spPr>
          <p:txBody>
            <a:bodyPr wrap="square" lIns="0" tIns="0" rIns="0" bIns="0" rtlCol="0"/>
            <a:lstStyle/>
            <a:p>
              <a:endParaRPr sz="1227"/>
            </a:p>
          </p:txBody>
        </p:sp>
        <p:sp>
          <p:nvSpPr>
            <p:cNvPr id="2403" name="object 2403"/>
            <p:cNvSpPr/>
            <p:nvPr/>
          </p:nvSpPr>
          <p:spPr>
            <a:xfrm>
              <a:off x="3917441" y="8203692"/>
              <a:ext cx="20320" cy="0"/>
            </a:xfrm>
            <a:custGeom>
              <a:avLst/>
              <a:gdLst/>
              <a:ahLst/>
              <a:cxnLst/>
              <a:rect l="l" t="t" r="r" b="b"/>
              <a:pathLst>
                <a:path w="20320">
                  <a:moveTo>
                    <a:pt x="0" y="0"/>
                  </a:moveTo>
                  <a:lnTo>
                    <a:pt x="20192" y="0"/>
                  </a:lnTo>
                </a:path>
              </a:pathLst>
            </a:custGeom>
            <a:ln w="3175">
              <a:solidFill>
                <a:srgbClr val="000000"/>
              </a:solidFill>
            </a:ln>
          </p:spPr>
          <p:txBody>
            <a:bodyPr wrap="square" lIns="0" tIns="0" rIns="0" bIns="0" rtlCol="0"/>
            <a:lstStyle/>
            <a:p>
              <a:endParaRPr sz="1227"/>
            </a:p>
          </p:txBody>
        </p:sp>
        <p:sp>
          <p:nvSpPr>
            <p:cNvPr id="2404" name="object 2404"/>
            <p:cNvSpPr/>
            <p:nvPr/>
          </p:nvSpPr>
          <p:spPr>
            <a:xfrm>
              <a:off x="3917441" y="8125968"/>
              <a:ext cx="20320" cy="0"/>
            </a:xfrm>
            <a:custGeom>
              <a:avLst/>
              <a:gdLst/>
              <a:ahLst/>
              <a:cxnLst/>
              <a:rect l="l" t="t" r="r" b="b"/>
              <a:pathLst>
                <a:path w="20320">
                  <a:moveTo>
                    <a:pt x="0" y="0"/>
                  </a:moveTo>
                  <a:lnTo>
                    <a:pt x="20192" y="0"/>
                  </a:lnTo>
                </a:path>
              </a:pathLst>
            </a:custGeom>
            <a:ln w="3175">
              <a:solidFill>
                <a:srgbClr val="000000"/>
              </a:solidFill>
            </a:ln>
          </p:spPr>
          <p:txBody>
            <a:bodyPr wrap="square" lIns="0" tIns="0" rIns="0" bIns="0" rtlCol="0"/>
            <a:lstStyle/>
            <a:p>
              <a:endParaRPr sz="1227"/>
            </a:p>
          </p:txBody>
        </p:sp>
        <p:sp>
          <p:nvSpPr>
            <p:cNvPr id="2405" name="object 2405"/>
            <p:cNvSpPr/>
            <p:nvPr/>
          </p:nvSpPr>
          <p:spPr>
            <a:xfrm>
              <a:off x="3937634" y="7976235"/>
              <a:ext cx="0" cy="149860"/>
            </a:xfrm>
            <a:custGeom>
              <a:avLst/>
              <a:gdLst/>
              <a:ahLst/>
              <a:cxnLst/>
              <a:rect l="l" t="t" r="r" b="b"/>
              <a:pathLst>
                <a:path h="149859">
                  <a:moveTo>
                    <a:pt x="0" y="149732"/>
                  </a:moveTo>
                  <a:lnTo>
                    <a:pt x="0" y="0"/>
                  </a:lnTo>
                </a:path>
              </a:pathLst>
            </a:custGeom>
            <a:ln w="3175">
              <a:solidFill>
                <a:srgbClr val="000000"/>
              </a:solidFill>
            </a:ln>
          </p:spPr>
          <p:txBody>
            <a:bodyPr wrap="square" lIns="0" tIns="0" rIns="0" bIns="0" rtlCol="0"/>
            <a:lstStyle/>
            <a:p>
              <a:endParaRPr sz="1227"/>
            </a:p>
          </p:txBody>
        </p:sp>
        <p:sp>
          <p:nvSpPr>
            <p:cNvPr id="2406" name="object 2406"/>
            <p:cNvSpPr/>
            <p:nvPr/>
          </p:nvSpPr>
          <p:spPr>
            <a:xfrm>
              <a:off x="3917441" y="7956423"/>
              <a:ext cx="0" cy="169545"/>
            </a:xfrm>
            <a:custGeom>
              <a:avLst/>
              <a:gdLst/>
              <a:ahLst/>
              <a:cxnLst/>
              <a:rect l="l" t="t" r="r" b="b"/>
              <a:pathLst>
                <a:path h="169545">
                  <a:moveTo>
                    <a:pt x="0" y="169544"/>
                  </a:moveTo>
                  <a:lnTo>
                    <a:pt x="0" y="0"/>
                  </a:lnTo>
                </a:path>
              </a:pathLst>
            </a:custGeom>
            <a:ln w="3175">
              <a:solidFill>
                <a:srgbClr val="000000"/>
              </a:solidFill>
            </a:ln>
          </p:spPr>
          <p:txBody>
            <a:bodyPr wrap="square" lIns="0" tIns="0" rIns="0" bIns="0" rtlCol="0"/>
            <a:lstStyle/>
            <a:p>
              <a:endParaRPr sz="1227"/>
            </a:p>
          </p:txBody>
        </p:sp>
        <p:sp>
          <p:nvSpPr>
            <p:cNvPr id="2407" name="object 2407"/>
            <p:cNvSpPr/>
            <p:nvPr/>
          </p:nvSpPr>
          <p:spPr>
            <a:xfrm>
              <a:off x="2924936" y="2991230"/>
              <a:ext cx="20320" cy="0"/>
            </a:xfrm>
            <a:custGeom>
              <a:avLst/>
              <a:gdLst/>
              <a:ahLst/>
              <a:cxnLst/>
              <a:rect l="l" t="t" r="r" b="b"/>
              <a:pathLst>
                <a:path w="20319">
                  <a:moveTo>
                    <a:pt x="20192" y="0"/>
                  </a:moveTo>
                  <a:lnTo>
                    <a:pt x="0" y="0"/>
                  </a:lnTo>
                </a:path>
              </a:pathLst>
            </a:custGeom>
            <a:ln w="3175">
              <a:solidFill>
                <a:srgbClr val="000000"/>
              </a:solidFill>
            </a:ln>
          </p:spPr>
          <p:txBody>
            <a:bodyPr wrap="square" lIns="0" tIns="0" rIns="0" bIns="0" rtlCol="0"/>
            <a:lstStyle/>
            <a:p>
              <a:endParaRPr sz="1227"/>
            </a:p>
          </p:txBody>
        </p:sp>
        <p:sp>
          <p:nvSpPr>
            <p:cNvPr id="2408" name="object 2408"/>
            <p:cNvSpPr/>
            <p:nvPr/>
          </p:nvSpPr>
          <p:spPr>
            <a:xfrm>
              <a:off x="2924936" y="3068955"/>
              <a:ext cx="20320" cy="0"/>
            </a:xfrm>
            <a:custGeom>
              <a:avLst/>
              <a:gdLst/>
              <a:ahLst/>
              <a:cxnLst/>
              <a:rect l="l" t="t" r="r" b="b"/>
              <a:pathLst>
                <a:path w="20319">
                  <a:moveTo>
                    <a:pt x="20192" y="0"/>
                  </a:moveTo>
                  <a:lnTo>
                    <a:pt x="0" y="0"/>
                  </a:lnTo>
                </a:path>
              </a:pathLst>
            </a:custGeom>
            <a:ln w="3175">
              <a:solidFill>
                <a:srgbClr val="000000"/>
              </a:solidFill>
            </a:ln>
          </p:spPr>
          <p:txBody>
            <a:bodyPr wrap="square" lIns="0" tIns="0" rIns="0" bIns="0" rtlCol="0"/>
            <a:lstStyle/>
            <a:p>
              <a:endParaRPr sz="1227"/>
            </a:p>
          </p:txBody>
        </p:sp>
        <p:sp>
          <p:nvSpPr>
            <p:cNvPr id="2409" name="object 2409"/>
            <p:cNvSpPr/>
            <p:nvPr/>
          </p:nvSpPr>
          <p:spPr>
            <a:xfrm>
              <a:off x="2945129" y="2985897"/>
              <a:ext cx="0" cy="5715"/>
            </a:xfrm>
            <a:custGeom>
              <a:avLst/>
              <a:gdLst/>
              <a:ahLst/>
              <a:cxnLst/>
              <a:rect l="l" t="t" r="r" b="b"/>
              <a:pathLst>
                <a:path h="5714">
                  <a:moveTo>
                    <a:pt x="0" y="5333"/>
                  </a:moveTo>
                  <a:lnTo>
                    <a:pt x="0" y="0"/>
                  </a:lnTo>
                </a:path>
              </a:pathLst>
            </a:custGeom>
            <a:ln w="3175">
              <a:solidFill>
                <a:srgbClr val="000000"/>
              </a:solidFill>
            </a:ln>
          </p:spPr>
          <p:txBody>
            <a:bodyPr wrap="square" lIns="0" tIns="0" rIns="0" bIns="0" rtlCol="0"/>
            <a:lstStyle/>
            <a:p>
              <a:endParaRPr sz="1227"/>
            </a:p>
          </p:txBody>
        </p:sp>
        <p:sp>
          <p:nvSpPr>
            <p:cNvPr id="2410" name="object 2410"/>
            <p:cNvSpPr/>
            <p:nvPr/>
          </p:nvSpPr>
          <p:spPr>
            <a:xfrm>
              <a:off x="2924936" y="2617088"/>
              <a:ext cx="0" cy="374650"/>
            </a:xfrm>
            <a:custGeom>
              <a:avLst/>
              <a:gdLst/>
              <a:ahLst/>
              <a:cxnLst/>
              <a:rect l="l" t="t" r="r" b="b"/>
              <a:pathLst>
                <a:path h="374650">
                  <a:moveTo>
                    <a:pt x="0" y="374141"/>
                  </a:moveTo>
                  <a:lnTo>
                    <a:pt x="0" y="0"/>
                  </a:lnTo>
                </a:path>
              </a:pathLst>
            </a:custGeom>
            <a:ln w="3175">
              <a:solidFill>
                <a:srgbClr val="000000"/>
              </a:solidFill>
            </a:ln>
          </p:spPr>
          <p:txBody>
            <a:bodyPr wrap="square" lIns="0" tIns="0" rIns="0" bIns="0" rtlCol="0"/>
            <a:lstStyle/>
            <a:p>
              <a:endParaRPr sz="1227"/>
            </a:p>
          </p:txBody>
        </p:sp>
        <p:sp>
          <p:nvSpPr>
            <p:cNvPr id="2411" name="object 2411"/>
            <p:cNvSpPr/>
            <p:nvPr/>
          </p:nvSpPr>
          <p:spPr>
            <a:xfrm>
              <a:off x="7909941" y="2991230"/>
              <a:ext cx="20320" cy="0"/>
            </a:xfrm>
            <a:custGeom>
              <a:avLst/>
              <a:gdLst/>
              <a:ahLst/>
              <a:cxnLst/>
              <a:rect l="l" t="t" r="r" b="b"/>
              <a:pathLst>
                <a:path w="20320">
                  <a:moveTo>
                    <a:pt x="0" y="0"/>
                  </a:moveTo>
                  <a:lnTo>
                    <a:pt x="19811" y="0"/>
                  </a:lnTo>
                </a:path>
              </a:pathLst>
            </a:custGeom>
            <a:ln w="3175">
              <a:solidFill>
                <a:srgbClr val="000000"/>
              </a:solidFill>
            </a:ln>
          </p:spPr>
          <p:txBody>
            <a:bodyPr wrap="square" lIns="0" tIns="0" rIns="0" bIns="0" rtlCol="0"/>
            <a:lstStyle/>
            <a:p>
              <a:endParaRPr sz="1227"/>
            </a:p>
          </p:txBody>
        </p:sp>
        <p:sp>
          <p:nvSpPr>
            <p:cNvPr id="2412" name="object 2412"/>
            <p:cNvSpPr/>
            <p:nvPr/>
          </p:nvSpPr>
          <p:spPr>
            <a:xfrm>
              <a:off x="7909941" y="3068955"/>
              <a:ext cx="20320" cy="0"/>
            </a:xfrm>
            <a:custGeom>
              <a:avLst/>
              <a:gdLst/>
              <a:ahLst/>
              <a:cxnLst/>
              <a:rect l="l" t="t" r="r" b="b"/>
              <a:pathLst>
                <a:path w="20320">
                  <a:moveTo>
                    <a:pt x="0" y="0"/>
                  </a:moveTo>
                  <a:lnTo>
                    <a:pt x="19811" y="0"/>
                  </a:lnTo>
                </a:path>
              </a:pathLst>
            </a:custGeom>
            <a:ln w="3175">
              <a:solidFill>
                <a:srgbClr val="000000"/>
              </a:solidFill>
            </a:ln>
          </p:spPr>
          <p:txBody>
            <a:bodyPr wrap="square" lIns="0" tIns="0" rIns="0" bIns="0" rtlCol="0"/>
            <a:lstStyle/>
            <a:p>
              <a:endParaRPr sz="1227"/>
            </a:p>
          </p:txBody>
        </p:sp>
        <p:sp>
          <p:nvSpPr>
            <p:cNvPr id="2413" name="object 2413"/>
            <p:cNvSpPr/>
            <p:nvPr/>
          </p:nvSpPr>
          <p:spPr>
            <a:xfrm>
              <a:off x="7929753" y="3068955"/>
              <a:ext cx="0" cy="149860"/>
            </a:xfrm>
            <a:custGeom>
              <a:avLst/>
              <a:gdLst/>
              <a:ahLst/>
              <a:cxnLst/>
              <a:rect l="l" t="t" r="r" b="b"/>
              <a:pathLst>
                <a:path h="149860">
                  <a:moveTo>
                    <a:pt x="0" y="0"/>
                  </a:moveTo>
                  <a:lnTo>
                    <a:pt x="0" y="149732"/>
                  </a:lnTo>
                </a:path>
              </a:pathLst>
            </a:custGeom>
            <a:ln w="3175">
              <a:solidFill>
                <a:srgbClr val="000000"/>
              </a:solidFill>
            </a:ln>
          </p:spPr>
          <p:txBody>
            <a:bodyPr wrap="square" lIns="0" tIns="0" rIns="0" bIns="0" rtlCol="0"/>
            <a:lstStyle/>
            <a:p>
              <a:endParaRPr sz="1227"/>
            </a:p>
          </p:txBody>
        </p:sp>
        <p:sp>
          <p:nvSpPr>
            <p:cNvPr id="2414" name="object 2414"/>
            <p:cNvSpPr/>
            <p:nvPr/>
          </p:nvSpPr>
          <p:spPr>
            <a:xfrm>
              <a:off x="7909941" y="2985897"/>
              <a:ext cx="0" cy="5715"/>
            </a:xfrm>
            <a:custGeom>
              <a:avLst/>
              <a:gdLst/>
              <a:ahLst/>
              <a:cxnLst/>
              <a:rect l="l" t="t" r="r" b="b"/>
              <a:pathLst>
                <a:path h="5714">
                  <a:moveTo>
                    <a:pt x="0" y="5333"/>
                  </a:moveTo>
                  <a:lnTo>
                    <a:pt x="0" y="0"/>
                  </a:lnTo>
                </a:path>
              </a:pathLst>
            </a:custGeom>
            <a:ln w="3175">
              <a:solidFill>
                <a:srgbClr val="000000"/>
              </a:solidFill>
            </a:ln>
          </p:spPr>
          <p:txBody>
            <a:bodyPr wrap="square" lIns="0" tIns="0" rIns="0" bIns="0" rtlCol="0"/>
            <a:lstStyle/>
            <a:p>
              <a:endParaRPr sz="1227"/>
            </a:p>
          </p:txBody>
        </p:sp>
        <p:sp>
          <p:nvSpPr>
            <p:cNvPr id="2415" name="object 2415"/>
            <p:cNvSpPr/>
            <p:nvPr/>
          </p:nvSpPr>
          <p:spPr>
            <a:xfrm>
              <a:off x="8954261" y="2991230"/>
              <a:ext cx="20320" cy="0"/>
            </a:xfrm>
            <a:custGeom>
              <a:avLst/>
              <a:gdLst/>
              <a:ahLst/>
              <a:cxnLst/>
              <a:rect l="l" t="t" r="r" b="b"/>
              <a:pathLst>
                <a:path w="20320">
                  <a:moveTo>
                    <a:pt x="20192" y="0"/>
                  </a:moveTo>
                  <a:lnTo>
                    <a:pt x="0" y="0"/>
                  </a:lnTo>
                </a:path>
              </a:pathLst>
            </a:custGeom>
            <a:ln w="3175">
              <a:solidFill>
                <a:srgbClr val="000000"/>
              </a:solidFill>
            </a:ln>
          </p:spPr>
          <p:txBody>
            <a:bodyPr wrap="square" lIns="0" tIns="0" rIns="0" bIns="0" rtlCol="0"/>
            <a:lstStyle/>
            <a:p>
              <a:endParaRPr sz="1227"/>
            </a:p>
          </p:txBody>
        </p:sp>
        <p:sp>
          <p:nvSpPr>
            <p:cNvPr id="2416" name="object 2416"/>
            <p:cNvSpPr/>
            <p:nvPr/>
          </p:nvSpPr>
          <p:spPr>
            <a:xfrm>
              <a:off x="8954261" y="3068955"/>
              <a:ext cx="20320" cy="0"/>
            </a:xfrm>
            <a:custGeom>
              <a:avLst/>
              <a:gdLst/>
              <a:ahLst/>
              <a:cxnLst/>
              <a:rect l="l" t="t" r="r" b="b"/>
              <a:pathLst>
                <a:path w="20320">
                  <a:moveTo>
                    <a:pt x="20192" y="0"/>
                  </a:moveTo>
                  <a:lnTo>
                    <a:pt x="0" y="0"/>
                  </a:lnTo>
                </a:path>
              </a:pathLst>
            </a:custGeom>
            <a:ln w="3175">
              <a:solidFill>
                <a:srgbClr val="000000"/>
              </a:solidFill>
            </a:ln>
          </p:spPr>
          <p:txBody>
            <a:bodyPr wrap="square" lIns="0" tIns="0" rIns="0" bIns="0" rtlCol="0"/>
            <a:lstStyle/>
            <a:p>
              <a:endParaRPr sz="1227"/>
            </a:p>
          </p:txBody>
        </p:sp>
        <p:sp>
          <p:nvSpPr>
            <p:cNvPr id="2417" name="object 2417"/>
            <p:cNvSpPr/>
            <p:nvPr/>
          </p:nvSpPr>
          <p:spPr>
            <a:xfrm>
              <a:off x="8974455" y="2985897"/>
              <a:ext cx="0" cy="5715"/>
            </a:xfrm>
            <a:custGeom>
              <a:avLst/>
              <a:gdLst/>
              <a:ahLst/>
              <a:cxnLst/>
              <a:rect l="l" t="t" r="r" b="b"/>
              <a:pathLst>
                <a:path h="5714">
                  <a:moveTo>
                    <a:pt x="0" y="5333"/>
                  </a:moveTo>
                  <a:lnTo>
                    <a:pt x="0" y="0"/>
                  </a:lnTo>
                </a:path>
              </a:pathLst>
            </a:custGeom>
            <a:ln w="3175">
              <a:solidFill>
                <a:srgbClr val="000000"/>
              </a:solidFill>
            </a:ln>
          </p:spPr>
          <p:txBody>
            <a:bodyPr wrap="square" lIns="0" tIns="0" rIns="0" bIns="0" rtlCol="0"/>
            <a:lstStyle/>
            <a:p>
              <a:endParaRPr sz="1227"/>
            </a:p>
          </p:txBody>
        </p:sp>
        <p:sp>
          <p:nvSpPr>
            <p:cNvPr id="2418" name="object 2418"/>
            <p:cNvSpPr/>
            <p:nvPr/>
          </p:nvSpPr>
          <p:spPr>
            <a:xfrm>
              <a:off x="8954261" y="2575560"/>
              <a:ext cx="0" cy="415925"/>
            </a:xfrm>
            <a:custGeom>
              <a:avLst/>
              <a:gdLst/>
              <a:ahLst/>
              <a:cxnLst/>
              <a:rect l="l" t="t" r="r" b="b"/>
              <a:pathLst>
                <a:path h="415925">
                  <a:moveTo>
                    <a:pt x="0" y="415670"/>
                  </a:moveTo>
                  <a:lnTo>
                    <a:pt x="0" y="0"/>
                  </a:lnTo>
                </a:path>
              </a:pathLst>
            </a:custGeom>
            <a:ln w="3175">
              <a:solidFill>
                <a:srgbClr val="000000"/>
              </a:solidFill>
            </a:ln>
          </p:spPr>
          <p:txBody>
            <a:bodyPr wrap="square" lIns="0" tIns="0" rIns="0" bIns="0" rtlCol="0"/>
            <a:lstStyle/>
            <a:p>
              <a:endParaRPr sz="1227"/>
            </a:p>
          </p:txBody>
        </p:sp>
        <p:sp>
          <p:nvSpPr>
            <p:cNvPr id="2419" name="object 2419"/>
            <p:cNvSpPr/>
            <p:nvPr/>
          </p:nvSpPr>
          <p:spPr>
            <a:xfrm>
              <a:off x="10147172" y="9814559"/>
              <a:ext cx="582295" cy="0"/>
            </a:xfrm>
            <a:custGeom>
              <a:avLst/>
              <a:gdLst/>
              <a:ahLst/>
              <a:cxnLst/>
              <a:rect l="l" t="t" r="r" b="b"/>
              <a:pathLst>
                <a:path w="582295">
                  <a:moveTo>
                    <a:pt x="0" y="0"/>
                  </a:moveTo>
                  <a:lnTo>
                    <a:pt x="582167" y="0"/>
                  </a:lnTo>
                </a:path>
              </a:pathLst>
            </a:custGeom>
            <a:ln w="3175">
              <a:solidFill>
                <a:srgbClr val="000000"/>
              </a:solidFill>
            </a:ln>
          </p:spPr>
          <p:txBody>
            <a:bodyPr wrap="square" lIns="0" tIns="0" rIns="0" bIns="0" rtlCol="0"/>
            <a:lstStyle/>
            <a:p>
              <a:endParaRPr sz="1227"/>
            </a:p>
          </p:txBody>
        </p:sp>
        <p:pic>
          <p:nvPicPr>
            <p:cNvPr id="2420" name="object 2420"/>
            <p:cNvPicPr/>
            <p:nvPr/>
          </p:nvPicPr>
          <p:blipFill>
            <a:blip r:embed="rId12" cstate="print"/>
            <a:stretch>
              <a:fillRect/>
            </a:stretch>
          </p:blipFill>
          <p:spPr>
            <a:xfrm>
              <a:off x="802766" y="2965704"/>
              <a:ext cx="150497" cy="114283"/>
            </a:xfrm>
            <a:prstGeom prst="rect">
              <a:avLst/>
            </a:prstGeom>
          </p:spPr>
        </p:pic>
        <p:sp>
          <p:nvSpPr>
            <p:cNvPr id="2421" name="object 2421"/>
            <p:cNvSpPr/>
            <p:nvPr/>
          </p:nvSpPr>
          <p:spPr>
            <a:xfrm>
              <a:off x="831723" y="1580007"/>
              <a:ext cx="10563225" cy="8234680"/>
            </a:xfrm>
            <a:custGeom>
              <a:avLst/>
              <a:gdLst/>
              <a:ahLst/>
              <a:cxnLst/>
              <a:rect l="l" t="t" r="r" b="b"/>
              <a:pathLst>
                <a:path w="10563225" h="8234680">
                  <a:moveTo>
                    <a:pt x="9981057" y="8234553"/>
                  </a:moveTo>
                  <a:lnTo>
                    <a:pt x="10563224" y="8234553"/>
                  </a:lnTo>
                </a:path>
                <a:path w="10563225" h="8234680">
                  <a:moveTo>
                    <a:pt x="6653783" y="8234553"/>
                  </a:moveTo>
                  <a:lnTo>
                    <a:pt x="7236332" y="8234553"/>
                  </a:lnTo>
                </a:path>
                <a:path w="10563225" h="8234680">
                  <a:moveTo>
                    <a:pt x="5988558" y="8234553"/>
                  </a:moveTo>
                  <a:lnTo>
                    <a:pt x="6570725" y="8234553"/>
                  </a:lnTo>
                </a:path>
                <a:path w="10563225" h="8234680">
                  <a:moveTo>
                    <a:pt x="3992499" y="8234553"/>
                  </a:moveTo>
                  <a:lnTo>
                    <a:pt x="4574666" y="8234553"/>
                  </a:lnTo>
                </a:path>
                <a:path w="10563225" h="8234680">
                  <a:moveTo>
                    <a:pt x="3326891" y="8234553"/>
                  </a:moveTo>
                  <a:lnTo>
                    <a:pt x="3909059" y="8234553"/>
                  </a:lnTo>
                </a:path>
                <a:path w="10563225" h="8234680">
                  <a:moveTo>
                    <a:pt x="2661666" y="8234553"/>
                  </a:moveTo>
                  <a:lnTo>
                    <a:pt x="3243833" y="8234553"/>
                  </a:lnTo>
                </a:path>
                <a:path w="10563225" h="8234680">
                  <a:moveTo>
                    <a:pt x="0" y="8234553"/>
                  </a:moveTo>
                  <a:lnTo>
                    <a:pt x="582167" y="8234553"/>
                  </a:lnTo>
                </a:path>
                <a:path w="10563225" h="8234680">
                  <a:moveTo>
                    <a:pt x="3326891" y="0"/>
                  </a:moveTo>
                  <a:lnTo>
                    <a:pt x="3909059" y="0"/>
                  </a:lnTo>
                </a:path>
                <a:path w="10563225" h="8234680">
                  <a:moveTo>
                    <a:pt x="5322951" y="0"/>
                  </a:moveTo>
                  <a:lnTo>
                    <a:pt x="5905499" y="0"/>
                  </a:lnTo>
                </a:path>
                <a:path w="10563225" h="8234680">
                  <a:moveTo>
                    <a:pt x="5988558" y="0"/>
                  </a:moveTo>
                  <a:lnTo>
                    <a:pt x="6570725" y="0"/>
                  </a:lnTo>
                </a:path>
                <a:path w="10563225" h="8234680">
                  <a:moveTo>
                    <a:pt x="7984617" y="0"/>
                  </a:moveTo>
                  <a:lnTo>
                    <a:pt x="8566784" y="0"/>
                  </a:lnTo>
                </a:path>
                <a:path w="10563225" h="8234680">
                  <a:moveTo>
                    <a:pt x="8650224" y="0"/>
                  </a:moveTo>
                  <a:lnTo>
                    <a:pt x="9232391" y="0"/>
                  </a:lnTo>
                </a:path>
                <a:path w="10563225" h="8234680">
                  <a:moveTo>
                    <a:pt x="9315450" y="0"/>
                  </a:moveTo>
                  <a:lnTo>
                    <a:pt x="9897617" y="0"/>
                  </a:lnTo>
                </a:path>
                <a:path w="10563225" h="8234680">
                  <a:moveTo>
                    <a:pt x="9981057" y="0"/>
                  </a:moveTo>
                  <a:lnTo>
                    <a:pt x="10563224" y="0"/>
                  </a:lnTo>
                </a:path>
              </a:pathLst>
            </a:custGeom>
            <a:ln w="3175">
              <a:solidFill>
                <a:srgbClr val="000000"/>
              </a:solidFill>
            </a:ln>
          </p:spPr>
          <p:txBody>
            <a:bodyPr wrap="square" lIns="0" tIns="0" rIns="0" bIns="0" rtlCol="0"/>
            <a:lstStyle/>
            <a:p>
              <a:endParaRPr sz="1227"/>
            </a:p>
          </p:txBody>
        </p:sp>
        <p:sp>
          <p:nvSpPr>
            <p:cNvPr id="2422" name="object 2422"/>
            <p:cNvSpPr/>
            <p:nvPr/>
          </p:nvSpPr>
          <p:spPr>
            <a:xfrm>
              <a:off x="12647294" y="2711196"/>
              <a:ext cx="1083945" cy="0"/>
            </a:xfrm>
            <a:custGeom>
              <a:avLst/>
              <a:gdLst/>
              <a:ahLst/>
              <a:cxnLst/>
              <a:rect l="l" t="t" r="r" b="b"/>
              <a:pathLst>
                <a:path w="1083944">
                  <a:moveTo>
                    <a:pt x="0" y="0"/>
                  </a:moveTo>
                  <a:lnTo>
                    <a:pt x="1083563" y="0"/>
                  </a:lnTo>
                </a:path>
              </a:pathLst>
            </a:custGeom>
            <a:ln w="3175">
              <a:solidFill>
                <a:srgbClr val="000000"/>
              </a:solidFill>
            </a:ln>
          </p:spPr>
          <p:txBody>
            <a:bodyPr wrap="square" lIns="0" tIns="0" rIns="0" bIns="0" rtlCol="0"/>
            <a:lstStyle/>
            <a:p>
              <a:endParaRPr sz="1227"/>
            </a:p>
          </p:txBody>
        </p:sp>
        <p:sp>
          <p:nvSpPr>
            <p:cNvPr id="2423" name="object 2423"/>
            <p:cNvSpPr/>
            <p:nvPr/>
          </p:nvSpPr>
          <p:spPr>
            <a:xfrm>
              <a:off x="12681966" y="2711196"/>
              <a:ext cx="0" cy="4445"/>
            </a:xfrm>
            <a:custGeom>
              <a:avLst/>
              <a:gdLst/>
              <a:ahLst/>
              <a:cxnLst/>
              <a:rect l="l" t="t" r="r" b="b"/>
              <a:pathLst>
                <a:path h="4444">
                  <a:moveTo>
                    <a:pt x="0" y="0"/>
                  </a:moveTo>
                  <a:lnTo>
                    <a:pt x="0" y="4190"/>
                  </a:lnTo>
                </a:path>
              </a:pathLst>
            </a:custGeom>
            <a:ln w="3175">
              <a:solidFill>
                <a:srgbClr val="000000"/>
              </a:solidFill>
            </a:ln>
          </p:spPr>
          <p:txBody>
            <a:bodyPr wrap="square" lIns="0" tIns="0" rIns="0" bIns="0" rtlCol="0"/>
            <a:lstStyle/>
            <a:p>
              <a:endParaRPr sz="1227"/>
            </a:p>
          </p:txBody>
        </p:sp>
        <p:sp>
          <p:nvSpPr>
            <p:cNvPr id="2424" name="object 2424"/>
            <p:cNvSpPr/>
            <p:nvPr/>
          </p:nvSpPr>
          <p:spPr>
            <a:xfrm>
              <a:off x="12712445" y="2711196"/>
              <a:ext cx="0" cy="4445"/>
            </a:xfrm>
            <a:custGeom>
              <a:avLst/>
              <a:gdLst/>
              <a:ahLst/>
              <a:cxnLst/>
              <a:rect l="l" t="t" r="r" b="b"/>
              <a:pathLst>
                <a:path h="4444">
                  <a:moveTo>
                    <a:pt x="0" y="0"/>
                  </a:moveTo>
                  <a:lnTo>
                    <a:pt x="0" y="4190"/>
                  </a:lnTo>
                </a:path>
              </a:pathLst>
            </a:custGeom>
            <a:ln w="3175">
              <a:solidFill>
                <a:srgbClr val="000000"/>
              </a:solidFill>
            </a:ln>
          </p:spPr>
          <p:txBody>
            <a:bodyPr wrap="square" lIns="0" tIns="0" rIns="0" bIns="0" rtlCol="0"/>
            <a:lstStyle/>
            <a:p>
              <a:endParaRPr sz="1227"/>
            </a:p>
          </p:txBody>
        </p:sp>
        <p:sp>
          <p:nvSpPr>
            <p:cNvPr id="2425" name="object 2425"/>
            <p:cNvSpPr/>
            <p:nvPr/>
          </p:nvSpPr>
          <p:spPr>
            <a:xfrm>
              <a:off x="12742926" y="2711196"/>
              <a:ext cx="0" cy="4445"/>
            </a:xfrm>
            <a:custGeom>
              <a:avLst/>
              <a:gdLst/>
              <a:ahLst/>
              <a:cxnLst/>
              <a:rect l="l" t="t" r="r" b="b"/>
              <a:pathLst>
                <a:path h="4444">
                  <a:moveTo>
                    <a:pt x="0" y="0"/>
                  </a:moveTo>
                  <a:lnTo>
                    <a:pt x="0" y="4190"/>
                  </a:lnTo>
                </a:path>
              </a:pathLst>
            </a:custGeom>
            <a:ln w="3175">
              <a:solidFill>
                <a:srgbClr val="000000"/>
              </a:solidFill>
            </a:ln>
          </p:spPr>
          <p:txBody>
            <a:bodyPr wrap="square" lIns="0" tIns="0" rIns="0" bIns="0" rtlCol="0"/>
            <a:lstStyle/>
            <a:p>
              <a:endParaRPr sz="1227"/>
            </a:p>
          </p:txBody>
        </p:sp>
        <p:sp>
          <p:nvSpPr>
            <p:cNvPr id="2426" name="object 2426"/>
            <p:cNvSpPr/>
            <p:nvPr/>
          </p:nvSpPr>
          <p:spPr>
            <a:xfrm>
              <a:off x="12773406" y="2711196"/>
              <a:ext cx="0" cy="4445"/>
            </a:xfrm>
            <a:custGeom>
              <a:avLst/>
              <a:gdLst/>
              <a:ahLst/>
              <a:cxnLst/>
              <a:rect l="l" t="t" r="r" b="b"/>
              <a:pathLst>
                <a:path h="4444">
                  <a:moveTo>
                    <a:pt x="0" y="0"/>
                  </a:moveTo>
                  <a:lnTo>
                    <a:pt x="0" y="4190"/>
                  </a:lnTo>
                </a:path>
              </a:pathLst>
            </a:custGeom>
            <a:ln w="3175">
              <a:solidFill>
                <a:srgbClr val="000000"/>
              </a:solidFill>
            </a:ln>
          </p:spPr>
          <p:txBody>
            <a:bodyPr wrap="square" lIns="0" tIns="0" rIns="0" bIns="0" rtlCol="0"/>
            <a:lstStyle/>
            <a:p>
              <a:endParaRPr sz="1227"/>
            </a:p>
          </p:txBody>
        </p:sp>
        <p:sp>
          <p:nvSpPr>
            <p:cNvPr id="2427" name="object 2427"/>
            <p:cNvSpPr/>
            <p:nvPr/>
          </p:nvSpPr>
          <p:spPr>
            <a:xfrm>
              <a:off x="12803885" y="2711196"/>
              <a:ext cx="0" cy="4445"/>
            </a:xfrm>
            <a:custGeom>
              <a:avLst/>
              <a:gdLst/>
              <a:ahLst/>
              <a:cxnLst/>
              <a:rect l="l" t="t" r="r" b="b"/>
              <a:pathLst>
                <a:path h="4444">
                  <a:moveTo>
                    <a:pt x="0" y="0"/>
                  </a:moveTo>
                  <a:lnTo>
                    <a:pt x="0" y="4190"/>
                  </a:lnTo>
                </a:path>
              </a:pathLst>
            </a:custGeom>
            <a:ln w="3175">
              <a:solidFill>
                <a:srgbClr val="000000"/>
              </a:solidFill>
            </a:ln>
          </p:spPr>
          <p:txBody>
            <a:bodyPr wrap="square" lIns="0" tIns="0" rIns="0" bIns="0" rtlCol="0"/>
            <a:lstStyle/>
            <a:p>
              <a:endParaRPr sz="1227"/>
            </a:p>
          </p:txBody>
        </p:sp>
        <p:sp>
          <p:nvSpPr>
            <p:cNvPr id="2428" name="object 2428"/>
            <p:cNvSpPr/>
            <p:nvPr/>
          </p:nvSpPr>
          <p:spPr>
            <a:xfrm>
              <a:off x="12834366" y="2711196"/>
              <a:ext cx="0" cy="4445"/>
            </a:xfrm>
            <a:custGeom>
              <a:avLst/>
              <a:gdLst/>
              <a:ahLst/>
              <a:cxnLst/>
              <a:rect l="l" t="t" r="r" b="b"/>
              <a:pathLst>
                <a:path h="4444">
                  <a:moveTo>
                    <a:pt x="0" y="0"/>
                  </a:moveTo>
                  <a:lnTo>
                    <a:pt x="0" y="4190"/>
                  </a:lnTo>
                </a:path>
              </a:pathLst>
            </a:custGeom>
            <a:ln w="3175">
              <a:solidFill>
                <a:srgbClr val="000000"/>
              </a:solidFill>
            </a:ln>
          </p:spPr>
          <p:txBody>
            <a:bodyPr wrap="square" lIns="0" tIns="0" rIns="0" bIns="0" rtlCol="0"/>
            <a:lstStyle/>
            <a:p>
              <a:endParaRPr sz="1227"/>
            </a:p>
          </p:txBody>
        </p:sp>
        <p:sp>
          <p:nvSpPr>
            <p:cNvPr id="2429" name="object 2429"/>
            <p:cNvSpPr/>
            <p:nvPr/>
          </p:nvSpPr>
          <p:spPr>
            <a:xfrm>
              <a:off x="12864845" y="2711196"/>
              <a:ext cx="0" cy="4445"/>
            </a:xfrm>
            <a:custGeom>
              <a:avLst/>
              <a:gdLst/>
              <a:ahLst/>
              <a:cxnLst/>
              <a:rect l="l" t="t" r="r" b="b"/>
              <a:pathLst>
                <a:path h="4444">
                  <a:moveTo>
                    <a:pt x="0" y="0"/>
                  </a:moveTo>
                  <a:lnTo>
                    <a:pt x="0" y="4190"/>
                  </a:lnTo>
                </a:path>
              </a:pathLst>
            </a:custGeom>
            <a:ln w="3175">
              <a:solidFill>
                <a:srgbClr val="000000"/>
              </a:solidFill>
            </a:ln>
          </p:spPr>
          <p:txBody>
            <a:bodyPr wrap="square" lIns="0" tIns="0" rIns="0" bIns="0" rtlCol="0"/>
            <a:lstStyle/>
            <a:p>
              <a:endParaRPr sz="1227"/>
            </a:p>
          </p:txBody>
        </p:sp>
        <p:sp>
          <p:nvSpPr>
            <p:cNvPr id="2430" name="object 2430"/>
            <p:cNvSpPr/>
            <p:nvPr/>
          </p:nvSpPr>
          <p:spPr>
            <a:xfrm>
              <a:off x="12647294" y="2715387"/>
              <a:ext cx="224154" cy="0"/>
            </a:xfrm>
            <a:custGeom>
              <a:avLst/>
              <a:gdLst/>
              <a:ahLst/>
              <a:cxnLst/>
              <a:rect l="l" t="t" r="r" b="b"/>
              <a:pathLst>
                <a:path w="224154">
                  <a:moveTo>
                    <a:pt x="0" y="0"/>
                  </a:moveTo>
                  <a:lnTo>
                    <a:pt x="224027" y="0"/>
                  </a:lnTo>
                </a:path>
              </a:pathLst>
            </a:custGeom>
            <a:ln w="3175">
              <a:solidFill>
                <a:srgbClr val="000000"/>
              </a:solidFill>
            </a:ln>
          </p:spPr>
          <p:txBody>
            <a:bodyPr wrap="square" lIns="0" tIns="0" rIns="0" bIns="0" rtlCol="0"/>
            <a:lstStyle/>
            <a:p>
              <a:endParaRPr sz="1227"/>
            </a:p>
          </p:txBody>
        </p:sp>
        <p:sp>
          <p:nvSpPr>
            <p:cNvPr id="2431" name="object 2431"/>
            <p:cNvSpPr/>
            <p:nvPr/>
          </p:nvSpPr>
          <p:spPr>
            <a:xfrm>
              <a:off x="12647294" y="2719577"/>
              <a:ext cx="224154" cy="0"/>
            </a:xfrm>
            <a:custGeom>
              <a:avLst/>
              <a:gdLst/>
              <a:ahLst/>
              <a:cxnLst/>
              <a:rect l="l" t="t" r="r" b="b"/>
              <a:pathLst>
                <a:path w="224154">
                  <a:moveTo>
                    <a:pt x="0" y="0"/>
                  </a:moveTo>
                  <a:lnTo>
                    <a:pt x="224027" y="0"/>
                  </a:lnTo>
                </a:path>
              </a:pathLst>
            </a:custGeom>
            <a:ln w="3175">
              <a:solidFill>
                <a:srgbClr val="000000"/>
              </a:solidFill>
            </a:ln>
          </p:spPr>
          <p:txBody>
            <a:bodyPr wrap="square" lIns="0" tIns="0" rIns="0" bIns="0" rtlCol="0"/>
            <a:lstStyle/>
            <a:p>
              <a:endParaRPr sz="1227"/>
            </a:p>
          </p:txBody>
        </p:sp>
        <p:sp>
          <p:nvSpPr>
            <p:cNvPr id="2432" name="object 2432"/>
            <p:cNvSpPr/>
            <p:nvPr/>
          </p:nvSpPr>
          <p:spPr>
            <a:xfrm>
              <a:off x="12647294" y="1625727"/>
              <a:ext cx="0" cy="1089660"/>
            </a:xfrm>
            <a:custGeom>
              <a:avLst/>
              <a:gdLst/>
              <a:ahLst/>
              <a:cxnLst/>
              <a:rect l="l" t="t" r="r" b="b"/>
              <a:pathLst>
                <a:path h="1089660">
                  <a:moveTo>
                    <a:pt x="0" y="1089659"/>
                  </a:moveTo>
                  <a:lnTo>
                    <a:pt x="0" y="0"/>
                  </a:lnTo>
                </a:path>
              </a:pathLst>
            </a:custGeom>
            <a:ln w="3175">
              <a:solidFill>
                <a:srgbClr val="000000"/>
              </a:solidFill>
            </a:ln>
          </p:spPr>
          <p:txBody>
            <a:bodyPr wrap="square" lIns="0" tIns="0" rIns="0" bIns="0" rtlCol="0"/>
            <a:lstStyle/>
            <a:p>
              <a:endParaRPr sz="1227"/>
            </a:p>
          </p:txBody>
        </p:sp>
        <p:sp>
          <p:nvSpPr>
            <p:cNvPr id="2433" name="object 2433"/>
            <p:cNvSpPr/>
            <p:nvPr/>
          </p:nvSpPr>
          <p:spPr>
            <a:xfrm>
              <a:off x="12643104" y="1629918"/>
              <a:ext cx="0" cy="1085850"/>
            </a:xfrm>
            <a:custGeom>
              <a:avLst/>
              <a:gdLst/>
              <a:ahLst/>
              <a:cxnLst/>
              <a:rect l="l" t="t" r="r" b="b"/>
              <a:pathLst>
                <a:path h="1085850">
                  <a:moveTo>
                    <a:pt x="0" y="1085468"/>
                  </a:moveTo>
                  <a:lnTo>
                    <a:pt x="0" y="0"/>
                  </a:lnTo>
                </a:path>
              </a:pathLst>
            </a:custGeom>
            <a:ln w="3175">
              <a:solidFill>
                <a:srgbClr val="000000"/>
              </a:solidFill>
            </a:ln>
          </p:spPr>
          <p:txBody>
            <a:bodyPr wrap="square" lIns="0" tIns="0" rIns="0" bIns="0" rtlCol="0"/>
            <a:lstStyle/>
            <a:p>
              <a:endParaRPr sz="1227"/>
            </a:p>
          </p:txBody>
        </p:sp>
        <p:sp>
          <p:nvSpPr>
            <p:cNvPr id="2434" name="object 2434"/>
            <p:cNvSpPr/>
            <p:nvPr/>
          </p:nvSpPr>
          <p:spPr>
            <a:xfrm>
              <a:off x="12643484" y="2715196"/>
              <a:ext cx="4445" cy="4445"/>
            </a:xfrm>
            <a:custGeom>
              <a:avLst/>
              <a:gdLst/>
              <a:ahLst/>
              <a:cxnLst/>
              <a:rect l="l" t="t" r="r" b="b"/>
              <a:pathLst>
                <a:path w="4445" h="4444">
                  <a:moveTo>
                    <a:pt x="0" y="0"/>
                  </a:moveTo>
                  <a:lnTo>
                    <a:pt x="0" y="2205"/>
                  </a:lnTo>
                  <a:lnTo>
                    <a:pt x="1786" y="3996"/>
                  </a:lnTo>
                  <a:lnTo>
                    <a:pt x="3996" y="3996"/>
                  </a:lnTo>
                </a:path>
              </a:pathLst>
            </a:custGeom>
            <a:ln w="3175">
              <a:solidFill>
                <a:srgbClr val="000000"/>
              </a:solidFill>
            </a:ln>
          </p:spPr>
          <p:txBody>
            <a:bodyPr wrap="square" lIns="0" tIns="0" rIns="0" bIns="0" rtlCol="0"/>
            <a:lstStyle/>
            <a:p>
              <a:endParaRPr sz="1227"/>
            </a:p>
          </p:txBody>
        </p:sp>
        <p:sp>
          <p:nvSpPr>
            <p:cNvPr id="2435" name="object 2435"/>
            <p:cNvSpPr/>
            <p:nvPr/>
          </p:nvSpPr>
          <p:spPr>
            <a:xfrm>
              <a:off x="12871577" y="2715387"/>
              <a:ext cx="2540" cy="4445"/>
            </a:xfrm>
            <a:custGeom>
              <a:avLst/>
              <a:gdLst/>
              <a:ahLst/>
              <a:cxnLst/>
              <a:rect l="l" t="t" r="r" b="b"/>
              <a:pathLst>
                <a:path w="2540" h="4444">
                  <a:moveTo>
                    <a:pt x="0" y="4190"/>
                  </a:moveTo>
                  <a:lnTo>
                    <a:pt x="1158" y="4190"/>
                  </a:lnTo>
                  <a:lnTo>
                    <a:pt x="2091" y="3253"/>
                  </a:lnTo>
                  <a:lnTo>
                    <a:pt x="2091" y="2099"/>
                  </a:lnTo>
                  <a:lnTo>
                    <a:pt x="2091" y="937"/>
                  </a:lnTo>
                  <a:lnTo>
                    <a:pt x="1158" y="0"/>
                  </a:lnTo>
                  <a:lnTo>
                    <a:pt x="0" y="0"/>
                  </a:lnTo>
                </a:path>
              </a:pathLst>
            </a:custGeom>
            <a:ln w="3175">
              <a:solidFill>
                <a:srgbClr val="000000"/>
              </a:solidFill>
            </a:ln>
          </p:spPr>
          <p:txBody>
            <a:bodyPr wrap="square" lIns="0" tIns="0" rIns="0" bIns="0" rtlCol="0"/>
            <a:lstStyle/>
            <a:p>
              <a:endParaRPr sz="1227"/>
            </a:p>
          </p:txBody>
        </p:sp>
        <p:sp>
          <p:nvSpPr>
            <p:cNvPr id="2436" name="object 2436"/>
            <p:cNvSpPr/>
            <p:nvPr/>
          </p:nvSpPr>
          <p:spPr>
            <a:xfrm>
              <a:off x="12653391" y="2723769"/>
              <a:ext cx="273685" cy="0"/>
            </a:xfrm>
            <a:custGeom>
              <a:avLst/>
              <a:gdLst/>
              <a:ahLst/>
              <a:cxnLst/>
              <a:rect l="l" t="t" r="r" b="b"/>
              <a:pathLst>
                <a:path w="273684">
                  <a:moveTo>
                    <a:pt x="0" y="0"/>
                  </a:moveTo>
                  <a:lnTo>
                    <a:pt x="273176" y="0"/>
                  </a:lnTo>
                </a:path>
              </a:pathLst>
            </a:custGeom>
            <a:ln w="3175">
              <a:solidFill>
                <a:srgbClr val="000000"/>
              </a:solidFill>
            </a:ln>
          </p:spPr>
          <p:txBody>
            <a:bodyPr wrap="square" lIns="0" tIns="0" rIns="0" bIns="0" rtlCol="0"/>
            <a:lstStyle/>
            <a:p>
              <a:endParaRPr sz="1227"/>
            </a:p>
          </p:txBody>
        </p:sp>
        <p:sp>
          <p:nvSpPr>
            <p:cNvPr id="2437" name="object 2437"/>
            <p:cNvSpPr/>
            <p:nvPr/>
          </p:nvSpPr>
          <p:spPr>
            <a:xfrm>
              <a:off x="12653391" y="2727960"/>
              <a:ext cx="273685" cy="0"/>
            </a:xfrm>
            <a:custGeom>
              <a:avLst/>
              <a:gdLst/>
              <a:ahLst/>
              <a:cxnLst/>
              <a:rect l="l" t="t" r="r" b="b"/>
              <a:pathLst>
                <a:path w="273684">
                  <a:moveTo>
                    <a:pt x="0" y="0"/>
                  </a:moveTo>
                  <a:lnTo>
                    <a:pt x="273176" y="0"/>
                  </a:lnTo>
                </a:path>
              </a:pathLst>
            </a:custGeom>
            <a:ln w="3175">
              <a:solidFill>
                <a:srgbClr val="000000"/>
              </a:solidFill>
            </a:ln>
          </p:spPr>
          <p:txBody>
            <a:bodyPr wrap="square" lIns="0" tIns="0" rIns="0" bIns="0" rtlCol="0"/>
            <a:lstStyle/>
            <a:p>
              <a:endParaRPr sz="1227"/>
            </a:p>
          </p:txBody>
        </p:sp>
        <p:sp>
          <p:nvSpPr>
            <p:cNvPr id="2438" name="object 2438"/>
            <p:cNvSpPr/>
            <p:nvPr/>
          </p:nvSpPr>
          <p:spPr>
            <a:xfrm>
              <a:off x="12649200" y="2906649"/>
              <a:ext cx="277495" cy="0"/>
            </a:xfrm>
            <a:custGeom>
              <a:avLst/>
              <a:gdLst/>
              <a:ahLst/>
              <a:cxnLst/>
              <a:rect l="l" t="t" r="r" b="b"/>
              <a:pathLst>
                <a:path w="277495">
                  <a:moveTo>
                    <a:pt x="277367" y="0"/>
                  </a:moveTo>
                  <a:lnTo>
                    <a:pt x="0" y="0"/>
                  </a:lnTo>
                </a:path>
              </a:pathLst>
            </a:custGeom>
            <a:ln w="3175">
              <a:solidFill>
                <a:srgbClr val="000000"/>
              </a:solidFill>
            </a:ln>
          </p:spPr>
          <p:txBody>
            <a:bodyPr wrap="square" lIns="0" tIns="0" rIns="0" bIns="0" rtlCol="0"/>
            <a:lstStyle/>
            <a:p>
              <a:endParaRPr sz="1227"/>
            </a:p>
          </p:txBody>
        </p:sp>
        <p:sp>
          <p:nvSpPr>
            <p:cNvPr id="2439" name="object 2439"/>
            <p:cNvSpPr/>
            <p:nvPr/>
          </p:nvSpPr>
          <p:spPr>
            <a:xfrm>
              <a:off x="12649200" y="2902458"/>
              <a:ext cx="277495" cy="0"/>
            </a:xfrm>
            <a:custGeom>
              <a:avLst/>
              <a:gdLst/>
              <a:ahLst/>
              <a:cxnLst/>
              <a:rect l="l" t="t" r="r" b="b"/>
              <a:pathLst>
                <a:path w="277495">
                  <a:moveTo>
                    <a:pt x="277367" y="0"/>
                  </a:moveTo>
                  <a:lnTo>
                    <a:pt x="0" y="0"/>
                  </a:lnTo>
                </a:path>
              </a:pathLst>
            </a:custGeom>
            <a:ln w="3175">
              <a:solidFill>
                <a:srgbClr val="000000"/>
              </a:solidFill>
            </a:ln>
          </p:spPr>
          <p:txBody>
            <a:bodyPr wrap="square" lIns="0" tIns="0" rIns="0" bIns="0" rtlCol="0"/>
            <a:lstStyle/>
            <a:p>
              <a:endParaRPr sz="1227"/>
            </a:p>
          </p:txBody>
        </p:sp>
        <p:sp>
          <p:nvSpPr>
            <p:cNvPr id="2440" name="object 2440"/>
            <p:cNvSpPr/>
            <p:nvPr/>
          </p:nvSpPr>
          <p:spPr>
            <a:xfrm>
              <a:off x="12651489" y="2723769"/>
              <a:ext cx="2540" cy="4445"/>
            </a:xfrm>
            <a:custGeom>
              <a:avLst/>
              <a:gdLst/>
              <a:ahLst/>
              <a:cxnLst/>
              <a:rect l="l" t="t" r="r" b="b"/>
              <a:pathLst>
                <a:path w="2540" h="4444">
                  <a:moveTo>
                    <a:pt x="2091" y="0"/>
                  </a:moveTo>
                  <a:lnTo>
                    <a:pt x="933" y="0"/>
                  </a:lnTo>
                  <a:lnTo>
                    <a:pt x="0" y="937"/>
                  </a:lnTo>
                  <a:lnTo>
                    <a:pt x="0" y="2091"/>
                  </a:lnTo>
                  <a:lnTo>
                    <a:pt x="0" y="3253"/>
                  </a:lnTo>
                  <a:lnTo>
                    <a:pt x="933" y="4190"/>
                  </a:lnTo>
                  <a:lnTo>
                    <a:pt x="2091" y="4190"/>
                  </a:lnTo>
                </a:path>
              </a:pathLst>
            </a:custGeom>
            <a:ln w="3175">
              <a:solidFill>
                <a:srgbClr val="000000"/>
              </a:solidFill>
            </a:ln>
          </p:spPr>
          <p:txBody>
            <a:bodyPr wrap="square" lIns="0" tIns="0" rIns="0" bIns="0" rtlCol="0"/>
            <a:lstStyle/>
            <a:p>
              <a:endParaRPr sz="1227"/>
            </a:p>
          </p:txBody>
        </p:sp>
        <p:sp>
          <p:nvSpPr>
            <p:cNvPr id="2441" name="object 2441"/>
            <p:cNvSpPr/>
            <p:nvPr/>
          </p:nvSpPr>
          <p:spPr>
            <a:xfrm>
              <a:off x="12647298" y="2902458"/>
              <a:ext cx="2540" cy="4445"/>
            </a:xfrm>
            <a:custGeom>
              <a:avLst/>
              <a:gdLst/>
              <a:ahLst/>
              <a:cxnLst/>
              <a:rect l="l" t="t" r="r" b="b"/>
              <a:pathLst>
                <a:path w="2540" h="4444">
                  <a:moveTo>
                    <a:pt x="2091" y="0"/>
                  </a:moveTo>
                  <a:lnTo>
                    <a:pt x="933" y="0"/>
                  </a:lnTo>
                  <a:lnTo>
                    <a:pt x="0" y="937"/>
                  </a:lnTo>
                  <a:lnTo>
                    <a:pt x="0" y="2091"/>
                  </a:lnTo>
                  <a:lnTo>
                    <a:pt x="0" y="3253"/>
                  </a:lnTo>
                  <a:lnTo>
                    <a:pt x="933" y="4190"/>
                  </a:lnTo>
                  <a:lnTo>
                    <a:pt x="2091" y="4190"/>
                  </a:lnTo>
                </a:path>
              </a:pathLst>
            </a:custGeom>
            <a:ln w="3175">
              <a:solidFill>
                <a:srgbClr val="000000"/>
              </a:solidFill>
            </a:ln>
          </p:spPr>
          <p:txBody>
            <a:bodyPr wrap="square" lIns="0" tIns="0" rIns="0" bIns="0" rtlCol="0"/>
            <a:lstStyle/>
            <a:p>
              <a:endParaRPr sz="1227"/>
            </a:p>
          </p:txBody>
        </p:sp>
        <p:sp>
          <p:nvSpPr>
            <p:cNvPr id="2442" name="object 2442"/>
            <p:cNvSpPr/>
            <p:nvPr/>
          </p:nvSpPr>
          <p:spPr>
            <a:xfrm>
              <a:off x="12926821" y="2723769"/>
              <a:ext cx="2540" cy="4445"/>
            </a:xfrm>
            <a:custGeom>
              <a:avLst/>
              <a:gdLst/>
              <a:ahLst/>
              <a:cxnLst/>
              <a:rect l="l" t="t" r="r" b="b"/>
              <a:pathLst>
                <a:path w="2540" h="4444">
                  <a:moveTo>
                    <a:pt x="0" y="4190"/>
                  </a:moveTo>
                  <a:lnTo>
                    <a:pt x="1158" y="4190"/>
                  </a:lnTo>
                  <a:lnTo>
                    <a:pt x="2091" y="3253"/>
                  </a:lnTo>
                  <a:lnTo>
                    <a:pt x="2091" y="2099"/>
                  </a:lnTo>
                  <a:lnTo>
                    <a:pt x="2091" y="937"/>
                  </a:lnTo>
                  <a:lnTo>
                    <a:pt x="1158" y="0"/>
                  </a:lnTo>
                  <a:lnTo>
                    <a:pt x="0" y="0"/>
                  </a:lnTo>
                </a:path>
              </a:pathLst>
            </a:custGeom>
            <a:ln w="3175">
              <a:solidFill>
                <a:srgbClr val="000000"/>
              </a:solidFill>
            </a:ln>
          </p:spPr>
          <p:txBody>
            <a:bodyPr wrap="square" lIns="0" tIns="0" rIns="0" bIns="0" rtlCol="0"/>
            <a:lstStyle/>
            <a:p>
              <a:endParaRPr sz="1227"/>
            </a:p>
          </p:txBody>
        </p:sp>
        <p:sp>
          <p:nvSpPr>
            <p:cNvPr id="2443" name="object 2443"/>
            <p:cNvSpPr/>
            <p:nvPr/>
          </p:nvSpPr>
          <p:spPr>
            <a:xfrm>
              <a:off x="12926821" y="2902458"/>
              <a:ext cx="2540" cy="4445"/>
            </a:xfrm>
            <a:custGeom>
              <a:avLst/>
              <a:gdLst/>
              <a:ahLst/>
              <a:cxnLst/>
              <a:rect l="l" t="t" r="r" b="b"/>
              <a:pathLst>
                <a:path w="2540" h="4444">
                  <a:moveTo>
                    <a:pt x="0" y="4190"/>
                  </a:moveTo>
                  <a:lnTo>
                    <a:pt x="1158" y="4190"/>
                  </a:lnTo>
                  <a:lnTo>
                    <a:pt x="2091" y="3253"/>
                  </a:lnTo>
                  <a:lnTo>
                    <a:pt x="2091" y="2099"/>
                  </a:lnTo>
                  <a:lnTo>
                    <a:pt x="2091" y="937"/>
                  </a:lnTo>
                  <a:lnTo>
                    <a:pt x="1158" y="0"/>
                  </a:lnTo>
                  <a:lnTo>
                    <a:pt x="0" y="0"/>
                  </a:lnTo>
                </a:path>
              </a:pathLst>
            </a:custGeom>
            <a:ln w="3175">
              <a:solidFill>
                <a:srgbClr val="000000"/>
              </a:solidFill>
            </a:ln>
          </p:spPr>
          <p:txBody>
            <a:bodyPr wrap="square" lIns="0" tIns="0" rIns="0" bIns="0" rtlCol="0"/>
            <a:lstStyle/>
            <a:p>
              <a:endParaRPr sz="1227"/>
            </a:p>
          </p:txBody>
        </p:sp>
        <p:sp>
          <p:nvSpPr>
            <p:cNvPr id="2444" name="object 2444"/>
            <p:cNvSpPr/>
            <p:nvPr/>
          </p:nvSpPr>
          <p:spPr>
            <a:xfrm>
              <a:off x="12681966" y="2906649"/>
              <a:ext cx="0" cy="4445"/>
            </a:xfrm>
            <a:custGeom>
              <a:avLst/>
              <a:gdLst/>
              <a:ahLst/>
              <a:cxnLst/>
              <a:rect l="l" t="t" r="r" b="b"/>
              <a:pathLst>
                <a:path h="4444">
                  <a:moveTo>
                    <a:pt x="0" y="0"/>
                  </a:moveTo>
                  <a:lnTo>
                    <a:pt x="0" y="4190"/>
                  </a:lnTo>
                </a:path>
              </a:pathLst>
            </a:custGeom>
            <a:ln w="3175">
              <a:solidFill>
                <a:srgbClr val="000000"/>
              </a:solidFill>
            </a:ln>
          </p:spPr>
          <p:txBody>
            <a:bodyPr wrap="square" lIns="0" tIns="0" rIns="0" bIns="0" rtlCol="0"/>
            <a:lstStyle/>
            <a:p>
              <a:endParaRPr sz="1227"/>
            </a:p>
          </p:txBody>
        </p:sp>
        <p:sp>
          <p:nvSpPr>
            <p:cNvPr id="2445" name="object 2445"/>
            <p:cNvSpPr/>
            <p:nvPr/>
          </p:nvSpPr>
          <p:spPr>
            <a:xfrm>
              <a:off x="12712445" y="2906649"/>
              <a:ext cx="0" cy="4445"/>
            </a:xfrm>
            <a:custGeom>
              <a:avLst/>
              <a:gdLst/>
              <a:ahLst/>
              <a:cxnLst/>
              <a:rect l="l" t="t" r="r" b="b"/>
              <a:pathLst>
                <a:path h="4444">
                  <a:moveTo>
                    <a:pt x="0" y="0"/>
                  </a:moveTo>
                  <a:lnTo>
                    <a:pt x="0" y="4190"/>
                  </a:lnTo>
                </a:path>
              </a:pathLst>
            </a:custGeom>
            <a:ln w="3175">
              <a:solidFill>
                <a:srgbClr val="000000"/>
              </a:solidFill>
            </a:ln>
          </p:spPr>
          <p:txBody>
            <a:bodyPr wrap="square" lIns="0" tIns="0" rIns="0" bIns="0" rtlCol="0"/>
            <a:lstStyle/>
            <a:p>
              <a:endParaRPr sz="1227"/>
            </a:p>
          </p:txBody>
        </p:sp>
        <p:sp>
          <p:nvSpPr>
            <p:cNvPr id="2446" name="object 2446"/>
            <p:cNvSpPr/>
            <p:nvPr/>
          </p:nvSpPr>
          <p:spPr>
            <a:xfrm>
              <a:off x="12742926" y="2906649"/>
              <a:ext cx="0" cy="4445"/>
            </a:xfrm>
            <a:custGeom>
              <a:avLst/>
              <a:gdLst/>
              <a:ahLst/>
              <a:cxnLst/>
              <a:rect l="l" t="t" r="r" b="b"/>
              <a:pathLst>
                <a:path h="4444">
                  <a:moveTo>
                    <a:pt x="0" y="0"/>
                  </a:moveTo>
                  <a:lnTo>
                    <a:pt x="0" y="4190"/>
                  </a:lnTo>
                </a:path>
              </a:pathLst>
            </a:custGeom>
            <a:ln w="3175">
              <a:solidFill>
                <a:srgbClr val="000000"/>
              </a:solidFill>
            </a:ln>
          </p:spPr>
          <p:txBody>
            <a:bodyPr wrap="square" lIns="0" tIns="0" rIns="0" bIns="0" rtlCol="0"/>
            <a:lstStyle/>
            <a:p>
              <a:endParaRPr sz="1227"/>
            </a:p>
          </p:txBody>
        </p:sp>
        <p:sp>
          <p:nvSpPr>
            <p:cNvPr id="2447" name="object 2447"/>
            <p:cNvSpPr/>
            <p:nvPr/>
          </p:nvSpPr>
          <p:spPr>
            <a:xfrm>
              <a:off x="12773406" y="2906649"/>
              <a:ext cx="0" cy="4445"/>
            </a:xfrm>
            <a:custGeom>
              <a:avLst/>
              <a:gdLst/>
              <a:ahLst/>
              <a:cxnLst/>
              <a:rect l="l" t="t" r="r" b="b"/>
              <a:pathLst>
                <a:path h="4444">
                  <a:moveTo>
                    <a:pt x="0" y="0"/>
                  </a:moveTo>
                  <a:lnTo>
                    <a:pt x="0" y="4190"/>
                  </a:lnTo>
                </a:path>
              </a:pathLst>
            </a:custGeom>
            <a:ln w="3175">
              <a:solidFill>
                <a:srgbClr val="000000"/>
              </a:solidFill>
            </a:ln>
          </p:spPr>
          <p:txBody>
            <a:bodyPr wrap="square" lIns="0" tIns="0" rIns="0" bIns="0" rtlCol="0"/>
            <a:lstStyle/>
            <a:p>
              <a:endParaRPr sz="1227"/>
            </a:p>
          </p:txBody>
        </p:sp>
        <p:sp>
          <p:nvSpPr>
            <p:cNvPr id="2448" name="object 2448"/>
            <p:cNvSpPr/>
            <p:nvPr/>
          </p:nvSpPr>
          <p:spPr>
            <a:xfrm>
              <a:off x="12803885" y="2906649"/>
              <a:ext cx="0" cy="4445"/>
            </a:xfrm>
            <a:custGeom>
              <a:avLst/>
              <a:gdLst/>
              <a:ahLst/>
              <a:cxnLst/>
              <a:rect l="l" t="t" r="r" b="b"/>
              <a:pathLst>
                <a:path h="4444">
                  <a:moveTo>
                    <a:pt x="0" y="0"/>
                  </a:moveTo>
                  <a:lnTo>
                    <a:pt x="0" y="4190"/>
                  </a:lnTo>
                </a:path>
              </a:pathLst>
            </a:custGeom>
            <a:ln w="3175">
              <a:solidFill>
                <a:srgbClr val="000000"/>
              </a:solidFill>
            </a:ln>
          </p:spPr>
          <p:txBody>
            <a:bodyPr wrap="square" lIns="0" tIns="0" rIns="0" bIns="0" rtlCol="0"/>
            <a:lstStyle/>
            <a:p>
              <a:endParaRPr sz="1227"/>
            </a:p>
          </p:txBody>
        </p:sp>
        <p:sp>
          <p:nvSpPr>
            <p:cNvPr id="2449" name="object 2449"/>
            <p:cNvSpPr/>
            <p:nvPr/>
          </p:nvSpPr>
          <p:spPr>
            <a:xfrm>
              <a:off x="12834366" y="2906649"/>
              <a:ext cx="0" cy="4445"/>
            </a:xfrm>
            <a:custGeom>
              <a:avLst/>
              <a:gdLst/>
              <a:ahLst/>
              <a:cxnLst/>
              <a:rect l="l" t="t" r="r" b="b"/>
              <a:pathLst>
                <a:path h="4444">
                  <a:moveTo>
                    <a:pt x="0" y="0"/>
                  </a:moveTo>
                  <a:lnTo>
                    <a:pt x="0" y="4190"/>
                  </a:lnTo>
                </a:path>
              </a:pathLst>
            </a:custGeom>
            <a:ln w="3175">
              <a:solidFill>
                <a:srgbClr val="000000"/>
              </a:solidFill>
            </a:ln>
          </p:spPr>
          <p:txBody>
            <a:bodyPr wrap="square" lIns="0" tIns="0" rIns="0" bIns="0" rtlCol="0"/>
            <a:lstStyle/>
            <a:p>
              <a:endParaRPr sz="1227"/>
            </a:p>
          </p:txBody>
        </p:sp>
        <p:sp>
          <p:nvSpPr>
            <p:cNvPr id="2450" name="object 2450"/>
            <p:cNvSpPr/>
            <p:nvPr/>
          </p:nvSpPr>
          <p:spPr>
            <a:xfrm>
              <a:off x="12864845" y="2906649"/>
              <a:ext cx="0" cy="4445"/>
            </a:xfrm>
            <a:custGeom>
              <a:avLst/>
              <a:gdLst/>
              <a:ahLst/>
              <a:cxnLst/>
              <a:rect l="l" t="t" r="r" b="b"/>
              <a:pathLst>
                <a:path h="4444">
                  <a:moveTo>
                    <a:pt x="0" y="0"/>
                  </a:moveTo>
                  <a:lnTo>
                    <a:pt x="0" y="4190"/>
                  </a:lnTo>
                </a:path>
              </a:pathLst>
            </a:custGeom>
            <a:ln w="3175">
              <a:solidFill>
                <a:srgbClr val="000000"/>
              </a:solidFill>
            </a:ln>
          </p:spPr>
          <p:txBody>
            <a:bodyPr wrap="square" lIns="0" tIns="0" rIns="0" bIns="0" rtlCol="0"/>
            <a:lstStyle/>
            <a:p>
              <a:endParaRPr sz="1227"/>
            </a:p>
          </p:txBody>
        </p:sp>
        <p:sp>
          <p:nvSpPr>
            <p:cNvPr id="2451" name="object 2451"/>
            <p:cNvSpPr/>
            <p:nvPr/>
          </p:nvSpPr>
          <p:spPr>
            <a:xfrm>
              <a:off x="12681966" y="2719577"/>
              <a:ext cx="0" cy="4445"/>
            </a:xfrm>
            <a:custGeom>
              <a:avLst/>
              <a:gdLst/>
              <a:ahLst/>
              <a:cxnLst/>
              <a:rect l="l" t="t" r="r" b="b"/>
              <a:pathLst>
                <a:path h="4444">
                  <a:moveTo>
                    <a:pt x="0" y="0"/>
                  </a:moveTo>
                  <a:lnTo>
                    <a:pt x="0" y="4190"/>
                  </a:lnTo>
                </a:path>
              </a:pathLst>
            </a:custGeom>
            <a:ln w="3175">
              <a:solidFill>
                <a:srgbClr val="000000"/>
              </a:solidFill>
            </a:ln>
          </p:spPr>
          <p:txBody>
            <a:bodyPr wrap="square" lIns="0" tIns="0" rIns="0" bIns="0" rtlCol="0"/>
            <a:lstStyle/>
            <a:p>
              <a:endParaRPr sz="1227"/>
            </a:p>
          </p:txBody>
        </p:sp>
        <p:sp>
          <p:nvSpPr>
            <p:cNvPr id="2452" name="object 2452"/>
            <p:cNvSpPr/>
            <p:nvPr/>
          </p:nvSpPr>
          <p:spPr>
            <a:xfrm>
              <a:off x="12712445" y="2719577"/>
              <a:ext cx="0" cy="4445"/>
            </a:xfrm>
            <a:custGeom>
              <a:avLst/>
              <a:gdLst/>
              <a:ahLst/>
              <a:cxnLst/>
              <a:rect l="l" t="t" r="r" b="b"/>
              <a:pathLst>
                <a:path h="4444">
                  <a:moveTo>
                    <a:pt x="0" y="0"/>
                  </a:moveTo>
                  <a:lnTo>
                    <a:pt x="0" y="4190"/>
                  </a:lnTo>
                </a:path>
              </a:pathLst>
            </a:custGeom>
            <a:ln w="3175">
              <a:solidFill>
                <a:srgbClr val="000000"/>
              </a:solidFill>
            </a:ln>
          </p:spPr>
          <p:txBody>
            <a:bodyPr wrap="square" lIns="0" tIns="0" rIns="0" bIns="0" rtlCol="0"/>
            <a:lstStyle/>
            <a:p>
              <a:endParaRPr sz="1227"/>
            </a:p>
          </p:txBody>
        </p:sp>
        <p:sp>
          <p:nvSpPr>
            <p:cNvPr id="2453" name="object 2453"/>
            <p:cNvSpPr/>
            <p:nvPr/>
          </p:nvSpPr>
          <p:spPr>
            <a:xfrm>
              <a:off x="12742926" y="2719577"/>
              <a:ext cx="0" cy="4445"/>
            </a:xfrm>
            <a:custGeom>
              <a:avLst/>
              <a:gdLst/>
              <a:ahLst/>
              <a:cxnLst/>
              <a:rect l="l" t="t" r="r" b="b"/>
              <a:pathLst>
                <a:path h="4444">
                  <a:moveTo>
                    <a:pt x="0" y="0"/>
                  </a:moveTo>
                  <a:lnTo>
                    <a:pt x="0" y="4190"/>
                  </a:lnTo>
                </a:path>
              </a:pathLst>
            </a:custGeom>
            <a:ln w="3175">
              <a:solidFill>
                <a:srgbClr val="000000"/>
              </a:solidFill>
            </a:ln>
          </p:spPr>
          <p:txBody>
            <a:bodyPr wrap="square" lIns="0" tIns="0" rIns="0" bIns="0" rtlCol="0"/>
            <a:lstStyle/>
            <a:p>
              <a:endParaRPr sz="1227"/>
            </a:p>
          </p:txBody>
        </p:sp>
        <p:sp>
          <p:nvSpPr>
            <p:cNvPr id="2454" name="object 2454"/>
            <p:cNvSpPr/>
            <p:nvPr/>
          </p:nvSpPr>
          <p:spPr>
            <a:xfrm>
              <a:off x="12773406" y="2719577"/>
              <a:ext cx="0" cy="4445"/>
            </a:xfrm>
            <a:custGeom>
              <a:avLst/>
              <a:gdLst/>
              <a:ahLst/>
              <a:cxnLst/>
              <a:rect l="l" t="t" r="r" b="b"/>
              <a:pathLst>
                <a:path h="4444">
                  <a:moveTo>
                    <a:pt x="0" y="0"/>
                  </a:moveTo>
                  <a:lnTo>
                    <a:pt x="0" y="4190"/>
                  </a:lnTo>
                </a:path>
              </a:pathLst>
            </a:custGeom>
            <a:ln w="3175">
              <a:solidFill>
                <a:srgbClr val="000000"/>
              </a:solidFill>
            </a:ln>
          </p:spPr>
          <p:txBody>
            <a:bodyPr wrap="square" lIns="0" tIns="0" rIns="0" bIns="0" rtlCol="0"/>
            <a:lstStyle/>
            <a:p>
              <a:endParaRPr sz="1227"/>
            </a:p>
          </p:txBody>
        </p:sp>
        <p:sp>
          <p:nvSpPr>
            <p:cNvPr id="2455" name="object 2455"/>
            <p:cNvSpPr/>
            <p:nvPr/>
          </p:nvSpPr>
          <p:spPr>
            <a:xfrm>
              <a:off x="12803885" y="2719577"/>
              <a:ext cx="0" cy="4445"/>
            </a:xfrm>
            <a:custGeom>
              <a:avLst/>
              <a:gdLst/>
              <a:ahLst/>
              <a:cxnLst/>
              <a:rect l="l" t="t" r="r" b="b"/>
              <a:pathLst>
                <a:path h="4444">
                  <a:moveTo>
                    <a:pt x="0" y="0"/>
                  </a:moveTo>
                  <a:lnTo>
                    <a:pt x="0" y="4190"/>
                  </a:lnTo>
                </a:path>
              </a:pathLst>
            </a:custGeom>
            <a:ln w="3175">
              <a:solidFill>
                <a:srgbClr val="000000"/>
              </a:solidFill>
            </a:ln>
          </p:spPr>
          <p:txBody>
            <a:bodyPr wrap="square" lIns="0" tIns="0" rIns="0" bIns="0" rtlCol="0"/>
            <a:lstStyle/>
            <a:p>
              <a:endParaRPr sz="1227"/>
            </a:p>
          </p:txBody>
        </p:sp>
        <p:sp>
          <p:nvSpPr>
            <p:cNvPr id="2456" name="object 2456"/>
            <p:cNvSpPr/>
            <p:nvPr/>
          </p:nvSpPr>
          <p:spPr>
            <a:xfrm>
              <a:off x="12834366" y="2719577"/>
              <a:ext cx="0" cy="4445"/>
            </a:xfrm>
            <a:custGeom>
              <a:avLst/>
              <a:gdLst/>
              <a:ahLst/>
              <a:cxnLst/>
              <a:rect l="l" t="t" r="r" b="b"/>
              <a:pathLst>
                <a:path h="4444">
                  <a:moveTo>
                    <a:pt x="0" y="0"/>
                  </a:moveTo>
                  <a:lnTo>
                    <a:pt x="0" y="4190"/>
                  </a:lnTo>
                </a:path>
              </a:pathLst>
            </a:custGeom>
            <a:ln w="3175">
              <a:solidFill>
                <a:srgbClr val="000000"/>
              </a:solidFill>
            </a:ln>
          </p:spPr>
          <p:txBody>
            <a:bodyPr wrap="square" lIns="0" tIns="0" rIns="0" bIns="0" rtlCol="0"/>
            <a:lstStyle/>
            <a:p>
              <a:endParaRPr sz="1227"/>
            </a:p>
          </p:txBody>
        </p:sp>
        <p:sp>
          <p:nvSpPr>
            <p:cNvPr id="2457" name="object 2457"/>
            <p:cNvSpPr/>
            <p:nvPr/>
          </p:nvSpPr>
          <p:spPr>
            <a:xfrm>
              <a:off x="12864845" y="2719577"/>
              <a:ext cx="0" cy="4445"/>
            </a:xfrm>
            <a:custGeom>
              <a:avLst/>
              <a:gdLst/>
              <a:ahLst/>
              <a:cxnLst/>
              <a:rect l="l" t="t" r="r" b="b"/>
              <a:pathLst>
                <a:path h="4444">
                  <a:moveTo>
                    <a:pt x="0" y="0"/>
                  </a:moveTo>
                  <a:lnTo>
                    <a:pt x="0" y="4190"/>
                  </a:lnTo>
                </a:path>
              </a:pathLst>
            </a:custGeom>
            <a:ln w="3175">
              <a:solidFill>
                <a:srgbClr val="000000"/>
              </a:solidFill>
            </a:ln>
          </p:spPr>
          <p:txBody>
            <a:bodyPr wrap="square" lIns="0" tIns="0" rIns="0" bIns="0" rtlCol="0"/>
            <a:lstStyle/>
            <a:p>
              <a:endParaRPr sz="1227"/>
            </a:p>
          </p:txBody>
        </p:sp>
        <p:sp>
          <p:nvSpPr>
            <p:cNvPr id="2458" name="object 2458"/>
            <p:cNvSpPr/>
            <p:nvPr/>
          </p:nvSpPr>
          <p:spPr>
            <a:xfrm>
              <a:off x="12864845" y="2727960"/>
              <a:ext cx="0" cy="174625"/>
            </a:xfrm>
            <a:custGeom>
              <a:avLst/>
              <a:gdLst/>
              <a:ahLst/>
              <a:cxnLst/>
              <a:rect l="l" t="t" r="r" b="b"/>
              <a:pathLst>
                <a:path h="174625">
                  <a:moveTo>
                    <a:pt x="0" y="0"/>
                  </a:moveTo>
                  <a:lnTo>
                    <a:pt x="0" y="174497"/>
                  </a:lnTo>
                </a:path>
              </a:pathLst>
            </a:custGeom>
            <a:ln w="3175">
              <a:solidFill>
                <a:srgbClr val="000000"/>
              </a:solidFill>
            </a:ln>
          </p:spPr>
          <p:txBody>
            <a:bodyPr wrap="square" lIns="0" tIns="0" rIns="0" bIns="0" rtlCol="0"/>
            <a:lstStyle/>
            <a:p>
              <a:endParaRPr sz="1227"/>
            </a:p>
          </p:txBody>
        </p:sp>
        <p:sp>
          <p:nvSpPr>
            <p:cNvPr id="2459" name="object 2459"/>
            <p:cNvSpPr/>
            <p:nvPr/>
          </p:nvSpPr>
          <p:spPr>
            <a:xfrm>
              <a:off x="12834366" y="2727960"/>
              <a:ext cx="0" cy="174625"/>
            </a:xfrm>
            <a:custGeom>
              <a:avLst/>
              <a:gdLst/>
              <a:ahLst/>
              <a:cxnLst/>
              <a:rect l="l" t="t" r="r" b="b"/>
              <a:pathLst>
                <a:path h="174625">
                  <a:moveTo>
                    <a:pt x="0" y="0"/>
                  </a:moveTo>
                  <a:lnTo>
                    <a:pt x="0" y="174497"/>
                  </a:lnTo>
                </a:path>
              </a:pathLst>
            </a:custGeom>
            <a:ln w="3175">
              <a:solidFill>
                <a:srgbClr val="000000"/>
              </a:solidFill>
            </a:ln>
          </p:spPr>
          <p:txBody>
            <a:bodyPr wrap="square" lIns="0" tIns="0" rIns="0" bIns="0" rtlCol="0"/>
            <a:lstStyle/>
            <a:p>
              <a:endParaRPr sz="1227"/>
            </a:p>
          </p:txBody>
        </p:sp>
        <p:sp>
          <p:nvSpPr>
            <p:cNvPr id="2460" name="object 2460"/>
            <p:cNvSpPr/>
            <p:nvPr/>
          </p:nvSpPr>
          <p:spPr>
            <a:xfrm>
              <a:off x="12803885" y="2727960"/>
              <a:ext cx="0" cy="174625"/>
            </a:xfrm>
            <a:custGeom>
              <a:avLst/>
              <a:gdLst/>
              <a:ahLst/>
              <a:cxnLst/>
              <a:rect l="l" t="t" r="r" b="b"/>
              <a:pathLst>
                <a:path h="174625">
                  <a:moveTo>
                    <a:pt x="0" y="0"/>
                  </a:moveTo>
                  <a:lnTo>
                    <a:pt x="0" y="174497"/>
                  </a:lnTo>
                </a:path>
              </a:pathLst>
            </a:custGeom>
            <a:ln w="3175">
              <a:solidFill>
                <a:srgbClr val="000000"/>
              </a:solidFill>
            </a:ln>
          </p:spPr>
          <p:txBody>
            <a:bodyPr wrap="square" lIns="0" tIns="0" rIns="0" bIns="0" rtlCol="0"/>
            <a:lstStyle/>
            <a:p>
              <a:endParaRPr sz="1227"/>
            </a:p>
          </p:txBody>
        </p:sp>
        <p:sp>
          <p:nvSpPr>
            <p:cNvPr id="2461" name="object 2461"/>
            <p:cNvSpPr/>
            <p:nvPr/>
          </p:nvSpPr>
          <p:spPr>
            <a:xfrm>
              <a:off x="12773406" y="2727960"/>
              <a:ext cx="0" cy="174625"/>
            </a:xfrm>
            <a:custGeom>
              <a:avLst/>
              <a:gdLst/>
              <a:ahLst/>
              <a:cxnLst/>
              <a:rect l="l" t="t" r="r" b="b"/>
              <a:pathLst>
                <a:path h="174625">
                  <a:moveTo>
                    <a:pt x="0" y="0"/>
                  </a:moveTo>
                  <a:lnTo>
                    <a:pt x="0" y="174497"/>
                  </a:lnTo>
                </a:path>
              </a:pathLst>
            </a:custGeom>
            <a:ln w="3175">
              <a:solidFill>
                <a:srgbClr val="000000"/>
              </a:solidFill>
            </a:ln>
          </p:spPr>
          <p:txBody>
            <a:bodyPr wrap="square" lIns="0" tIns="0" rIns="0" bIns="0" rtlCol="0"/>
            <a:lstStyle/>
            <a:p>
              <a:endParaRPr sz="1227"/>
            </a:p>
          </p:txBody>
        </p:sp>
        <p:sp>
          <p:nvSpPr>
            <p:cNvPr id="2462" name="object 2462"/>
            <p:cNvSpPr/>
            <p:nvPr/>
          </p:nvSpPr>
          <p:spPr>
            <a:xfrm>
              <a:off x="12742926" y="2727960"/>
              <a:ext cx="0" cy="174625"/>
            </a:xfrm>
            <a:custGeom>
              <a:avLst/>
              <a:gdLst/>
              <a:ahLst/>
              <a:cxnLst/>
              <a:rect l="l" t="t" r="r" b="b"/>
              <a:pathLst>
                <a:path h="174625">
                  <a:moveTo>
                    <a:pt x="0" y="0"/>
                  </a:moveTo>
                  <a:lnTo>
                    <a:pt x="0" y="174497"/>
                  </a:lnTo>
                </a:path>
              </a:pathLst>
            </a:custGeom>
            <a:ln w="3175">
              <a:solidFill>
                <a:srgbClr val="000000"/>
              </a:solidFill>
            </a:ln>
          </p:spPr>
          <p:txBody>
            <a:bodyPr wrap="square" lIns="0" tIns="0" rIns="0" bIns="0" rtlCol="0"/>
            <a:lstStyle/>
            <a:p>
              <a:endParaRPr sz="1227"/>
            </a:p>
          </p:txBody>
        </p:sp>
        <p:sp>
          <p:nvSpPr>
            <p:cNvPr id="2463" name="object 2463"/>
            <p:cNvSpPr/>
            <p:nvPr/>
          </p:nvSpPr>
          <p:spPr>
            <a:xfrm>
              <a:off x="12712445" y="2727960"/>
              <a:ext cx="0" cy="174625"/>
            </a:xfrm>
            <a:custGeom>
              <a:avLst/>
              <a:gdLst/>
              <a:ahLst/>
              <a:cxnLst/>
              <a:rect l="l" t="t" r="r" b="b"/>
              <a:pathLst>
                <a:path h="174625">
                  <a:moveTo>
                    <a:pt x="0" y="0"/>
                  </a:moveTo>
                  <a:lnTo>
                    <a:pt x="0" y="174497"/>
                  </a:lnTo>
                </a:path>
              </a:pathLst>
            </a:custGeom>
            <a:ln w="3175">
              <a:solidFill>
                <a:srgbClr val="000000"/>
              </a:solidFill>
            </a:ln>
          </p:spPr>
          <p:txBody>
            <a:bodyPr wrap="square" lIns="0" tIns="0" rIns="0" bIns="0" rtlCol="0"/>
            <a:lstStyle/>
            <a:p>
              <a:endParaRPr sz="1227"/>
            </a:p>
          </p:txBody>
        </p:sp>
        <p:sp>
          <p:nvSpPr>
            <p:cNvPr id="2464" name="object 2464"/>
            <p:cNvSpPr/>
            <p:nvPr/>
          </p:nvSpPr>
          <p:spPr>
            <a:xfrm>
              <a:off x="12681966" y="2727960"/>
              <a:ext cx="0" cy="174625"/>
            </a:xfrm>
            <a:custGeom>
              <a:avLst/>
              <a:gdLst/>
              <a:ahLst/>
              <a:cxnLst/>
              <a:rect l="l" t="t" r="r" b="b"/>
              <a:pathLst>
                <a:path h="174625">
                  <a:moveTo>
                    <a:pt x="0" y="0"/>
                  </a:moveTo>
                  <a:lnTo>
                    <a:pt x="0" y="174497"/>
                  </a:lnTo>
                </a:path>
              </a:pathLst>
            </a:custGeom>
            <a:ln w="3175">
              <a:solidFill>
                <a:srgbClr val="000000"/>
              </a:solidFill>
            </a:ln>
          </p:spPr>
          <p:txBody>
            <a:bodyPr wrap="square" lIns="0" tIns="0" rIns="0" bIns="0" rtlCol="0"/>
            <a:lstStyle/>
            <a:p>
              <a:endParaRPr sz="1227"/>
            </a:p>
          </p:txBody>
        </p:sp>
        <p:sp>
          <p:nvSpPr>
            <p:cNvPr id="2465" name="object 2465"/>
            <p:cNvSpPr/>
            <p:nvPr/>
          </p:nvSpPr>
          <p:spPr>
            <a:xfrm>
              <a:off x="12460223" y="1625727"/>
              <a:ext cx="187325" cy="0"/>
            </a:xfrm>
            <a:custGeom>
              <a:avLst/>
              <a:gdLst/>
              <a:ahLst/>
              <a:cxnLst/>
              <a:rect l="l" t="t" r="r" b="b"/>
              <a:pathLst>
                <a:path w="187325">
                  <a:moveTo>
                    <a:pt x="0" y="0"/>
                  </a:moveTo>
                  <a:lnTo>
                    <a:pt x="187070" y="0"/>
                  </a:lnTo>
                </a:path>
              </a:pathLst>
            </a:custGeom>
            <a:ln w="3175">
              <a:solidFill>
                <a:srgbClr val="000000"/>
              </a:solidFill>
            </a:ln>
          </p:spPr>
          <p:txBody>
            <a:bodyPr wrap="square" lIns="0" tIns="0" rIns="0" bIns="0" rtlCol="0"/>
            <a:lstStyle/>
            <a:p>
              <a:endParaRPr sz="1227"/>
            </a:p>
          </p:txBody>
        </p:sp>
        <p:sp>
          <p:nvSpPr>
            <p:cNvPr id="2466" name="object 2466"/>
            <p:cNvSpPr/>
            <p:nvPr/>
          </p:nvSpPr>
          <p:spPr>
            <a:xfrm>
              <a:off x="12460223" y="1629918"/>
              <a:ext cx="182880" cy="0"/>
            </a:xfrm>
            <a:custGeom>
              <a:avLst/>
              <a:gdLst/>
              <a:ahLst/>
              <a:cxnLst/>
              <a:rect l="l" t="t" r="r" b="b"/>
              <a:pathLst>
                <a:path w="182879">
                  <a:moveTo>
                    <a:pt x="0" y="0"/>
                  </a:moveTo>
                  <a:lnTo>
                    <a:pt x="182879" y="0"/>
                  </a:lnTo>
                </a:path>
              </a:pathLst>
            </a:custGeom>
            <a:ln w="3175">
              <a:solidFill>
                <a:srgbClr val="000000"/>
              </a:solidFill>
            </a:ln>
          </p:spPr>
          <p:txBody>
            <a:bodyPr wrap="square" lIns="0" tIns="0" rIns="0" bIns="0" rtlCol="0"/>
            <a:lstStyle/>
            <a:p>
              <a:endParaRPr sz="1227"/>
            </a:p>
          </p:txBody>
        </p:sp>
        <p:sp>
          <p:nvSpPr>
            <p:cNvPr id="2467" name="object 2467"/>
            <p:cNvSpPr/>
            <p:nvPr/>
          </p:nvSpPr>
          <p:spPr>
            <a:xfrm>
              <a:off x="11505056" y="2573655"/>
              <a:ext cx="0" cy="229235"/>
            </a:xfrm>
            <a:custGeom>
              <a:avLst/>
              <a:gdLst/>
              <a:ahLst/>
              <a:cxnLst/>
              <a:rect l="l" t="t" r="r" b="b"/>
              <a:pathLst>
                <a:path h="229235">
                  <a:moveTo>
                    <a:pt x="0" y="228980"/>
                  </a:moveTo>
                  <a:lnTo>
                    <a:pt x="0" y="0"/>
                  </a:lnTo>
                </a:path>
              </a:pathLst>
            </a:custGeom>
            <a:ln w="3175">
              <a:solidFill>
                <a:srgbClr val="000000"/>
              </a:solidFill>
            </a:ln>
          </p:spPr>
          <p:txBody>
            <a:bodyPr wrap="square" lIns="0" tIns="0" rIns="0" bIns="0" rtlCol="0"/>
            <a:lstStyle/>
            <a:p>
              <a:endParaRPr sz="1227"/>
            </a:p>
          </p:txBody>
        </p:sp>
        <p:sp>
          <p:nvSpPr>
            <p:cNvPr id="2468" name="object 2468"/>
            <p:cNvSpPr/>
            <p:nvPr/>
          </p:nvSpPr>
          <p:spPr>
            <a:xfrm>
              <a:off x="11505056" y="2573655"/>
              <a:ext cx="30480" cy="0"/>
            </a:xfrm>
            <a:custGeom>
              <a:avLst/>
              <a:gdLst/>
              <a:ahLst/>
              <a:cxnLst/>
              <a:rect l="l" t="t" r="r" b="b"/>
              <a:pathLst>
                <a:path w="30479">
                  <a:moveTo>
                    <a:pt x="0" y="0"/>
                  </a:moveTo>
                  <a:lnTo>
                    <a:pt x="30098" y="0"/>
                  </a:lnTo>
                </a:path>
              </a:pathLst>
            </a:custGeom>
            <a:ln w="3175">
              <a:solidFill>
                <a:srgbClr val="000000"/>
              </a:solidFill>
            </a:ln>
          </p:spPr>
          <p:txBody>
            <a:bodyPr wrap="square" lIns="0" tIns="0" rIns="0" bIns="0" rtlCol="0"/>
            <a:lstStyle/>
            <a:p>
              <a:endParaRPr sz="1227"/>
            </a:p>
          </p:txBody>
        </p:sp>
        <p:sp>
          <p:nvSpPr>
            <p:cNvPr id="2469" name="object 2469"/>
            <p:cNvSpPr/>
            <p:nvPr/>
          </p:nvSpPr>
          <p:spPr>
            <a:xfrm>
              <a:off x="11535156" y="2573655"/>
              <a:ext cx="0" cy="13970"/>
            </a:xfrm>
            <a:custGeom>
              <a:avLst/>
              <a:gdLst/>
              <a:ahLst/>
              <a:cxnLst/>
              <a:rect l="l" t="t" r="r" b="b"/>
              <a:pathLst>
                <a:path h="13969">
                  <a:moveTo>
                    <a:pt x="0" y="0"/>
                  </a:moveTo>
                  <a:lnTo>
                    <a:pt x="0" y="13715"/>
                  </a:lnTo>
                </a:path>
              </a:pathLst>
            </a:custGeom>
            <a:ln w="3175">
              <a:solidFill>
                <a:srgbClr val="000000"/>
              </a:solidFill>
            </a:ln>
          </p:spPr>
          <p:txBody>
            <a:bodyPr wrap="square" lIns="0" tIns="0" rIns="0" bIns="0" rtlCol="0"/>
            <a:lstStyle/>
            <a:p>
              <a:endParaRPr sz="1227"/>
            </a:p>
          </p:txBody>
        </p:sp>
        <p:sp>
          <p:nvSpPr>
            <p:cNvPr id="2470" name="object 2470"/>
            <p:cNvSpPr/>
            <p:nvPr/>
          </p:nvSpPr>
          <p:spPr>
            <a:xfrm>
              <a:off x="11505056" y="2802636"/>
              <a:ext cx="30480" cy="0"/>
            </a:xfrm>
            <a:custGeom>
              <a:avLst/>
              <a:gdLst/>
              <a:ahLst/>
              <a:cxnLst/>
              <a:rect l="l" t="t" r="r" b="b"/>
              <a:pathLst>
                <a:path w="30479">
                  <a:moveTo>
                    <a:pt x="0" y="0"/>
                  </a:moveTo>
                  <a:lnTo>
                    <a:pt x="30098" y="0"/>
                  </a:lnTo>
                </a:path>
              </a:pathLst>
            </a:custGeom>
            <a:ln w="3175">
              <a:solidFill>
                <a:srgbClr val="000000"/>
              </a:solidFill>
            </a:ln>
          </p:spPr>
          <p:txBody>
            <a:bodyPr wrap="square" lIns="0" tIns="0" rIns="0" bIns="0" rtlCol="0"/>
            <a:lstStyle/>
            <a:p>
              <a:endParaRPr sz="1227"/>
            </a:p>
          </p:txBody>
        </p:sp>
        <p:sp>
          <p:nvSpPr>
            <p:cNvPr id="2471" name="object 2471"/>
            <p:cNvSpPr/>
            <p:nvPr/>
          </p:nvSpPr>
          <p:spPr>
            <a:xfrm>
              <a:off x="8972550" y="2573655"/>
              <a:ext cx="30480" cy="0"/>
            </a:xfrm>
            <a:custGeom>
              <a:avLst/>
              <a:gdLst/>
              <a:ahLst/>
              <a:cxnLst/>
              <a:rect l="l" t="t" r="r" b="b"/>
              <a:pathLst>
                <a:path w="30479">
                  <a:moveTo>
                    <a:pt x="30479" y="0"/>
                  </a:moveTo>
                  <a:lnTo>
                    <a:pt x="0" y="0"/>
                  </a:lnTo>
                </a:path>
              </a:pathLst>
            </a:custGeom>
            <a:ln w="3175">
              <a:solidFill>
                <a:srgbClr val="000000"/>
              </a:solidFill>
            </a:ln>
          </p:spPr>
          <p:txBody>
            <a:bodyPr wrap="square" lIns="0" tIns="0" rIns="0" bIns="0" rtlCol="0"/>
            <a:lstStyle/>
            <a:p>
              <a:endParaRPr sz="1227"/>
            </a:p>
          </p:txBody>
        </p:sp>
        <p:sp>
          <p:nvSpPr>
            <p:cNvPr id="2472" name="object 2472"/>
            <p:cNvSpPr/>
            <p:nvPr/>
          </p:nvSpPr>
          <p:spPr>
            <a:xfrm>
              <a:off x="8972550" y="2573655"/>
              <a:ext cx="0" cy="390525"/>
            </a:xfrm>
            <a:custGeom>
              <a:avLst/>
              <a:gdLst/>
              <a:ahLst/>
              <a:cxnLst/>
              <a:rect l="l" t="t" r="r" b="b"/>
              <a:pathLst>
                <a:path h="390525">
                  <a:moveTo>
                    <a:pt x="0" y="390143"/>
                  </a:moveTo>
                  <a:lnTo>
                    <a:pt x="0" y="0"/>
                  </a:lnTo>
                </a:path>
              </a:pathLst>
            </a:custGeom>
            <a:ln w="3175">
              <a:solidFill>
                <a:srgbClr val="000000"/>
              </a:solidFill>
            </a:ln>
          </p:spPr>
          <p:txBody>
            <a:bodyPr wrap="square" lIns="0" tIns="0" rIns="0" bIns="0" rtlCol="0"/>
            <a:lstStyle/>
            <a:p>
              <a:endParaRPr sz="1227"/>
            </a:p>
          </p:txBody>
        </p:sp>
        <p:sp>
          <p:nvSpPr>
            <p:cNvPr id="2473" name="object 2473"/>
            <p:cNvSpPr/>
            <p:nvPr/>
          </p:nvSpPr>
          <p:spPr>
            <a:xfrm>
              <a:off x="9003030" y="2573655"/>
              <a:ext cx="0" cy="390525"/>
            </a:xfrm>
            <a:custGeom>
              <a:avLst/>
              <a:gdLst/>
              <a:ahLst/>
              <a:cxnLst/>
              <a:rect l="l" t="t" r="r" b="b"/>
              <a:pathLst>
                <a:path h="390525">
                  <a:moveTo>
                    <a:pt x="0" y="0"/>
                  </a:moveTo>
                  <a:lnTo>
                    <a:pt x="0" y="390143"/>
                  </a:lnTo>
                </a:path>
              </a:pathLst>
            </a:custGeom>
            <a:ln w="3175">
              <a:solidFill>
                <a:srgbClr val="000000"/>
              </a:solidFill>
            </a:ln>
          </p:spPr>
          <p:txBody>
            <a:bodyPr wrap="square" lIns="0" tIns="0" rIns="0" bIns="0" rtlCol="0"/>
            <a:lstStyle/>
            <a:p>
              <a:endParaRPr sz="1227"/>
            </a:p>
          </p:txBody>
        </p:sp>
        <p:sp>
          <p:nvSpPr>
            <p:cNvPr id="2474" name="object 2474"/>
            <p:cNvSpPr/>
            <p:nvPr/>
          </p:nvSpPr>
          <p:spPr>
            <a:xfrm>
              <a:off x="7881366" y="2573655"/>
              <a:ext cx="30480" cy="13970"/>
            </a:xfrm>
            <a:custGeom>
              <a:avLst/>
              <a:gdLst/>
              <a:ahLst/>
              <a:cxnLst/>
              <a:rect l="l" t="t" r="r" b="b"/>
              <a:pathLst>
                <a:path w="30479" h="13969">
                  <a:moveTo>
                    <a:pt x="30098" y="0"/>
                  </a:moveTo>
                  <a:lnTo>
                    <a:pt x="0" y="0"/>
                  </a:lnTo>
                </a:path>
                <a:path w="30479" h="13969">
                  <a:moveTo>
                    <a:pt x="30098" y="0"/>
                  </a:moveTo>
                  <a:lnTo>
                    <a:pt x="30098" y="13715"/>
                  </a:lnTo>
                </a:path>
              </a:pathLst>
            </a:custGeom>
            <a:ln w="3175">
              <a:solidFill>
                <a:srgbClr val="000000"/>
              </a:solidFill>
            </a:ln>
          </p:spPr>
          <p:txBody>
            <a:bodyPr wrap="square" lIns="0" tIns="0" rIns="0" bIns="0" rtlCol="0"/>
            <a:lstStyle/>
            <a:p>
              <a:endParaRPr sz="1227"/>
            </a:p>
          </p:txBody>
        </p:sp>
        <p:sp>
          <p:nvSpPr>
            <p:cNvPr id="2475" name="object 2475"/>
            <p:cNvSpPr/>
            <p:nvPr/>
          </p:nvSpPr>
          <p:spPr>
            <a:xfrm>
              <a:off x="7901178" y="2645663"/>
              <a:ext cx="0" cy="318135"/>
            </a:xfrm>
            <a:custGeom>
              <a:avLst/>
              <a:gdLst/>
              <a:ahLst/>
              <a:cxnLst/>
              <a:rect l="l" t="t" r="r" b="b"/>
              <a:pathLst>
                <a:path h="318135">
                  <a:moveTo>
                    <a:pt x="0" y="318134"/>
                  </a:moveTo>
                  <a:lnTo>
                    <a:pt x="0" y="0"/>
                  </a:lnTo>
                </a:path>
              </a:pathLst>
            </a:custGeom>
            <a:ln w="3175">
              <a:solidFill>
                <a:srgbClr val="000000"/>
              </a:solidFill>
            </a:ln>
          </p:spPr>
          <p:txBody>
            <a:bodyPr wrap="square" lIns="0" tIns="0" rIns="0" bIns="0" rtlCol="0"/>
            <a:lstStyle/>
            <a:p>
              <a:endParaRPr sz="1227"/>
            </a:p>
          </p:txBody>
        </p:sp>
        <p:sp>
          <p:nvSpPr>
            <p:cNvPr id="2476" name="object 2476"/>
            <p:cNvSpPr/>
            <p:nvPr/>
          </p:nvSpPr>
          <p:spPr>
            <a:xfrm>
              <a:off x="7881366" y="2573655"/>
              <a:ext cx="0" cy="72390"/>
            </a:xfrm>
            <a:custGeom>
              <a:avLst/>
              <a:gdLst/>
              <a:ahLst/>
              <a:cxnLst/>
              <a:rect l="l" t="t" r="r" b="b"/>
              <a:pathLst>
                <a:path h="72389">
                  <a:moveTo>
                    <a:pt x="0" y="0"/>
                  </a:moveTo>
                  <a:lnTo>
                    <a:pt x="0" y="72008"/>
                  </a:lnTo>
                </a:path>
              </a:pathLst>
            </a:custGeom>
            <a:ln w="3175">
              <a:solidFill>
                <a:srgbClr val="000000"/>
              </a:solidFill>
            </a:ln>
          </p:spPr>
          <p:txBody>
            <a:bodyPr wrap="square" lIns="0" tIns="0" rIns="0" bIns="0" rtlCol="0"/>
            <a:lstStyle/>
            <a:p>
              <a:endParaRPr sz="1227"/>
            </a:p>
          </p:txBody>
        </p:sp>
        <p:sp>
          <p:nvSpPr>
            <p:cNvPr id="2477" name="object 2477"/>
            <p:cNvSpPr/>
            <p:nvPr/>
          </p:nvSpPr>
          <p:spPr>
            <a:xfrm>
              <a:off x="7881366" y="2645663"/>
              <a:ext cx="20320" cy="0"/>
            </a:xfrm>
            <a:custGeom>
              <a:avLst/>
              <a:gdLst/>
              <a:ahLst/>
              <a:cxnLst/>
              <a:rect l="l" t="t" r="r" b="b"/>
              <a:pathLst>
                <a:path w="20320">
                  <a:moveTo>
                    <a:pt x="19811" y="0"/>
                  </a:moveTo>
                  <a:lnTo>
                    <a:pt x="0" y="0"/>
                  </a:lnTo>
                </a:path>
              </a:pathLst>
            </a:custGeom>
            <a:ln w="3175">
              <a:solidFill>
                <a:srgbClr val="000000"/>
              </a:solidFill>
            </a:ln>
          </p:spPr>
          <p:txBody>
            <a:bodyPr wrap="square" lIns="0" tIns="0" rIns="0" bIns="0" rtlCol="0"/>
            <a:lstStyle/>
            <a:p>
              <a:endParaRPr sz="1227"/>
            </a:p>
          </p:txBody>
        </p:sp>
        <p:sp>
          <p:nvSpPr>
            <p:cNvPr id="2478" name="object 2478"/>
            <p:cNvSpPr/>
            <p:nvPr/>
          </p:nvSpPr>
          <p:spPr>
            <a:xfrm>
              <a:off x="7901178" y="2963799"/>
              <a:ext cx="10795" cy="0"/>
            </a:xfrm>
            <a:custGeom>
              <a:avLst/>
              <a:gdLst/>
              <a:ahLst/>
              <a:cxnLst/>
              <a:rect l="l" t="t" r="r" b="b"/>
              <a:pathLst>
                <a:path w="10795">
                  <a:moveTo>
                    <a:pt x="10286" y="0"/>
                  </a:moveTo>
                  <a:lnTo>
                    <a:pt x="0" y="0"/>
                  </a:lnTo>
                </a:path>
              </a:pathLst>
            </a:custGeom>
            <a:ln w="3175">
              <a:solidFill>
                <a:srgbClr val="000000"/>
              </a:solidFill>
            </a:ln>
          </p:spPr>
          <p:txBody>
            <a:bodyPr wrap="square" lIns="0" tIns="0" rIns="0" bIns="0" rtlCol="0"/>
            <a:lstStyle/>
            <a:p>
              <a:endParaRPr sz="1227"/>
            </a:p>
          </p:txBody>
        </p:sp>
        <p:sp>
          <p:nvSpPr>
            <p:cNvPr id="2479" name="object 2479"/>
            <p:cNvSpPr/>
            <p:nvPr/>
          </p:nvSpPr>
          <p:spPr>
            <a:xfrm>
              <a:off x="8972550" y="2963799"/>
              <a:ext cx="30480" cy="0"/>
            </a:xfrm>
            <a:custGeom>
              <a:avLst/>
              <a:gdLst/>
              <a:ahLst/>
              <a:cxnLst/>
              <a:rect l="l" t="t" r="r" b="b"/>
              <a:pathLst>
                <a:path w="30479">
                  <a:moveTo>
                    <a:pt x="30479" y="0"/>
                  </a:moveTo>
                  <a:lnTo>
                    <a:pt x="0" y="0"/>
                  </a:lnTo>
                </a:path>
              </a:pathLst>
            </a:custGeom>
            <a:ln w="3175">
              <a:solidFill>
                <a:srgbClr val="000000"/>
              </a:solidFill>
            </a:ln>
          </p:spPr>
          <p:txBody>
            <a:bodyPr wrap="square" lIns="0" tIns="0" rIns="0" bIns="0" rtlCol="0"/>
            <a:lstStyle/>
            <a:p>
              <a:endParaRPr sz="1227"/>
            </a:p>
          </p:txBody>
        </p:sp>
        <p:sp>
          <p:nvSpPr>
            <p:cNvPr id="2480" name="object 2480"/>
            <p:cNvSpPr/>
            <p:nvPr/>
          </p:nvSpPr>
          <p:spPr>
            <a:xfrm>
              <a:off x="12025121" y="8208263"/>
              <a:ext cx="55244" cy="19685"/>
            </a:xfrm>
            <a:custGeom>
              <a:avLst/>
              <a:gdLst/>
              <a:ahLst/>
              <a:cxnLst/>
              <a:rect l="l" t="t" r="r" b="b"/>
              <a:pathLst>
                <a:path w="55245" h="19684">
                  <a:moveTo>
                    <a:pt x="0" y="19430"/>
                  </a:moveTo>
                  <a:lnTo>
                    <a:pt x="0" y="0"/>
                  </a:lnTo>
                </a:path>
                <a:path w="55245" h="19684">
                  <a:moveTo>
                    <a:pt x="0" y="19430"/>
                  </a:moveTo>
                  <a:lnTo>
                    <a:pt x="55244" y="19430"/>
                  </a:lnTo>
                </a:path>
              </a:pathLst>
            </a:custGeom>
            <a:ln w="3175">
              <a:solidFill>
                <a:srgbClr val="000000"/>
              </a:solidFill>
            </a:ln>
          </p:spPr>
          <p:txBody>
            <a:bodyPr wrap="square" lIns="0" tIns="0" rIns="0" bIns="0" rtlCol="0"/>
            <a:lstStyle/>
            <a:p>
              <a:endParaRPr sz="1227"/>
            </a:p>
          </p:txBody>
        </p:sp>
        <p:sp>
          <p:nvSpPr>
            <p:cNvPr id="2481" name="object 2481"/>
            <p:cNvSpPr/>
            <p:nvPr/>
          </p:nvSpPr>
          <p:spPr>
            <a:xfrm>
              <a:off x="1128902" y="8525636"/>
              <a:ext cx="316865" cy="0"/>
            </a:xfrm>
            <a:custGeom>
              <a:avLst/>
              <a:gdLst/>
              <a:ahLst/>
              <a:cxnLst/>
              <a:rect l="l" t="t" r="r" b="b"/>
              <a:pathLst>
                <a:path w="316865">
                  <a:moveTo>
                    <a:pt x="0" y="0"/>
                  </a:moveTo>
                  <a:lnTo>
                    <a:pt x="316610" y="0"/>
                  </a:lnTo>
                </a:path>
              </a:pathLst>
            </a:custGeom>
            <a:ln w="3175">
              <a:solidFill>
                <a:srgbClr val="000000"/>
              </a:solidFill>
            </a:ln>
          </p:spPr>
          <p:txBody>
            <a:bodyPr wrap="square" lIns="0" tIns="0" rIns="0" bIns="0" rtlCol="0"/>
            <a:lstStyle/>
            <a:p>
              <a:endParaRPr sz="1227"/>
            </a:p>
          </p:txBody>
        </p:sp>
        <p:sp>
          <p:nvSpPr>
            <p:cNvPr id="2482" name="object 2482"/>
            <p:cNvSpPr/>
            <p:nvPr/>
          </p:nvSpPr>
          <p:spPr>
            <a:xfrm>
              <a:off x="1550288" y="8525636"/>
              <a:ext cx="176530" cy="176530"/>
            </a:xfrm>
            <a:custGeom>
              <a:avLst/>
              <a:gdLst/>
              <a:ahLst/>
              <a:cxnLst/>
              <a:rect l="l" t="t" r="r" b="b"/>
              <a:pathLst>
                <a:path w="176530" h="176529">
                  <a:moveTo>
                    <a:pt x="0" y="0"/>
                  </a:moveTo>
                  <a:lnTo>
                    <a:pt x="176402" y="176402"/>
                  </a:lnTo>
                </a:path>
              </a:pathLst>
            </a:custGeom>
            <a:ln w="3175">
              <a:solidFill>
                <a:srgbClr val="000000"/>
              </a:solidFill>
            </a:ln>
          </p:spPr>
          <p:txBody>
            <a:bodyPr wrap="square" lIns="0" tIns="0" rIns="0" bIns="0" rtlCol="0"/>
            <a:lstStyle/>
            <a:p>
              <a:endParaRPr sz="1227"/>
            </a:p>
          </p:txBody>
        </p:sp>
        <p:sp>
          <p:nvSpPr>
            <p:cNvPr id="2483" name="object 2483"/>
            <p:cNvSpPr/>
            <p:nvPr/>
          </p:nvSpPr>
          <p:spPr>
            <a:xfrm>
              <a:off x="1726691" y="8702039"/>
              <a:ext cx="0" cy="55880"/>
            </a:xfrm>
            <a:custGeom>
              <a:avLst/>
              <a:gdLst/>
              <a:ahLst/>
              <a:cxnLst/>
              <a:rect l="l" t="t" r="r" b="b"/>
              <a:pathLst>
                <a:path h="55879">
                  <a:moveTo>
                    <a:pt x="0" y="0"/>
                  </a:moveTo>
                  <a:lnTo>
                    <a:pt x="0" y="55625"/>
                  </a:lnTo>
                </a:path>
              </a:pathLst>
            </a:custGeom>
            <a:ln w="3175">
              <a:solidFill>
                <a:srgbClr val="000000"/>
              </a:solidFill>
            </a:ln>
          </p:spPr>
          <p:txBody>
            <a:bodyPr wrap="square" lIns="0" tIns="0" rIns="0" bIns="0" rtlCol="0"/>
            <a:lstStyle/>
            <a:p>
              <a:endParaRPr sz="1227"/>
            </a:p>
          </p:txBody>
        </p:sp>
        <p:sp>
          <p:nvSpPr>
            <p:cNvPr id="2484" name="object 2484"/>
            <p:cNvSpPr/>
            <p:nvPr/>
          </p:nvSpPr>
          <p:spPr>
            <a:xfrm>
              <a:off x="1496949" y="9184767"/>
              <a:ext cx="229870" cy="229870"/>
            </a:xfrm>
            <a:custGeom>
              <a:avLst/>
              <a:gdLst/>
              <a:ahLst/>
              <a:cxnLst/>
              <a:rect l="l" t="t" r="r" b="b"/>
              <a:pathLst>
                <a:path w="229869" h="229870">
                  <a:moveTo>
                    <a:pt x="229742" y="0"/>
                  </a:moveTo>
                  <a:lnTo>
                    <a:pt x="0" y="229742"/>
                  </a:lnTo>
                </a:path>
              </a:pathLst>
            </a:custGeom>
            <a:ln w="3175">
              <a:solidFill>
                <a:srgbClr val="000000"/>
              </a:solidFill>
            </a:ln>
          </p:spPr>
          <p:txBody>
            <a:bodyPr wrap="square" lIns="0" tIns="0" rIns="0" bIns="0" rtlCol="0"/>
            <a:lstStyle/>
            <a:p>
              <a:endParaRPr sz="1227"/>
            </a:p>
          </p:txBody>
        </p:sp>
        <p:sp>
          <p:nvSpPr>
            <p:cNvPr id="2485" name="object 2485"/>
            <p:cNvSpPr/>
            <p:nvPr/>
          </p:nvSpPr>
          <p:spPr>
            <a:xfrm>
              <a:off x="1690116" y="8757666"/>
              <a:ext cx="0" cy="371475"/>
            </a:xfrm>
            <a:custGeom>
              <a:avLst/>
              <a:gdLst/>
              <a:ahLst/>
              <a:cxnLst/>
              <a:rect l="l" t="t" r="r" b="b"/>
              <a:pathLst>
                <a:path h="371475">
                  <a:moveTo>
                    <a:pt x="0" y="0"/>
                  </a:moveTo>
                  <a:lnTo>
                    <a:pt x="0" y="371474"/>
                  </a:lnTo>
                </a:path>
              </a:pathLst>
            </a:custGeom>
            <a:ln w="3175">
              <a:solidFill>
                <a:srgbClr val="000000"/>
              </a:solidFill>
            </a:ln>
          </p:spPr>
          <p:txBody>
            <a:bodyPr wrap="square" lIns="0" tIns="0" rIns="0" bIns="0" rtlCol="0"/>
            <a:lstStyle/>
            <a:p>
              <a:endParaRPr sz="1227"/>
            </a:p>
          </p:txBody>
        </p:sp>
        <p:sp>
          <p:nvSpPr>
            <p:cNvPr id="2486" name="object 2486"/>
            <p:cNvSpPr/>
            <p:nvPr/>
          </p:nvSpPr>
          <p:spPr>
            <a:xfrm>
              <a:off x="1743455" y="8740901"/>
              <a:ext cx="0" cy="399415"/>
            </a:xfrm>
            <a:custGeom>
              <a:avLst/>
              <a:gdLst/>
              <a:ahLst/>
              <a:cxnLst/>
              <a:rect l="l" t="t" r="r" b="b"/>
              <a:pathLst>
                <a:path h="399415">
                  <a:moveTo>
                    <a:pt x="0" y="399287"/>
                  </a:moveTo>
                  <a:lnTo>
                    <a:pt x="0" y="0"/>
                  </a:lnTo>
                </a:path>
              </a:pathLst>
            </a:custGeom>
            <a:ln w="3175">
              <a:solidFill>
                <a:srgbClr val="000000"/>
              </a:solidFill>
            </a:ln>
          </p:spPr>
          <p:txBody>
            <a:bodyPr wrap="square" lIns="0" tIns="0" rIns="0" bIns="0" rtlCol="0"/>
            <a:lstStyle/>
            <a:p>
              <a:endParaRPr sz="1227"/>
            </a:p>
          </p:txBody>
        </p:sp>
        <p:sp>
          <p:nvSpPr>
            <p:cNvPr id="2487" name="object 2487"/>
            <p:cNvSpPr/>
            <p:nvPr/>
          </p:nvSpPr>
          <p:spPr>
            <a:xfrm>
              <a:off x="1726691" y="9140189"/>
              <a:ext cx="17145" cy="0"/>
            </a:xfrm>
            <a:custGeom>
              <a:avLst/>
              <a:gdLst/>
              <a:ahLst/>
              <a:cxnLst/>
              <a:rect l="l" t="t" r="r" b="b"/>
              <a:pathLst>
                <a:path w="17144">
                  <a:moveTo>
                    <a:pt x="0" y="0"/>
                  </a:moveTo>
                  <a:lnTo>
                    <a:pt x="16763" y="0"/>
                  </a:lnTo>
                </a:path>
              </a:pathLst>
            </a:custGeom>
            <a:ln w="3175">
              <a:solidFill>
                <a:srgbClr val="000000"/>
              </a:solidFill>
            </a:ln>
          </p:spPr>
          <p:txBody>
            <a:bodyPr wrap="square" lIns="0" tIns="0" rIns="0" bIns="0" rtlCol="0"/>
            <a:lstStyle/>
            <a:p>
              <a:endParaRPr sz="1227"/>
            </a:p>
          </p:txBody>
        </p:sp>
        <p:sp>
          <p:nvSpPr>
            <p:cNvPr id="2488" name="object 2488"/>
            <p:cNvSpPr/>
            <p:nvPr/>
          </p:nvSpPr>
          <p:spPr>
            <a:xfrm>
              <a:off x="1690116" y="9129141"/>
              <a:ext cx="36830" cy="0"/>
            </a:xfrm>
            <a:custGeom>
              <a:avLst/>
              <a:gdLst/>
              <a:ahLst/>
              <a:cxnLst/>
              <a:rect l="l" t="t" r="r" b="b"/>
              <a:pathLst>
                <a:path w="36830">
                  <a:moveTo>
                    <a:pt x="36575" y="0"/>
                  </a:moveTo>
                  <a:lnTo>
                    <a:pt x="0" y="0"/>
                  </a:lnTo>
                </a:path>
              </a:pathLst>
            </a:custGeom>
            <a:ln w="3175">
              <a:solidFill>
                <a:srgbClr val="000000"/>
              </a:solidFill>
            </a:ln>
          </p:spPr>
          <p:txBody>
            <a:bodyPr wrap="square" lIns="0" tIns="0" rIns="0" bIns="0" rtlCol="0"/>
            <a:lstStyle/>
            <a:p>
              <a:endParaRPr sz="1227"/>
            </a:p>
          </p:txBody>
        </p:sp>
        <p:sp>
          <p:nvSpPr>
            <p:cNvPr id="2489" name="object 2489"/>
            <p:cNvSpPr/>
            <p:nvPr/>
          </p:nvSpPr>
          <p:spPr>
            <a:xfrm>
              <a:off x="1726691" y="8740901"/>
              <a:ext cx="17145" cy="0"/>
            </a:xfrm>
            <a:custGeom>
              <a:avLst/>
              <a:gdLst/>
              <a:ahLst/>
              <a:cxnLst/>
              <a:rect l="l" t="t" r="r" b="b"/>
              <a:pathLst>
                <a:path w="17144">
                  <a:moveTo>
                    <a:pt x="16763" y="0"/>
                  </a:moveTo>
                  <a:lnTo>
                    <a:pt x="0" y="0"/>
                  </a:lnTo>
                </a:path>
              </a:pathLst>
            </a:custGeom>
            <a:ln w="3175">
              <a:solidFill>
                <a:srgbClr val="000000"/>
              </a:solidFill>
            </a:ln>
          </p:spPr>
          <p:txBody>
            <a:bodyPr wrap="square" lIns="0" tIns="0" rIns="0" bIns="0" rtlCol="0"/>
            <a:lstStyle/>
            <a:p>
              <a:endParaRPr sz="1227"/>
            </a:p>
          </p:txBody>
        </p:sp>
        <p:sp>
          <p:nvSpPr>
            <p:cNvPr id="2490" name="object 2490"/>
            <p:cNvSpPr/>
            <p:nvPr/>
          </p:nvSpPr>
          <p:spPr>
            <a:xfrm>
              <a:off x="1690116" y="8757666"/>
              <a:ext cx="36830" cy="0"/>
            </a:xfrm>
            <a:custGeom>
              <a:avLst/>
              <a:gdLst/>
              <a:ahLst/>
              <a:cxnLst/>
              <a:rect l="l" t="t" r="r" b="b"/>
              <a:pathLst>
                <a:path w="36830">
                  <a:moveTo>
                    <a:pt x="0" y="0"/>
                  </a:moveTo>
                  <a:lnTo>
                    <a:pt x="36575" y="0"/>
                  </a:lnTo>
                </a:path>
              </a:pathLst>
            </a:custGeom>
            <a:ln w="3175">
              <a:solidFill>
                <a:srgbClr val="000000"/>
              </a:solidFill>
            </a:ln>
          </p:spPr>
          <p:txBody>
            <a:bodyPr wrap="square" lIns="0" tIns="0" rIns="0" bIns="0" rtlCol="0"/>
            <a:lstStyle/>
            <a:p>
              <a:endParaRPr sz="1227"/>
            </a:p>
          </p:txBody>
        </p:sp>
        <p:sp>
          <p:nvSpPr>
            <p:cNvPr id="2491" name="object 2491"/>
            <p:cNvSpPr/>
            <p:nvPr/>
          </p:nvSpPr>
          <p:spPr>
            <a:xfrm>
              <a:off x="1706880" y="9129141"/>
              <a:ext cx="0" cy="47625"/>
            </a:xfrm>
            <a:custGeom>
              <a:avLst/>
              <a:gdLst/>
              <a:ahLst/>
              <a:cxnLst/>
              <a:rect l="l" t="t" r="r" b="b"/>
              <a:pathLst>
                <a:path h="47625">
                  <a:moveTo>
                    <a:pt x="0" y="0"/>
                  </a:moveTo>
                  <a:lnTo>
                    <a:pt x="0" y="47243"/>
                  </a:lnTo>
                </a:path>
              </a:pathLst>
            </a:custGeom>
            <a:ln w="3175">
              <a:solidFill>
                <a:srgbClr val="000000"/>
              </a:solidFill>
            </a:ln>
          </p:spPr>
          <p:txBody>
            <a:bodyPr wrap="square" lIns="0" tIns="0" rIns="0" bIns="0" rtlCol="0"/>
            <a:lstStyle/>
            <a:p>
              <a:endParaRPr sz="1227"/>
            </a:p>
          </p:txBody>
        </p:sp>
        <p:sp>
          <p:nvSpPr>
            <p:cNvPr id="2492" name="object 2492"/>
            <p:cNvSpPr/>
            <p:nvPr/>
          </p:nvSpPr>
          <p:spPr>
            <a:xfrm>
              <a:off x="1726691" y="9129141"/>
              <a:ext cx="0" cy="55880"/>
            </a:xfrm>
            <a:custGeom>
              <a:avLst/>
              <a:gdLst/>
              <a:ahLst/>
              <a:cxnLst/>
              <a:rect l="l" t="t" r="r" b="b"/>
              <a:pathLst>
                <a:path h="55879">
                  <a:moveTo>
                    <a:pt x="0" y="0"/>
                  </a:moveTo>
                  <a:lnTo>
                    <a:pt x="0" y="55625"/>
                  </a:lnTo>
                </a:path>
              </a:pathLst>
            </a:custGeom>
            <a:ln w="3175">
              <a:solidFill>
                <a:srgbClr val="000000"/>
              </a:solidFill>
            </a:ln>
          </p:spPr>
          <p:txBody>
            <a:bodyPr wrap="square" lIns="0" tIns="0" rIns="0" bIns="0" rtlCol="0"/>
            <a:lstStyle/>
            <a:p>
              <a:endParaRPr sz="1227"/>
            </a:p>
          </p:txBody>
        </p:sp>
        <p:sp>
          <p:nvSpPr>
            <p:cNvPr id="2493" name="object 2493"/>
            <p:cNvSpPr/>
            <p:nvPr/>
          </p:nvSpPr>
          <p:spPr>
            <a:xfrm>
              <a:off x="2941701" y="2758440"/>
              <a:ext cx="0" cy="41275"/>
            </a:xfrm>
            <a:custGeom>
              <a:avLst/>
              <a:gdLst/>
              <a:ahLst/>
              <a:cxnLst/>
              <a:rect l="l" t="t" r="r" b="b"/>
              <a:pathLst>
                <a:path h="41275">
                  <a:moveTo>
                    <a:pt x="0" y="40766"/>
                  </a:moveTo>
                  <a:lnTo>
                    <a:pt x="0" y="0"/>
                  </a:lnTo>
                </a:path>
              </a:pathLst>
            </a:custGeom>
            <a:ln w="3175">
              <a:solidFill>
                <a:srgbClr val="000000"/>
              </a:solidFill>
            </a:ln>
          </p:spPr>
          <p:txBody>
            <a:bodyPr wrap="square" lIns="0" tIns="0" rIns="0" bIns="0" rtlCol="0"/>
            <a:lstStyle/>
            <a:p>
              <a:endParaRPr sz="1227"/>
            </a:p>
          </p:txBody>
        </p:sp>
        <p:sp>
          <p:nvSpPr>
            <p:cNvPr id="2494" name="object 2494"/>
            <p:cNvSpPr/>
            <p:nvPr/>
          </p:nvSpPr>
          <p:spPr>
            <a:xfrm>
              <a:off x="7911465" y="2670810"/>
              <a:ext cx="0" cy="293370"/>
            </a:xfrm>
            <a:custGeom>
              <a:avLst/>
              <a:gdLst/>
              <a:ahLst/>
              <a:cxnLst/>
              <a:rect l="l" t="t" r="r" b="b"/>
              <a:pathLst>
                <a:path h="293369">
                  <a:moveTo>
                    <a:pt x="0" y="0"/>
                  </a:moveTo>
                  <a:lnTo>
                    <a:pt x="0" y="292988"/>
                  </a:lnTo>
                </a:path>
              </a:pathLst>
            </a:custGeom>
            <a:ln w="3175">
              <a:solidFill>
                <a:srgbClr val="000000"/>
              </a:solidFill>
            </a:ln>
          </p:spPr>
          <p:txBody>
            <a:bodyPr wrap="square" lIns="0" tIns="0" rIns="0" bIns="0" rtlCol="0"/>
            <a:lstStyle/>
            <a:p>
              <a:endParaRPr sz="1227"/>
            </a:p>
          </p:txBody>
        </p:sp>
        <p:sp>
          <p:nvSpPr>
            <p:cNvPr id="2495" name="object 2495"/>
            <p:cNvSpPr/>
            <p:nvPr/>
          </p:nvSpPr>
          <p:spPr>
            <a:xfrm>
              <a:off x="11535156" y="2670810"/>
              <a:ext cx="0" cy="132080"/>
            </a:xfrm>
            <a:custGeom>
              <a:avLst/>
              <a:gdLst/>
              <a:ahLst/>
              <a:cxnLst/>
              <a:rect l="l" t="t" r="r" b="b"/>
              <a:pathLst>
                <a:path h="132080">
                  <a:moveTo>
                    <a:pt x="0" y="0"/>
                  </a:moveTo>
                  <a:lnTo>
                    <a:pt x="0" y="131825"/>
                  </a:lnTo>
                </a:path>
              </a:pathLst>
            </a:custGeom>
            <a:ln w="3175">
              <a:solidFill>
                <a:srgbClr val="000000"/>
              </a:solidFill>
            </a:ln>
          </p:spPr>
          <p:txBody>
            <a:bodyPr wrap="square" lIns="0" tIns="0" rIns="0" bIns="0" rtlCol="0"/>
            <a:lstStyle/>
            <a:p>
              <a:endParaRPr sz="1227"/>
            </a:p>
          </p:txBody>
        </p:sp>
        <p:pic>
          <p:nvPicPr>
            <p:cNvPr id="2496" name="object 2496"/>
            <p:cNvPicPr/>
            <p:nvPr/>
          </p:nvPicPr>
          <p:blipFill>
            <a:blip r:embed="rId13" cstate="print"/>
            <a:stretch>
              <a:fillRect/>
            </a:stretch>
          </p:blipFill>
          <p:spPr>
            <a:xfrm>
              <a:off x="12025121" y="2883030"/>
              <a:ext cx="272414" cy="122297"/>
            </a:xfrm>
            <a:prstGeom prst="rect">
              <a:avLst/>
            </a:prstGeom>
          </p:spPr>
        </p:pic>
        <p:sp>
          <p:nvSpPr>
            <p:cNvPr id="2497" name="object 2497"/>
            <p:cNvSpPr/>
            <p:nvPr/>
          </p:nvSpPr>
          <p:spPr>
            <a:xfrm>
              <a:off x="8275701" y="8214741"/>
              <a:ext cx="0" cy="11430"/>
            </a:xfrm>
            <a:custGeom>
              <a:avLst/>
              <a:gdLst/>
              <a:ahLst/>
              <a:cxnLst/>
              <a:rect l="l" t="t" r="r" b="b"/>
              <a:pathLst>
                <a:path h="11429">
                  <a:moveTo>
                    <a:pt x="0" y="0"/>
                  </a:moveTo>
                  <a:lnTo>
                    <a:pt x="0" y="11048"/>
                  </a:lnTo>
                </a:path>
              </a:pathLst>
            </a:custGeom>
            <a:ln w="3175">
              <a:solidFill>
                <a:srgbClr val="000000"/>
              </a:solidFill>
            </a:ln>
          </p:spPr>
          <p:txBody>
            <a:bodyPr wrap="square" lIns="0" tIns="0" rIns="0" bIns="0" rtlCol="0"/>
            <a:lstStyle/>
            <a:p>
              <a:endParaRPr sz="1227"/>
            </a:p>
          </p:txBody>
        </p:sp>
        <p:sp>
          <p:nvSpPr>
            <p:cNvPr id="2498" name="object 2498"/>
            <p:cNvSpPr/>
            <p:nvPr/>
          </p:nvSpPr>
          <p:spPr>
            <a:xfrm>
              <a:off x="11553443" y="7976235"/>
              <a:ext cx="0" cy="155575"/>
            </a:xfrm>
            <a:custGeom>
              <a:avLst/>
              <a:gdLst/>
              <a:ahLst/>
              <a:cxnLst/>
              <a:rect l="l" t="t" r="r" b="b"/>
              <a:pathLst>
                <a:path h="155575">
                  <a:moveTo>
                    <a:pt x="0" y="155447"/>
                  </a:moveTo>
                  <a:lnTo>
                    <a:pt x="0" y="0"/>
                  </a:lnTo>
                </a:path>
              </a:pathLst>
            </a:custGeom>
            <a:ln w="3175">
              <a:solidFill>
                <a:srgbClr val="000000"/>
              </a:solidFill>
            </a:ln>
          </p:spPr>
          <p:txBody>
            <a:bodyPr wrap="square" lIns="0" tIns="0" rIns="0" bIns="0" rtlCol="0"/>
            <a:lstStyle/>
            <a:p>
              <a:endParaRPr sz="1227"/>
            </a:p>
          </p:txBody>
        </p:sp>
        <p:sp>
          <p:nvSpPr>
            <p:cNvPr id="2499" name="object 2499"/>
            <p:cNvSpPr/>
            <p:nvPr/>
          </p:nvSpPr>
          <p:spPr>
            <a:xfrm>
              <a:off x="4283583" y="8214741"/>
              <a:ext cx="0" cy="11430"/>
            </a:xfrm>
            <a:custGeom>
              <a:avLst/>
              <a:gdLst/>
              <a:ahLst/>
              <a:cxnLst/>
              <a:rect l="l" t="t" r="r" b="b"/>
              <a:pathLst>
                <a:path h="11429">
                  <a:moveTo>
                    <a:pt x="0" y="0"/>
                  </a:moveTo>
                  <a:lnTo>
                    <a:pt x="0" y="11048"/>
                  </a:lnTo>
                </a:path>
              </a:pathLst>
            </a:custGeom>
            <a:ln w="3175">
              <a:solidFill>
                <a:srgbClr val="000000"/>
              </a:solidFill>
            </a:ln>
          </p:spPr>
          <p:txBody>
            <a:bodyPr wrap="square" lIns="0" tIns="0" rIns="0" bIns="0" rtlCol="0"/>
            <a:lstStyle/>
            <a:p>
              <a:endParaRPr sz="1227"/>
            </a:p>
          </p:txBody>
        </p:sp>
        <p:pic>
          <p:nvPicPr>
            <p:cNvPr id="2500" name="object 2500"/>
            <p:cNvPicPr/>
            <p:nvPr/>
          </p:nvPicPr>
          <p:blipFill>
            <a:blip r:embed="rId14" cstate="print"/>
            <a:stretch>
              <a:fillRect/>
            </a:stretch>
          </p:blipFill>
          <p:spPr>
            <a:xfrm>
              <a:off x="12150090" y="8189975"/>
              <a:ext cx="147446" cy="121538"/>
            </a:xfrm>
            <a:prstGeom prst="rect">
              <a:avLst/>
            </a:prstGeom>
          </p:spPr>
        </p:pic>
        <p:sp>
          <p:nvSpPr>
            <p:cNvPr id="2501" name="object 2501"/>
            <p:cNvSpPr/>
            <p:nvPr/>
          </p:nvSpPr>
          <p:spPr>
            <a:xfrm>
              <a:off x="12297536" y="8255888"/>
              <a:ext cx="551815" cy="0"/>
            </a:xfrm>
            <a:custGeom>
              <a:avLst/>
              <a:gdLst/>
              <a:ahLst/>
              <a:cxnLst/>
              <a:rect l="l" t="t" r="r" b="b"/>
              <a:pathLst>
                <a:path w="551815">
                  <a:moveTo>
                    <a:pt x="0" y="0"/>
                  </a:moveTo>
                  <a:lnTo>
                    <a:pt x="551306" y="0"/>
                  </a:lnTo>
                </a:path>
              </a:pathLst>
            </a:custGeom>
            <a:ln w="3175">
              <a:solidFill>
                <a:srgbClr val="000000"/>
              </a:solidFill>
            </a:ln>
          </p:spPr>
          <p:txBody>
            <a:bodyPr wrap="square" lIns="0" tIns="0" rIns="0" bIns="0" rtlCol="0"/>
            <a:lstStyle/>
            <a:p>
              <a:endParaRPr sz="1227"/>
            </a:p>
          </p:txBody>
        </p:sp>
        <p:sp>
          <p:nvSpPr>
            <p:cNvPr id="2502" name="object 2502"/>
            <p:cNvSpPr/>
            <p:nvPr/>
          </p:nvSpPr>
          <p:spPr>
            <a:xfrm>
              <a:off x="12279248" y="8281416"/>
              <a:ext cx="588010" cy="0"/>
            </a:xfrm>
            <a:custGeom>
              <a:avLst/>
              <a:gdLst/>
              <a:ahLst/>
              <a:cxnLst/>
              <a:rect l="l" t="t" r="r" b="b"/>
              <a:pathLst>
                <a:path w="588009">
                  <a:moveTo>
                    <a:pt x="0" y="0"/>
                  </a:moveTo>
                  <a:lnTo>
                    <a:pt x="587882" y="0"/>
                  </a:lnTo>
                </a:path>
              </a:pathLst>
            </a:custGeom>
            <a:ln w="3175">
              <a:solidFill>
                <a:srgbClr val="000000"/>
              </a:solidFill>
            </a:ln>
          </p:spPr>
          <p:txBody>
            <a:bodyPr wrap="square" lIns="0" tIns="0" rIns="0" bIns="0" rtlCol="0"/>
            <a:lstStyle/>
            <a:p>
              <a:endParaRPr sz="1227"/>
            </a:p>
          </p:txBody>
        </p:sp>
        <p:sp>
          <p:nvSpPr>
            <p:cNvPr id="2503" name="object 2503"/>
            <p:cNvSpPr/>
            <p:nvPr/>
          </p:nvSpPr>
          <p:spPr>
            <a:xfrm>
              <a:off x="12297536" y="8208263"/>
              <a:ext cx="551815" cy="0"/>
            </a:xfrm>
            <a:custGeom>
              <a:avLst/>
              <a:gdLst/>
              <a:ahLst/>
              <a:cxnLst/>
              <a:rect l="l" t="t" r="r" b="b"/>
              <a:pathLst>
                <a:path w="551815">
                  <a:moveTo>
                    <a:pt x="0" y="0"/>
                  </a:moveTo>
                  <a:lnTo>
                    <a:pt x="551306" y="0"/>
                  </a:lnTo>
                </a:path>
              </a:pathLst>
            </a:custGeom>
            <a:ln w="3175">
              <a:solidFill>
                <a:srgbClr val="000000"/>
              </a:solidFill>
            </a:ln>
          </p:spPr>
          <p:txBody>
            <a:bodyPr wrap="square" lIns="0" tIns="0" rIns="0" bIns="0" rtlCol="0"/>
            <a:lstStyle/>
            <a:p>
              <a:endParaRPr sz="1227"/>
            </a:p>
          </p:txBody>
        </p:sp>
        <p:sp>
          <p:nvSpPr>
            <p:cNvPr id="2504" name="object 2504"/>
            <p:cNvSpPr/>
            <p:nvPr/>
          </p:nvSpPr>
          <p:spPr>
            <a:xfrm>
              <a:off x="12279248" y="8189975"/>
              <a:ext cx="588010" cy="0"/>
            </a:xfrm>
            <a:custGeom>
              <a:avLst/>
              <a:gdLst/>
              <a:ahLst/>
              <a:cxnLst/>
              <a:rect l="l" t="t" r="r" b="b"/>
              <a:pathLst>
                <a:path w="588009">
                  <a:moveTo>
                    <a:pt x="0" y="0"/>
                  </a:moveTo>
                  <a:lnTo>
                    <a:pt x="587882" y="0"/>
                  </a:lnTo>
                </a:path>
              </a:pathLst>
            </a:custGeom>
            <a:ln w="3175">
              <a:solidFill>
                <a:srgbClr val="000000"/>
              </a:solidFill>
            </a:ln>
          </p:spPr>
          <p:txBody>
            <a:bodyPr wrap="square" lIns="0" tIns="0" rIns="0" bIns="0" rtlCol="0"/>
            <a:lstStyle/>
            <a:p>
              <a:endParaRPr sz="1227"/>
            </a:p>
          </p:txBody>
        </p:sp>
        <p:sp>
          <p:nvSpPr>
            <p:cNvPr id="2505" name="object 2505"/>
            <p:cNvSpPr/>
            <p:nvPr/>
          </p:nvSpPr>
          <p:spPr>
            <a:xfrm>
              <a:off x="12279248" y="8284083"/>
              <a:ext cx="144145" cy="0"/>
            </a:xfrm>
            <a:custGeom>
              <a:avLst/>
              <a:gdLst/>
              <a:ahLst/>
              <a:cxnLst/>
              <a:rect l="l" t="t" r="r" b="b"/>
              <a:pathLst>
                <a:path w="144145">
                  <a:moveTo>
                    <a:pt x="0" y="0"/>
                  </a:moveTo>
                  <a:lnTo>
                    <a:pt x="144017" y="0"/>
                  </a:lnTo>
                </a:path>
              </a:pathLst>
            </a:custGeom>
            <a:ln w="3175">
              <a:solidFill>
                <a:srgbClr val="000000"/>
              </a:solidFill>
            </a:ln>
          </p:spPr>
          <p:txBody>
            <a:bodyPr wrap="square" lIns="0" tIns="0" rIns="0" bIns="0" rtlCol="0"/>
            <a:lstStyle/>
            <a:p>
              <a:endParaRPr sz="1227"/>
            </a:p>
          </p:txBody>
        </p:sp>
        <p:sp>
          <p:nvSpPr>
            <p:cNvPr id="2506" name="object 2506"/>
            <p:cNvSpPr/>
            <p:nvPr/>
          </p:nvSpPr>
          <p:spPr>
            <a:xfrm>
              <a:off x="12027027" y="2076831"/>
              <a:ext cx="0" cy="182880"/>
            </a:xfrm>
            <a:custGeom>
              <a:avLst/>
              <a:gdLst/>
              <a:ahLst/>
              <a:cxnLst/>
              <a:rect l="l" t="t" r="r" b="b"/>
              <a:pathLst>
                <a:path h="182880">
                  <a:moveTo>
                    <a:pt x="0" y="182879"/>
                  </a:moveTo>
                  <a:lnTo>
                    <a:pt x="0" y="0"/>
                  </a:lnTo>
                </a:path>
              </a:pathLst>
            </a:custGeom>
            <a:ln w="3175">
              <a:solidFill>
                <a:srgbClr val="000000"/>
              </a:solidFill>
            </a:ln>
          </p:spPr>
          <p:txBody>
            <a:bodyPr wrap="square" lIns="0" tIns="0" rIns="0" bIns="0" rtlCol="0"/>
            <a:lstStyle/>
            <a:p>
              <a:endParaRPr sz="1227"/>
            </a:p>
          </p:txBody>
        </p:sp>
        <p:sp>
          <p:nvSpPr>
            <p:cNvPr id="2507" name="object 2507"/>
            <p:cNvSpPr/>
            <p:nvPr/>
          </p:nvSpPr>
          <p:spPr>
            <a:xfrm>
              <a:off x="12036932" y="2197227"/>
              <a:ext cx="23495" cy="24765"/>
            </a:xfrm>
            <a:custGeom>
              <a:avLst/>
              <a:gdLst/>
              <a:ahLst/>
              <a:cxnLst/>
              <a:rect l="l" t="t" r="r" b="b"/>
              <a:pathLst>
                <a:path w="23495" h="24764">
                  <a:moveTo>
                    <a:pt x="0" y="0"/>
                  </a:moveTo>
                  <a:lnTo>
                    <a:pt x="0" y="24764"/>
                  </a:lnTo>
                </a:path>
                <a:path w="23495" h="24764">
                  <a:moveTo>
                    <a:pt x="0" y="0"/>
                  </a:moveTo>
                  <a:lnTo>
                    <a:pt x="23240" y="0"/>
                  </a:lnTo>
                </a:path>
              </a:pathLst>
            </a:custGeom>
            <a:ln w="3175">
              <a:solidFill>
                <a:srgbClr val="000000"/>
              </a:solidFill>
            </a:ln>
          </p:spPr>
          <p:txBody>
            <a:bodyPr wrap="square" lIns="0" tIns="0" rIns="0" bIns="0" rtlCol="0"/>
            <a:lstStyle/>
            <a:p>
              <a:endParaRPr sz="1227"/>
            </a:p>
          </p:txBody>
        </p:sp>
        <p:sp>
          <p:nvSpPr>
            <p:cNvPr id="2508" name="object 2508"/>
            <p:cNvSpPr/>
            <p:nvPr/>
          </p:nvSpPr>
          <p:spPr>
            <a:xfrm>
              <a:off x="12036932" y="2114169"/>
              <a:ext cx="23495" cy="24765"/>
            </a:xfrm>
            <a:custGeom>
              <a:avLst/>
              <a:gdLst/>
              <a:ahLst/>
              <a:cxnLst/>
              <a:rect l="l" t="t" r="r" b="b"/>
              <a:pathLst>
                <a:path w="23495" h="24764">
                  <a:moveTo>
                    <a:pt x="0" y="24764"/>
                  </a:moveTo>
                  <a:lnTo>
                    <a:pt x="0" y="0"/>
                  </a:lnTo>
                </a:path>
                <a:path w="23495" h="24764">
                  <a:moveTo>
                    <a:pt x="0" y="24764"/>
                  </a:moveTo>
                  <a:lnTo>
                    <a:pt x="23240" y="24764"/>
                  </a:lnTo>
                </a:path>
              </a:pathLst>
            </a:custGeom>
            <a:ln w="3175">
              <a:solidFill>
                <a:srgbClr val="000000"/>
              </a:solidFill>
            </a:ln>
          </p:spPr>
          <p:txBody>
            <a:bodyPr wrap="square" lIns="0" tIns="0" rIns="0" bIns="0" rtlCol="0"/>
            <a:lstStyle/>
            <a:p>
              <a:endParaRPr sz="1227"/>
            </a:p>
          </p:txBody>
        </p:sp>
        <p:sp>
          <p:nvSpPr>
            <p:cNvPr id="2509" name="object 2509"/>
            <p:cNvSpPr/>
            <p:nvPr/>
          </p:nvSpPr>
          <p:spPr>
            <a:xfrm>
              <a:off x="12036932" y="2114169"/>
              <a:ext cx="23495" cy="0"/>
            </a:xfrm>
            <a:custGeom>
              <a:avLst/>
              <a:gdLst/>
              <a:ahLst/>
              <a:cxnLst/>
              <a:rect l="l" t="t" r="r" b="b"/>
              <a:pathLst>
                <a:path w="23495">
                  <a:moveTo>
                    <a:pt x="0" y="0"/>
                  </a:moveTo>
                  <a:lnTo>
                    <a:pt x="23240" y="0"/>
                  </a:lnTo>
                </a:path>
              </a:pathLst>
            </a:custGeom>
            <a:ln w="3175">
              <a:solidFill>
                <a:srgbClr val="000000"/>
              </a:solidFill>
            </a:ln>
          </p:spPr>
          <p:txBody>
            <a:bodyPr wrap="square" lIns="0" tIns="0" rIns="0" bIns="0" rtlCol="0"/>
            <a:lstStyle/>
            <a:p>
              <a:endParaRPr sz="1227"/>
            </a:p>
          </p:txBody>
        </p:sp>
        <p:sp>
          <p:nvSpPr>
            <p:cNvPr id="2510" name="object 2510"/>
            <p:cNvSpPr/>
            <p:nvPr/>
          </p:nvSpPr>
          <p:spPr>
            <a:xfrm>
              <a:off x="12027027" y="2076831"/>
              <a:ext cx="33655" cy="0"/>
            </a:xfrm>
            <a:custGeom>
              <a:avLst/>
              <a:gdLst/>
              <a:ahLst/>
              <a:cxnLst/>
              <a:rect l="l" t="t" r="r" b="b"/>
              <a:pathLst>
                <a:path w="33654">
                  <a:moveTo>
                    <a:pt x="0" y="0"/>
                  </a:moveTo>
                  <a:lnTo>
                    <a:pt x="33146" y="0"/>
                  </a:lnTo>
                </a:path>
              </a:pathLst>
            </a:custGeom>
            <a:ln w="3175">
              <a:solidFill>
                <a:srgbClr val="000000"/>
              </a:solidFill>
            </a:ln>
          </p:spPr>
          <p:txBody>
            <a:bodyPr wrap="square" lIns="0" tIns="0" rIns="0" bIns="0" rtlCol="0"/>
            <a:lstStyle/>
            <a:p>
              <a:endParaRPr sz="1227"/>
            </a:p>
          </p:txBody>
        </p:sp>
        <p:sp>
          <p:nvSpPr>
            <p:cNvPr id="2511" name="object 2511"/>
            <p:cNvSpPr/>
            <p:nvPr/>
          </p:nvSpPr>
          <p:spPr>
            <a:xfrm>
              <a:off x="12036932" y="2221992"/>
              <a:ext cx="23495" cy="0"/>
            </a:xfrm>
            <a:custGeom>
              <a:avLst/>
              <a:gdLst/>
              <a:ahLst/>
              <a:cxnLst/>
              <a:rect l="l" t="t" r="r" b="b"/>
              <a:pathLst>
                <a:path w="23495">
                  <a:moveTo>
                    <a:pt x="0" y="0"/>
                  </a:moveTo>
                  <a:lnTo>
                    <a:pt x="23240" y="0"/>
                  </a:lnTo>
                </a:path>
              </a:pathLst>
            </a:custGeom>
            <a:ln w="3175">
              <a:solidFill>
                <a:srgbClr val="000000"/>
              </a:solidFill>
            </a:ln>
          </p:spPr>
          <p:txBody>
            <a:bodyPr wrap="square" lIns="0" tIns="0" rIns="0" bIns="0" rtlCol="0"/>
            <a:lstStyle/>
            <a:p>
              <a:endParaRPr sz="1227"/>
            </a:p>
          </p:txBody>
        </p:sp>
        <p:sp>
          <p:nvSpPr>
            <p:cNvPr id="2512" name="object 2512"/>
            <p:cNvSpPr/>
            <p:nvPr/>
          </p:nvSpPr>
          <p:spPr>
            <a:xfrm>
              <a:off x="12027027" y="2259711"/>
              <a:ext cx="33655" cy="0"/>
            </a:xfrm>
            <a:custGeom>
              <a:avLst/>
              <a:gdLst/>
              <a:ahLst/>
              <a:cxnLst/>
              <a:rect l="l" t="t" r="r" b="b"/>
              <a:pathLst>
                <a:path w="33654">
                  <a:moveTo>
                    <a:pt x="0" y="0"/>
                  </a:moveTo>
                  <a:lnTo>
                    <a:pt x="33146" y="0"/>
                  </a:lnTo>
                </a:path>
              </a:pathLst>
            </a:custGeom>
            <a:ln w="3175">
              <a:solidFill>
                <a:srgbClr val="000000"/>
              </a:solidFill>
            </a:ln>
          </p:spPr>
          <p:txBody>
            <a:bodyPr wrap="square" lIns="0" tIns="0" rIns="0" bIns="0" rtlCol="0"/>
            <a:lstStyle/>
            <a:p>
              <a:endParaRPr sz="1227"/>
            </a:p>
          </p:txBody>
        </p:sp>
        <p:sp>
          <p:nvSpPr>
            <p:cNvPr id="2513" name="object 2513"/>
            <p:cNvSpPr/>
            <p:nvPr/>
          </p:nvSpPr>
          <p:spPr>
            <a:xfrm>
              <a:off x="826008" y="9418700"/>
              <a:ext cx="593725" cy="0"/>
            </a:xfrm>
            <a:custGeom>
              <a:avLst/>
              <a:gdLst/>
              <a:ahLst/>
              <a:cxnLst/>
              <a:rect l="l" t="t" r="r" b="b"/>
              <a:pathLst>
                <a:path w="593725">
                  <a:moveTo>
                    <a:pt x="0" y="0"/>
                  </a:moveTo>
                  <a:lnTo>
                    <a:pt x="593597" y="0"/>
                  </a:lnTo>
                </a:path>
              </a:pathLst>
            </a:custGeom>
            <a:ln w="3175">
              <a:solidFill>
                <a:srgbClr val="000000"/>
              </a:solidFill>
            </a:ln>
          </p:spPr>
          <p:txBody>
            <a:bodyPr wrap="square" lIns="0" tIns="0" rIns="0" bIns="0" rtlCol="0"/>
            <a:lstStyle/>
            <a:p>
              <a:endParaRPr sz="1227"/>
            </a:p>
          </p:txBody>
        </p:sp>
        <p:sp>
          <p:nvSpPr>
            <p:cNvPr id="2514" name="object 2514"/>
            <p:cNvSpPr/>
            <p:nvPr/>
          </p:nvSpPr>
          <p:spPr>
            <a:xfrm>
              <a:off x="831723" y="9406889"/>
              <a:ext cx="582295" cy="0"/>
            </a:xfrm>
            <a:custGeom>
              <a:avLst/>
              <a:gdLst/>
              <a:ahLst/>
              <a:cxnLst/>
              <a:rect l="l" t="t" r="r" b="b"/>
              <a:pathLst>
                <a:path w="582294">
                  <a:moveTo>
                    <a:pt x="0" y="0"/>
                  </a:moveTo>
                  <a:lnTo>
                    <a:pt x="582167" y="0"/>
                  </a:lnTo>
                </a:path>
              </a:pathLst>
            </a:custGeom>
            <a:ln w="3175">
              <a:solidFill>
                <a:srgbClr val="000000"/>
              </a:solidFill>
            </a:ln>
          </p:spPr>
          <p:txBody>
            <a:bodyPr wrap="square" lIns="0" tIns="0" rIns="0" bIns="0" rtlCol="0"/>
            <a:lstStyle/>
            <a:p>
              <a:endParaRPr sz="1227"/>
            </a:p>
          </p:txBody>
        </p:sp>
        <p:sp>
          <p:nvSpPr>
            <p:cNvPr id="2515" name="object 2515"/>
            <p:cNvSpPr/>
            <p:nvPr/>
          </p:nvSpPr>
          <p:spPr>
            <a:xfrm>
              <a:off x="1125474" y="9479280"/>
              <a:ext cx="194310" cy="0"/>
            </a:xfrm>
            <a:custGeom>
              <a:avLst/>
              <a:gdLst/>
              <a:ahLst/>
              <a:cxnLst/>
              <a:rect l="l" t="t" r="r" b="b"/>
              <a:pathLst>
                <a:path w="194309">
                  <a:moveTo>
                    <a:pt x="194309" y="0"/>
                  </a:moveTo>
                  <a:lnTo>
                    <a:pt x="0" y="0"/>
                  </a:lnTo>
                </a:path>
              </a:pathLst>
            </a:custGeom>
            <a:ln w="3175">
              <a:solidFill>
                <a:srgbClr val="000000"/>
              </a:solidFill>
            </a:ln>
          </p:spPr>
          <p:txBody>
            <a:bodyPr wrap="square" lIns="0" tIns="0" rIns="0" bIns="0" rtlCol="0"/>
            <a:lstStyle/>
            <a:p>
              <a:endParaRPr sz="1227"/>
            </a:p>
          </p:txBody>
        </p:sp>
        <p:sp>
          <p:nvSpPr>
            <p:cNvPr id="2516" name="object 2516"/>
            <p:cNvSpPr/>
            <p:nvPr/>
          </p:nvSpPr>
          <p:spPr>
            <a:xfrm>
              <a:off x="925830" y="9479280"/>
              <a:ext cx="194310" cy="0"/>
            </a:xfrm>
            <a:custGeom>
              <a:avLst/>
              <a:gdLst/>
              <a:ahLst/>
              <a:cxnLst/>
              <a:rect l="l" t="t" r="r" b="b"/>
              <a:pathLst>
                <a:path w="194309">
                  <a:moveTo>
                    <a:pt x="0" y="0"/>
                  </a:moveTo>
                  <a:lnTo>
                    <a:pt x="194309" y="0"/>
                  </a:lnTo>
                </a:path>
              </a:pathLst>
            </a:custGeom>
            <a:ln w="3175">
              <a:solidFill>
                <a:srgbClr val="000000"/>
              </a:solidFill>
            </a:ln>
          </p:spPr>
          <p:txBody>
            <a:bodyPr wrap="square" lIns="0" tIns="0" rIns="0" bIns="0" rtlCol="0"/>
            <a:lstStyle/>
            <a:p>
              <a:endParaRPr sz="1227"/>
            </a:p>
          </p:txBody>
        </p:sp>
        <p:sp>
          <p:nvSpPr>
            <p:cNvPr id="2517" name="object 2517"/>
            <p:cNvSpPr/>
            <p:nvPr/>
          </p:nvSpPr>
          <p:spPr>
            <a:xfrm>
              <a:off x="837056" y="9479280"/>
              <a:ext cx="17145" cy="0"/>
            </a:xfrm>
            <a:custGeom>
              <a:avLst/>
              <a:gdLst/>
              <a:ahLst/>
              <a:cxnLst/>
              <a:rect l="l" t="t" r="r" b="b"/>
              <a:pathLst>
                <a:path w="17144">
                  <a:moveTo>
                    <a:pt x="0" y="0"/>
                  </a:moveTo>
                  <a:lnTo>
                    <a:pt x="16763" y="0"/>
                  </a:lnTo>
                </a:path>
              </a:pathLst>
            </a:custGeom>
            <a:ln w="3175">
              <a:solidFill>
                <a:srgbClr val="000000"/>
              </a:solidFill>
            </a:ln>
          </p:spPr>
          <p:txBody>
            <a:bodyPr wrap="square" lIns="0" tIns="0" rIns="0" bIns="0" rtlCol="0"/>
            <a:lstStyle/>
            <a:p>
              <a:endParaRPr sz="1227"/>
            </a:p>
          </p:txBody>
        </p:sp>
        <p:sp>
          <p:nvSpPr>
            <p:cNvPr id="2518" name="object 2518"/>
            <p:cNvSpPr/>
            <p:nvPr/>
          </p:nvSpPr>
          <p:spPr>
            <a:xfrm>
              <a:off x="1391792" y="9479280"/>
              <a:ext cx="17145" cy="0"/>
            </a:xfrm>
            <a:custGeom>
              <a:avLst/>
              <a:gdLst/>
              <a:ahLst/>
              <a:cxnLst/>
              <a:rect l="l" t="t" r="r" b="b"/>
              <a:pathLst>
                <a:path w="17144">
                  <a:moveTo>
                    <a:pt x="16763" y="0"/>
                  </a:moveTo>
                  <a:lnTo>
                    <a:pt x="0" y="0"/>
                  </a:lnTo>
                </a:path>
              </a:pathLst>
            </a:custGeom>
            <a:ln w="3175">
              <a:solidFill>
                <a:srgbClr val="000000"/>
              </a:solidFill>
            </a:ln>
          </p:spPr>
          <p:txBody>
            <a:bodyPr wrap="square" lIns="0" tIns="0" rIns="0" bIns="0" rtlCol="0"/>
            <a:lstStyle/>
            <a:p>
              <a:endParaRPr sz="1227"/>
            </a:p>
          </p:txBody>
        </p:sp>
        <p:sp>
          <p:nvSpPr>
            <p:cNvPr id="2519" name="object 2519"/>
            <p:cNvSpPr/>
            <p:nvPr/>
          </p:nvSpPr>
          <p:spPr>
            <a:xfrm>
              <a:off x="1325117" y="9479280"/>
              <a:ext cx="60960" cy="0"/>
            </a:xfrm>
            <a:custGeom>
              <a:avLst/>
              <a:gdLst/>
              <a:ahLst/>
              <a:cxnLst/>
              <a:rect l="l" t="t" r="r" b="b"/>
              <a:pathLst>
                <a:path w="60959">
                  <a:moveTo>
                    <a:pt x="60959" y="0"/>
                  </a:moveTo>
                  <a:lnTo>
                    <a:pt x="0" y="0"/>
                  </a:lnTo>
                </a:path>
              </a:pathLst>
            </a:custGeom>
            <a:ln w="3175">
              <a:solidFill>
                <a:srgbClr val="000000"/>
              </a:solidFill>
            </a:ln>
          </p:spPr>
          <p:txBody>
            <a:bodyPr wrap="square" lIns="0" tIns="0" rIns="0" bIns="0" rtlCol="0"/>
            <a:lstStyle/>
            <a:p>
              <a:endParaRPr sz="1227"/>
            </a:p>
          </p:txBody>
        </p:sp>
        <p:sp>
          <p:nvSpPr>
            <p:cNvPr id="2520" name="object 2520"/>
            <p:cNvSpPr/>
            <p:nvPr/>
          </p:nvSpPr>
          <p:spPr>
            <a:xfrm>
              <a:off x="859536" y="9479280"/>
              <a:ext cx="60960" cy="0"/>
            </a:xfrm>
            <a:custGeom>
              <a:avLst/>
              <a:gdLst/>
              <a:ahLst/>
              <a:cxnLst/>
              <a:rect l="l" t="t" r="r" b="b"/>
              <a:pathLst>
                <a:path w="60959">
                  <a:moveTo>
                    <a:pt x="0" y="0"/>
                  </a:moveTo>
                  <a:lnTo>
                    <a:pt x="60959" y="0"/>
                  </a:lnTo>
                </a:path>
              </a:pathLst>
            </a:custGeom>
            <a:ln w="3175">
              <a:solidFill>
                <a:srgbClr val="000000"/>
              </a:solidFill>
            </a:ln>
          </p:spPr>
          <p:txBody>
            <a:bodyPr wrap="square" lIns="0" tIns="0" rIns="0" bIns="0" rtlCol="0"/>
            <a:lstStyle/>
            <a:p>
              <a:endParaRPr sz="1227"/>
            </a:p>
          </p:txBody>
        </p:sp>
        <p:sp>
          <p:nvSpPr>
            <p:cNvPr id="2521" name="object 2521"/>
            <p:cNvSpPr/>
            <p:nvPr/>
          </p:nvSpPr>
          <p:spPr>
            <a:xfrm>
              <a:off x="1413891" y="9354311"/>
              <a:ext cx="0" cy="52705"/>
            </a:xfrm>
            <a:custGeom>
              <a:avLst/>
              <a:gdLst/>
              <a:ahLst/>
              <a:cxnLst/>
              <a:rect l="l" t="t" r="r" b="b"/>
              <a:pathLst>
                <a:path h="52704">
                  <a:moveTo>
                    <a:pt x="0" y="52577"/>
                  </a:moveTo>
                  <a:lnTo>
                    <a:pt x="0" y="0"/>
                  </a:lnTo>
                </a:path>
              </a:pathLst>
            </a:custGeom>
            <a:ln w="3175">
              <a:solidFill>
                <a:srgbClr val="000000"/>
              </a:solidFill>
            </a:ln>
          </p:spPr>
          <p:txBody>
            <a:bodyPr wrap="square" lIns="0" tIns="0" rIns="0" bIns="0" rtlCol="0"/>
            <a:lstStyle/>
            <a:p>
              <a:endParaRPr sz="1227"/>
            </a:p>
          </p:txBody>
        </p:sp>
        <p:sp>
          <p:nvSpPr>
            <p:cNvPr id="2522" name="object 2522"/>
            <p:cNvSpPr/>
            <p:nvPr/>
          </p:nvSpPr>
          <p:spPr>
            <a:xfrm>
              <a:off x="831723" y="9459848"/>
              <a:ext cx="0" cy="55244"/>
            </a:xfrm>
            <a:custGeom>
              <a:avLst/>
              <a:gdLst/>
              <a:ahLst/>
              <a:cxnLst/>
              <a:rect l="l" t="t" r="r" b="b"/>
              <a:pathLst>
                <a:path h="55245">
                  <a:moveTo>
                    <a:pt x="0" y="55244"/>
                  </a:moveTo>
                  <a:lnTo>
                    <a:pt x="0" y="0"/>
                  </a:lnTo>
                </a:path>
              </a:pathLst>
            </a:custGeom>
            <a:ln w="3175">
              <a:solidFill>
                <a:srgbClr val="000000"/>
              </a:solidFill>
            </a:ln>
          </p:spPr>
          <p:txBody>
            <a:bodyPr wrap="square" lIns="0" tIns="0" rIns="0" bIns="0" rtlCol="0"/>
            <a:lstStyle/>
            <a:p>
              <a:endParaRPr sz="1227"/>
            </a:p>
          </p:txBody>
        </p:sp>
        <p:sp>
          <p:nvSpPr>
            <p:cNvPr id="2523" name="object 2523"/>
            <p:cNvSpPr/>
            <p:nvPr/>
          </p:nvSpPr>
          <p:spPr>
            <a:xfrm>
              <a:off x="826008" y="9459848"/>
              <a:ext cx="593725" cy="0"/>
            </a:xfrm>
            <a:custGeom>
              <a:avLst/>
              <a:gdLst/>
              <a:ahLst/>
              <a:cxnLst/>
              <a:rect l="l" t="t" r="r" b="b"/>
              <a:pathLst>
                <a:path w="593725">
                  <a:moveTo>
                    <a:pt x="593597" y="0"/>
                  </a:moveTo>
                  <a:lnTo>
                    <a:pt x="0" y="0"/>
                  </a:lnTo>
                </a:path>
              </a:pathLst>
            </a:custGeom>
            <a:ln w="3175">
              <a:solidFill>
                <a:srgbClr val="000000"/>
              </a:solidFill>
            </a:ln>
          </p:spPr>
          <p:txBody>
            <a:bodyPr wrap="square" lIns="0" tIns="0" rIns="0" bIns="0" rtlCol="0"/>
            <a:lstStyle/>
            <a:p>
              <a:endParaRPr sz="1227"/>
            </a:p>
          </p:txBody>
        </p:sp>
        <p:sp>
          <p:nvSpPr>
            <p:cNvPr id="2524" name="object 2524"/>
            <p:cNvSpPr/>
            <p:nvPr/>
          </p:nvSpPr>
          <p:spPr>
            <a:xfrm>
              <a:off x="802766" y="2040255"/>
              <a:ext cx="0" cy="925830"/>
            </a:xfrm>
            <a:custGeom>
              <a:avLst/>
              <a:gdLst/>
              <a:ahLst/>
              <a:cxnLst/>
              <a:rect l="l" t="t" r="r" b="b"/>
              <a:pathLst>
                <a:path h="925830">
                  <a:moveTo>
                    <a:pt x="0" y="925448"/>
                  </a:moveTo>
                  <a:lnTo>
                    <a:pt x="0" y="0"/>
                  </a:lnTo>
                </a:path>
              </a:pathLst>
            </a:custGeom>
            <a:ln w="3175">
              <a:solidFill>
                <a:srgbClr val="000000"/>
              </a:solidFill>
            </a:ln>
          </p:spPr>
          <p:txBody>
            <a:bodyPr wrap="square" lIns="0" tIns="0" rIns="0" bIns="0" rtlCol="0"/>
            <a:lstStyle/>
            <a:p>
              <a:endParaRPr sz="1227"/>
            </a:p>
          </p:txBody>
        </p:sp>
        <p:sp>
          <p:nvSpPr>
            <p:cNvPr id="2525" name="object 2525"/>
            <p:cNvSpPr/>
            <p:nvPr/>
          </p:nvSpPr>
          <p:spPr>
            <a:xfrm>
              <a:off x="12850368" y="8284083"/>
              <a:ext cx="0" cy="1574800"/>
            </a:xfrm>
            <a:custGeom>
              <a:avLst/>
              <a:gdLst/>
              <a:ahLst/>
              <a:cxnLst/>
              <a:rect l="l" t="t" r="r" b="b"/>
              <a:pathLst>
                <a:path h="1574800">
                  <a:moveTo>
                    <a:pt x="0" y="0"/>
                  </a:moveTo>
                  <a:lnTo>
                    <a:pt x="0" y="1574291"/>
                  </a:lnTo>
                </a:path>
              </a:pathLst>
            </a:custGeom>
            <a:ln w="3175">
              <a:solidFill>
                <a:srgbClr val="000000"/>
              </a:solidFill>
            </a:ln>
          </p:spPr>
          <p:txBody>
            <a:bodyPr wrap="square" lIns="0" tIns="0" rIns="0" bIns="0" rtlCol="0"/>
            <a:lstStyle/>
            <a:p>
              <a:endParaRPr sz="1227"/>
            </a:p>
          </p:txBody>
        </p:sp>
        <p:sp>
          <p:nvSpPr>
            <p:cNvPr id="2526" name="object 2526"/>
            <p:cNvSpPr/>
            <p:nvPr/>
          </p:nvSpPr>
          <p:spPr>
            <a:xfrm>
              <a:off x="13349478" y="8417051"/>
              <a:ext cx="0" cy="1441450"/>
            </a:xfrm>
            <a:custGeom>
              <a:avLst/>
              <a:gdLst/>
              <a:ahLst/>
              <a:cxnLst/>
              <a:rect l="l" t="t" r="r" b="b"/>
              <a:pathLst>
                <a:path h="1441450">
                  <a:moveTo>
                    <a:pt x="0" y="0"/>
                  </a:moveTo>
                  <a:lnTo>
                    <a:pt x="0" y="1441322"/>
                  </a:lnTo>
                </a:path>
              </a:pathLst>
            </a:custGeom>
            <a:ln w="3175">
              <a:solidFill>
                <a:srgbClr val="000000"/>
              </a:solidFill>
            </a:ln>
          </p:spPr>
          <p:txBody>
            <a:bodyPr wrap="square" lIns="0" tIns="0" rIns="0" bIns="0" rtlCol="0"/>
            <a:lstStyle/>
            <a:p>
              <a:endParaRPr sz="1227"/>
            </a:p>
          </p:txBody>
        </p:sp>
        <p:sp>
          <p:nvSpPr>
            <p:cNvPr id="2527" name="object 2527"/>
            <p:cNvSpPr/>
            <p:nvPr/>
          </p:nvSpPr>
          <p:spPr>
            <a:xfrm>
              <a:off x="13332713" y="8417051"/>
              <a:ext cx="280035" cy="0"/>
            </a:xfrm>
            <a:custGeom>
              <a:avLst/>
              <a:gdLst/>
              <a:ahLst/>
              <a:cxnLst/>
              <a:rect l="l" t="t" r="r" b="b"/>
              <a:pathLst>
                <a:path w="280034">
                  <a:moveTo>
                    <a:pt x="0" y="0"/>
                  </a:moveTo>
                  <a:lnTo>
                    <a:pt x="280034" y="0"/>
                  </a:lnTo>
                </a:path>
              </a:pathLst>
            </a:custGeom>
            <a:ln w="3175">
              <a:solidFill>
                <a:srgbClr val="000000"/>
              </a:solidFill>
            </a:ln>
          </p:spPr>
          <p:txBody>
            <a:bodyPr wrap="square" lIns="0" tIns="0" rIns="0" bIns="0" rtlCol="0"/>
            <a:lstStyle/>
            <a:p>
              <a:endParaRPr sz="1227"/>
            </a:p>
          </p:txBody>
        </p:sp>
        <p:sp>
          <p:nvSpPr>
            <p:cNvPr id="2528" name="object 2528"/>
            <p:cNvSpPr/>
            <p:nvPr/>
          </p:nvSpPr>
          <p:spPr>
            <a:xfrm>
              <a:off x="13612748" y="8284083"/>
              <a:ext cx="0" cy="133350"/>
            </a:xfrm>
            <a:custGeom>
              <a:avLst/>
              <a:gdLst/>
              <a:ahLst/>
              <a:cxnLst/>
              <a:rect l="l" t="t" r="r" b="b"/>
              <a:pathLst>
                <a:path h="133350">
                  <a:moveTo>
                    <a:pt x="0" y="132968"/>
                  </a:moveTo>
                  <a:lnTo>
                    <a:pt x="0" y="0"/>
                  </a:lnTo>
                </a:path>
              </a:pathLst>
            </a:custGeom>
            <a:ln w="3175">
              <a:solidFill>
                <a:srgbClr val="000000"/>
              </a:solidFill>
            </a:ln>
          </p:spPr>
          <p:txBody>
            <a:bodyPr wrap="square" lIns="0" tIns="0" rIns="0" bIns="0" rtlCol="0"/>
            <a:lstStyle/>
            <a:p>
              <a:endParaRPr sz="1227"/>
            </a:p>
          </p:txBody>
        </p:sp>
        <p:sp>
          <p:nvSpPr>
            <p:cNvPr id="2529" name="object 2529"/>
            <p:cNvSpPr/>
            <p:nvPr/>
          </p:nvSpPr>
          <p:spPr>
            <a:xfrm>
              <a:off x="4275963" y="8131683"/>
              <a:ext cx="22225" cy="0"/>
            </a:xfrm>
            <a:custGeom>
              <a:avLst/>
              <a:gdLst/>
              <a:ahLst/>
              <a:cxnLst/>
              <a:rect l="l" t="t" r="r" b="b"/>
              <a:pathLst>
                <a:path w="22225">
                  <a:moveTo>
                    <a:pt x="0" y="0"/>
                  </a:moveTo>
                  <a:lnTo>
                    <a:pt x="22097" y="0"/>
                  </a:lnTo>
                </a:path>
              </a:pathLst>
            </a:custGeom>
            <a:ln w="3175">
              <a:solidFill>
                <a:srgbClr val="000000"/>
              </a:solidFill>
            </a:ln>
          </p:spPr>
          <p:txBody>
            <a:bodyPr wrap="square" lIns="0" tIns="0" rIns="0" bIns="0" rtlCol="0"/>
            <a:lstStyle/>
            <a:p>
              <a:endParaRPr sz="1227"/>
            </a:p>
          </p:txBody>
        </p:sp>
        <p:sp>
          <p:nvSpPr>
            <p:cNvPr id="2530" name="object 2530"/>
            <p:cNvSpPr/>
            <p:nvPr/>
          </p:nvSpPr>
          <p:spPr>
            <a:xfrm>
              <a:off x="4298060" y="8131683"/>
              <a:ext cx="0" cy="83185"/>
            </a:xfrm>
            <a:custGeom>
              <a:avLst/>
              <a:gdLst/>
              <a:ahLst/>
              <a:cxnLst/>
              <a:rect l="l" t="t" r="r" b="b"/>
              <a:pathLst>
                <a:path h="83184">
                  <a:moveTo>
                    <a:pt x="0" y="0"/>
                  </a:moveTo>
                  <a:lnTo>
                    <a:pt x="0" y="83057"/>
                  </a:lnTo>
                </a:path>
              </a:pathLst>
            </a:custGeom>
            <a:ln w="3175">
              <a:solidFill>
                <a:srgbClr val="000000"/>
              </a:solidFill>
            </a:ln>
          </p:spPr>
          <p:txBody>
            <a:bodyPr wrap="square" lIns="0" tIns="0" rIns="0" bIns="0" rtlCol="0"/>
            <a:lstStyle/>
            <a:p>
              <a:endParaRPr sz="1227"/>
            </a:p>
          </p:txBody>
        </p:sp>
        <p:sp>
          <p:nvSpPr>
            <p:cNvPr id="2531" name="object 2531"/>
            <p:cNvSpPr/>
            <p:nvPr/>
          </p:nvSpPr>
          <p:spPr>
            <a:xfrm>
              <a:off x="4275963" y="8214741"/>
              <a:ext cx="22225" cy="0"/>
            </a:xfrm>
            <a:custGeom>
              <a:avLst/>
              <a:gdLst/>
              <a:ahLst/>
              <a:cxnLst/>
              <a:rect l="l" t="t" r="r" b="b"/>
              <a:pathLst>
                <a:path w="22225">
                  <a:moveTo>
                    <a:pt x="22097" y="0"/>
                  </a:moveTo>
                  <a:lnTo>
                    <a:pt x="0" y="0"/>
                  </a:lnTo>
                </a:path>
              </a:pathLst>
            </a:custGeom>
            <a:ln w="3175">
              <a:solidFill>
                <a:srgbClr val="000000"/>
              </a:solidFill>
            </a:ln>
          </p:spPr>
          <p:txBody>
            <a:bodyPr wrap="square" lIns="0" tIns="0" rIns="0" bIns="0" rtlCol="0"/>
            <a:lstStyle/>
            <a:p>
              <a:endParaRPr sz="1227"/>
            </a:p>
          </p:txBody>
        </p:sp>
        <p:sp>
          <p:nvSpPr>
            <p:cNvPr id="2532" name="object 2532"/>
            <p:cNvSpPr/>
            <p:nvPr/>
          </p:nvSpPr>
          <p:spPr>
            <a:xfrm>
              <a:off x="4275963" y="8131683"/>
              <a:ext cx="0" cy="83185"/>
            </a:xfrm>
            <a:custGeom>
              <a:avLst/>
              <a:gdLst/>
              <a:ahLst/>
              <a:cxnLst/>
              <a:rect l="l" t="t" r="r" b="b"/>
              <a:pathLst>
                <a:path h="83184">
                  <a:moveTo>
                    <a:pt x="0" y="83057"/>
                  </a:moveTo>
                  <a:lnTo>
                    <a:pt x="0" y="0"/>
                  </a:lnTo>
                </a:path>
              </a:pathLst>
            </a:custGeom>
            <a:ln w="3175">
              <a:solidFill>
                <a:srgbClr val="000000"/>
              </a:solidFill>
            </a:ln>
          </p:spPr>
          <p:txBody>
            <a:bodyPr wrap="square" lIns="0" tIns="0" rIns="0" bIns="0" rtlCol="0"/>
            <a:lstStyle/>
            <a:p>
              <a:endParaRPr sz="1227"/>
            </a:p>
          </p:txBody>
        </p:sp>
        <p:sp>
          <p:nvSpPr>
            <p:cNvPr id="2533" name="object 2533"/>
            <p:cNvSpPr/>
            <p:nvPr/>
          </p:nvSpPr>
          <p:spPr>
            <a:xfrm>
              <a:off x="8268081" y="8131683"/>
              <a:ext cx="22225" cy="0"/>
            </a:xfrm>
            <a:custGeom>
              <a:avLst/>
              <a:gdLst/>
              <a:ahLst/>
              <a:cxnLst/>
              <a:rect l="l" t="t" r="r" b="b"/>
              <a:pathLst>
                <a:path w="22225">
                  <a:moveTo>
                    <a:pt x="0" y="0"/>
                  </a:moveTo>
                  <a:lnTo>
                    <a:pt x="22097" y="0"/>
                  </a:lnTo>
                </a:path>
              </a:pathLst>
            </a:custGeom>
            <a:ln w="3175">
              <a:solidFill>
                <a:srgbClr val="000000"/>
              </a:solidFill>
            </a:ln>
          </p:spPr>
          <p:txBody>
            <a:bodyPr wrap="square" lIns="0" tIns="0" rIns="0" bIns="0" rtlCol="0"/>
            <a:lstStyle/>
            <a:p>
              <a:endParaRPr sz="1227"/>
            </a:p>
          </p:txBody>
        </p:sp>
        <p:sp>
          <p:nvSpPr>
            <p:cNvPr id="2534" name="object 2534"/>
            <p:cNvSpPr/>
            <p:nvPr/>
          </p:nvSpPr>
          <p:spPr>
            <a:xfrm>
              <a:off x="8290179" y="8131683"/>
              <a:ext cx="0" cy="83185"/>
            </a:xfrm>
            <a:custGeom>
              <a:avLst/>
              <a:gdLst/>
              <a:ahLst/>
              <a:cxnLst/>
              <a:rect l="l" t="t" r="r" b="b"/>
              <a:pathLst>
                <a:path h="83184">
                  <a:moveTo>
                    <a:pt x="0" y="0"/>
                  </a:moveTo>
                  <a:lnTo>
                    <a:pt x="0" y="83057"/>
                  </a:lnTo>
                </a:path>
              </a:pathLst>
            </a:custGeom>
            <a:ln w="3175">
              <a:solidFill>
                <a:srgbClr val="000000"/>
              </a:solidFill>
            </a:ln>
          </p:spPr>
          <p:txBody>
            <a:bodyPr wrap="square" lIns="0" tIns="0" rIns="0" bIns="0" rtlCol="0"/>
            <a:lstStyle/>
            <a:p>
              <a:endParaRPr sz="1227"/>
            </a:p>
          </p:txBody>
        </p:sp>
        <p:sp>
          <p:nvSpPr>
            <p:cNvPr id="2535" name="object 2535"/>
            <p:cNvSpPr/>
            <p:nvPr/>
          </p:nvSpPr>
          <p:spPr>
            <a:xfrm>
              <a:off x="8268081" y="8214741"/>
              <a:ext cx="22225" cy="0"/>
            </a:xfrm>
            <a:custGeom>
              <a:avLst/>
              <a:gdLst/>
              <a:ahLst/>
              <a:cxnLst/>
              <a:rect l="l" t="t" r="r" b="b"/>
              <a:pathLst>
                <a:path w="22225">
                  <a:moveTo>
                    <a:pt x="22097" y="0"/>
                  </a:moveTo>
                  <a:lnTo>
                    <a:pt x="0" y="0"/>
                  </a:lnTo>
                </a:path>
              </a:pathLst>
            </a:custGeom>
            <a:ln w="3175">
              <a:solidFill>
                <a:srgbClr val="000000"/>
              </a:solidFill>
            </a:ln>
          </p:spPr>
          <p:txBody>
            <a:bodyPr wrap="square" lIns="0" tIns="0" rIns="0" bIns="0" rtlCol="0"/>
            <a:lstStyle/>
            <a:p>
              <a:endParaRPr sz="1227"/>
            </a:p>
          </p:txBody>
        </p:sp>
        <p:sp>
          <p:nvSpPr>
            <p:cNvPr id="2536" name="object 2536"/>
            <p:cNvSpPr/>
            <p:nvPr/>
          </p:nvSpPr>
          <p:spPr>
            <a:xfrm>
              <a:off x="8268081" y="8131683"/>
              <a:ext cx="0" cy="83185"/>
            </a:xfrm>
            <a:custGeom>
              <a:avLst/>
              <a:gdLst/>
              <a:ahLst/>
              <a:cxnLst/>
              <a:rect l="l" t="t" r="r" b="b"/>
              <a:pathLst>
                <a:path h="83184">
                  <a:moveTo>
                    <a:pt x="0" y="83057"/>
                  </a:moveTo>
                  <a:lnTo>
                    <a:pt x="0" y="0"/>
                  </a:lnTo>
                </a:path>
              </a:pathLst>
            </a:custGeom>
            <a:ln w="3175">
              <a:solidFill>
                <a:srgbClr val="000000"/>
              </a:solidFill>
            </a:ln>
          </p:spPr>
          <p:txBody>
            <a:bodyPr wrap="square" lIns="0" tIns="0" rIns="0" bIns="0" rtlCol="0"/>
            <a:lstStyle/>
            <a:p>
              <a:endParaRPr sz="1227"/>
            </a:p>
          </p:txBody>
        </p:sp>
        <p:sp>
          <p:nvSpPr>
            <p:cNvPr id="2537" name="object 2537"/>
            <p:cNvSpPr/>
            <p:nvPr/>
          </p:nvSpPr>
          <p:spPr>
            <a:xfrm>
              <a:off x="11538966" y="8131683"/>
              <a:ext cx="22225" cy="0"/>
            </a:xfrm>
            <a:custGeom>
              <a:avLst/>
              <a:gdLst/>
              <a:ahLst/>
              <a:cxnLst/>
              <a:rect l="l" t="t" r="r" b="b"/>
              <a:pathLst>
                <a:path w="22225">
                  <a:moveTo>
                    <a:pt x="0" y="0"/>
                  </a:moveTo>
                  <a:lnTo>
                    <a:pt x="22097" y="0"/>
                  </a:lnTo>
                </a:path>
              </a:pathLst>
            </a:custGeom>
            <a:ln w="3175">
              <a:solidFill>
                <a:srgbClr val="000000"/>
              </a:solidFill>
            </a:ln>
          </p:spPr>
          <p:txBody>
            <a:bodyPr wrap="square" lIns="0" tIns="0" rIns="0" bIns="0" rtlCol="0"/>
            <a:lstStyle/>
            <a:p>
              <a:endParaRPr sz="1227"/>
            </a:p>
          </p:txBody>
        </p:sp>
        <p:sp>
          <p:nvSpPr>
            <p:cNvPr id="2538" name="object 2538"/>
            <p:cNvSpPr/>
            <p:nvPr/>
          </p:nvSpPr>
          <p:spPr>
            <a:xfrm>
              <a:off x="11561064" y="8131683"/>
              <a:ext cx="0" cy="83185"/>
            </a:xfrm>
            <a:custGeom>
              <a:avLst/>
              <a:gdLst/>
              <a:ahLst/>
              <a:cxnLst/>
              <a:rect l="l" t="t" r="r" b="b"/>
              <a:pathLst>
                <a:path h="83184">
                  <a:moveTo>
                    <a:pt x="0" y="0"/>
                  </a:moveTo>
                  <a:lnTo>
                    <a:pt x="0" y="83057"/>
                  </a:lnTo>
                </a:path>
              </a:pathLst>
            </a:custGeom>
            <a:ln w="3175">
              <a:solidFill>
                <a:srgbClr val="000000"/>
              </a:solidFill>
            </a:ln>
          </p:spPr>
          <p:txBody>
            <a:bodyPr wrap="square" lIns="0" tIns="0" rIns="0" bIns="0" rtlCol="0"/>
            <a:lstStyle/>
            <a:p>
              <a:endParaRPr sz="1227"/>
            </a:p>
          </p:txBody>
        </p:sp>
        <p:sp>
          <p:nvSpPr>
            <p:cNvPr id="2539" name="object 2539"/>
            <p:cNvSpPr/>
            <p:nvPr/>
          </p:nvSpPr>
          <p:spPr>
            <a:xfrm>
              <a:off x="11538966" y="8214741"/>
              <a:ext cx="22225" cy="0"/>
            </a:xfrm>
            <a:custGeom>
              <a:avLst/>
              <a:gdLst/>
              <a:ahLst/>
              <a:cxnLst/>
              <a:rect l="l" t="t" r="r" b="b"/>
              <a:pathLst>
                <a:path w="22225">
                  <a:moveTo>
                    <a:pt x="22097" y="0"/>
                  </a:moveTo>
                  <a:lnTo>
                    <a:pt x="0" y="0"/>
                  </a:lnTo>
                </a:path>
              </a:pathLst>
            </a:custGeom>
            <a:ln w="3175">
              <a:solidFill>
                <a:srgbClr val="000000"/>
              </a:solidFill>
            </a:ln>
          </p:spPr>
          <p:txBody>
            <a:bodyPr wrap="square" lIns="0" tIns="0" rIns="0" bIns="0" rtlCol="0"/>
            <a:lstStyle/>
            <a:p>
              <a:endParaRPr sz="1227"/>
            </a:p>
          </p:txBody>
        </p:sp>
        <p:sp>
          <p:nvSpPr>
            <p:cNvPr id="2540" name="object 2540"/>
            <p:cNvSpPr/>
            <p:nvPr/>
          </p:nvSpPr>
          <p:spPr>
            <a:xfrm>
              <a:off x="11538966" y="8131683"/>
              <a:ext cx="0" cy="83185"/>
            </a:xfrm>
            <a:custGeom>
              <a:avLst/>
              <a:gdLst/>
              <a:ahLst/>
              <a:cxnLst/>
              <a:rect l="l" t="t" r="r" b="b"/>
              <a:pathLst>
                <a:path h="83184">
                  <a:moveTo>
                    <a:pt x="0" y="83057"/>
                  </a:moveTo>
                  <a:lnTo>
                    <a:pt x="0" y="0"/>
                  </a:lnTo>
                </a:path>
              </a:pathLst>
            </a:custGeom>
            <a:ln w="3175">
              <a:solidFill>
                <a:srgbClr val="000000"/>
              </a:solidFill>
            </a:ln>
          </p:spPr>
          <p:txBody>
            <a:bodyPr wrap="square" lIns="0" tIns="0" rIns="0" bIns="0" rtlCol="0"/>
            <a:lstStyle/>
            <a:p>
              <a:endParaRPr sz="1227"/>
            </a:p>
          </p:txBody>
        </p:sp>
        <p:sp>
          <p:nvSpPr>
            <p:cNvPr id="2541" name="object 2541"/>
            <p:cNvSpPr/>
            <p:nvPr/>
          </p:nvSpPr>
          <p:spPr>
            <a:xfrm>
              <a:off x="11531345" y="2587371"/>
              <a:ext cx="22225" cy="0"/>
            </a:xfrm>
            <a:custGeom>
              <a:avLst/>
              <a:gdLst/>
              <a:ahLst/>
              <a:cxnLst/>
              <a:rect l="l" t="t" r="r" b="b"/>
              <a:pathLst>
                <a:path w="22225">
                  <a:moveTo>
                    <a:pt x="0" y="0"/>
                  </a:moveTo>
                  <a:lnTo>
                    <a:pt x="22097" y="0"/>
                  </a:lnTo>
                </a:path>
              </a:pathLst>
            </a:custGeom>
            <a:ln w="3175">
              <a:solidFill>
                <a:srgbClr val="000000"/>
              </a:solidFill>
            </a:ln>
          </p:spPr>
          <p:txBody>
            <a:bodyPr wrap="square" lIns="0" tIns="0" rIns="0" bIns="0" rtlCol="0"/>
            <a:lstStyle/>
            <a:p>
              <a:endParaRPr sz="1227"/>
            </a:p>
          </p:txBody>
        </p:sp>
        <p:sp>
          <p:nvSpPr>
            <p:cNvPr id="2542" name="object 2542"/>
            <p:cNvSpPr/>
            <p:nvPr/>
          </p:nvSpPr>
          <p:spPr>
            <a:xfrm>
              <a:off x="11531345" y="2670810"/>
              <a:ext cx="22225" cy="0"/>
            </a:xfrm>
            <a:custGeom>
              <a:avLst/>
              <a:gdLst/>
              <a:ahLst/>
              <a:cxnLst/>
              <a:rect l="l" t="t" r="r" b="b"/>
              <a:pathLst>
                <a:path w="22225">
                  <a:moveTo>
                    <a:pt x="22097" y="0"/>
                  </a:moveTo>
                  <a:lnTo>
                    <a:pt x="0" y="0"/>
                  </a:lnTo>
                </a:path>
              </a:pathLst>
            </a:custGeom>
            <a:ln w="3175">
              <a:solidFill>
                <a:srgbClr val="000000"/>
              </a:solidFill>
            </a:ln>
          </p:spPr>
          <p:txBody>
            <a:bodyPr wrap="square" lIns="0" tIns="0" rIns="0" bIns="0" rtlCol="0"/>
            <a:lstStyle/>
            <a:p>
              <a:endParaRPr sz="1227"/>
            </a:p>
          </p:txBody>
        </p:sp>
        <p:sp>
          <p:nvSpPr>
            <p:cNvPr id="2543" name="object 2543"/>
            <p:cNvSpPr/>
            <p:nvPr/>
          </p:nvSpPr>
          <p:spPr>
            <a:xfrm>
              <a:off x="11531345" y="2587371"/>
              <a:ext cx="0" cy="83820"/>
            </a:xfrm>
            <a:custGeom>
              <a:avLst/>
              <a:gdLst/>
              <a:ahLst/>
              <a:cxnLst/>
              <a:rect l="l" t="t" r="r" b="b"/>
              <a:pathLst>
                <a:path h="83819">
                  <a:moveTo>
                    <a:pt x="0" y="83438"/>
                  </a:moveTo>
                  <a:lnTo>
                    <a:pt x="0" y="0"/>
                  </a:lnTo>
                </a:path>
              </a:pathLst>
            </a:custGeom>
            <a:ln w="3175">
              <a:solidFill>
                <a:srgbClr val="000000"/>
              </a:solidFill>
            </a:ln>
          </p:spPr>
          <p:txBody>
            <a:bodyPr wrap="square" lIns="0" tIns="0" rIns="0" bIns="0" rtlCol="0"/>
            <a:lstStyle/>
            <a:p>
              <a:endParaRPr sz="1227"/>
            </a:p>
          </p:txBody>
        </p:sp>
        <p:sp>
          <p:nvSpPr>
            <p:cNvPr id="2544" name="object 2544"/>
            <p:cNvSpPr/>
            <p:nvPr/>
          </p:nvSpPr>
          <p:spPr>
            <a:xfrm>
              <a:off x="7907655" y="2587371"/>
              <a:ext cx="22225" cy="0"/>
            </a:xfrm>
            <a:custGeom>
              <a:avLst/>
              <a:gdLst/>
              <a:ahLst/>
              <a:cxnLst/>
              <a:rect l="l" t="t" r="r" b="b"/>
              <a:pathLst>
                <a:path w="22225">
                  <a:moveTo>
                    <a:pt x="0" y="0"/>
                  </a:moveTo>
                  <a:lnTo>
                    <a:pt x="22097" y="0"/>
                  </a:lnTo>
                </a:path>
              </a:pathLst>
            </a:custGeom>
            <a:ln w="3175">
              <a:solidFill>
                <a:srgbClr val="000000"/>
              </a:solidFill>
            </a:ln>
          </p:spPr>
          <p:txBody>
            <a:bodyPr wrap="square" lIns="0" tIns="0" rIns="0" bIns="0" rtlCol="0"/>
            <a:lstStyle/>
            <a:p>
              <a:endParaRPr sz="1227"/>
            </a:p>
          </p:txBody>
        </p:sp>
        <p:sp>
          <p:nvSpPr>
            <p:cNvPr id="2545" name="object 2545"/>
            <p:cNvSpPr/>
            <p:nvPr/>
          </p:nvSpPr>
          <p:spPr>
            <a:xfrm>
              <a:off x="7907655" y="2670810"/>
              <a:ext cx="22225" cy="0"/>
            </a:xfrm>
            <a:custGeom>
              <a:avLst/>
              <a:gdLst/>
              <a:ahLst/>
              <a:cxnLst/>
              <a:rect l="l" t="t" r="r" b="b"/>
              <a:pathLst>
                <a:path w="22225">
                  <a:moveTo>
                    <a:pt x="22097" y="0"/>
                  </a:moveTo>
                  <a:lnTo>
                    <a:pt x="0" y="0"/>
                  </a:lnTo>
                </a:path>
              </a:pathLst>
            </a:custGeom>
            <a:ln w="3175">
              <a:solidFill>
                <a:srgbClr val="000000"/>
              </a:solidFill>
            </a:ln>
          </p:spPr>
          <p:txBody>
            <a:bodyPr wrap="square" lIns="0" tIns="0" rIns="0" bIns="0" rtlCol="0"/>
            <a:lstStyle/>
            <a:p>
              <a:endParaRPr sz="1227"/>
            </a:p>
          </p:txBody>
        </p:sp>
        <p:sp>
          <p:nvSpPr>
            <p:cNvPr id="2546" name="object 2546"/>
            <p:cNvSpPr/>
            <p:nvPr/>
          </p:nvSpPr>
          <p:spPr>
            <a:xfrm>
              <a:off x="7907655" y="2587371"/>
              <a:ext cx="0" cy="83820"/>
            </a:xfrm>
            <a:custGeom>
              <a:avLst/>
              <a:gdLst/>
              <a:ahLst/>
              <a:cxnLst/>
              <a:rect l="l" t="t" r="r" b="b"/>
              <a:pathLst>
                <a:path h="83819">
                  <a:moveTo>
                    <a:pt x="0" y="83438"/>
                  </a:moveTo>
                  <a:lnTo>
                    <a:pt x="0" y="0"/>
                  </a:lnTo>
                </a:path>
              </a:pathLst>
            </a:custGeom>
            <a:ln w="3175">
              <a:solidFill>
                <a:srgbClr val="000000"/>
              </a:solidFill>
            </a:ln>
          </p:spPr>
          <p:txBody>
            <a:bodyPr wrap="square" lIns="0" tIns="0" rIns="0" bIns="0" rtlCol="0"/>
            <a:lstStyle/>
            <a:p>
              <a:endParaRPr sz="1227"/>
            </a:p>
          </p:txBody>
        </p:sp>
        <p:sp>
          <p:nvSpPr>
            <p:cNvPr id="2547" name="object 2547"/>
            <p:cNvSpPr/>
            <p:nvPr/>
          </p:nvSpPr>
          <p:spPr>
            <a:xfrm>
              <a:off x="2924936" y="2799207"/>
              <a:ext cx="22225" cy="0"/>
            </a:xfrm>
            <a:custGeom>
              <a:avLst/>
              <a:gdLst/>
              <a:ahLst/>
              <a:cxnLst/>
              <a:rect l="l" t="t" r="r" b="b"/>
              <a:pathLst>
                <a:path w="22225">
                  <a:moveTo>
                    <a:pt x="0" y="0"/>
                  </a:moveTo>
                  <a:lnTo>
                    <a:pt x="22097" y="0"/>
                  </a:lnTo>
                </a:path>
              </a:pathLst>
            </a:custGeom>
            <a:ln w="3175">
              <a:solidFill>
                <a:srgbClr val="000000"/>
              </a:solidFill>
            </a:ln>
          </p:spPr>
          <p:txBody>
            <a:bodyPr wrap="square" lIns="0" tIns="0" rIns="0" bIns="0" rtlCol="0"/>
            <a:lstStyle/>
            <a:p>
              <a:endParaRPr sz="1227"/>
            </a:p>
          </p:txBody>
        </p:sp>
        <p:sp>
          <p:nvSpPr>
            <p:cNvPr id="2548" name="object 2548"/>
            <p:cNvSpPr/>
            <p:nvPr/>
          </p:nvSpPr>
          <p:spPr>
            <a:xfrm>
              <a:off x="2947035" y="2799207"/>
              <a:ext cx="0" cy="83185"/>
            </a:xfrm>
            <a:custGeom>
              <a:avLst/>
              <a:gdLst/>
              <a:ahLst/>
              <a:cxnLst/>
              <a:rect l="l" t="t" r="r" b="b"/>
              <a:pathLst>
                <a:path h="83185">
                  <a:moveTo>
                    <a:pt x="0" y="0"/>
                  </a:moveTo>
                  <a:lnTo>
                    <a:pt x="0" y="83057"/>
                  </a:lnTo>
                </a:path>
              </a:pathLst>
            </a:custGeom>
            <a:ln w="3175">
              <a:solidFill>
                <a:srgbClr val="000000"/>
              </a:solidFill>
            </a:ln>
          </p:spPr>
          <p:txBody>
            <a:bodyPr wrap="square" lIns="0" tIns="0" rIns="0" bIns="0" rtlCol="0"/>
            <a:lstStyle/>
            <a:p>
              <a:endParaRPr sz="1227"/>
            </a:p>
          </p:txBody>
        </p:sp>
        <p:sp>
          <p:nvSpPr>
            <p:cNvPr id="2549" name="object 2549"/>
            <p:cNvSpPr/>
            <p:nvPr/>
          </p:nvSpPr>
          <p:spPr>
            <a:xfrm>
              <a:off x="2924936" y="2882265"/>
              <a:ext cx="22225" cy="0"/>
            </a:xfrm>
            <a:custGeom>
              <a:avLst/>
              <a:gdLst/>
              <a:ahLst/>
              <a:cxnLst/>
              <a:rect l="l" t="t" r="r" b="b"/>
              <a:pathLst>
                <a:path w="22225">
                  <a:moveTo>
                    <a:pt x="22097" y="0"/>
                  </a:moveTo>
                  <a:lnTo>
                    <a:pt x="0" y="0"/>
                  </a:lnTo>
                </a:path>
              </a:pathLst>
            </a:custGeom>
            <a:ln w="3175">
              <a:solidFill>
                <a:srgbClr val="000000"/>
              </a:solidFill>
            </a:ln>
          </p:spPr>
          <p:txBody>
            <a:bodyPr wrap="square" lIns="0" tIns="0" rIns="0" bIns="0" rtlCol="0"/>
            <a:lstStyle/>
            <a:p>
              <a:endParaRPr sz="1227"/>
            </a:p>
          </p:txBody>
        </p:sp>
        <p:sp>
          <p:nvSpPr>
            <p:cNvPr id="2550" name="object 2550"/>
            <p:cNvSpPr/>
            <p:nvPr/>
          </p:nvSpPr>
          <p:spPr>
            <a:xfrm>
              <a:off x="3127248" y="2572512"/>
              <a:ext cx="88900" cy="0"/>
            </a:xfrm>
            <a:custGeom>
              <a:avLst/>
              <a:gdLst/>
              <a:ahLst/>
              <a:cxnLst/>
              <a:rect l="l" t="t" r="r" b="b"/>
              <a:pathLst>
                <a:path w="88900">
                  <a:moveTo>
                    <a:pt x="88772" y="0"/>
                  </a:moveTo>
                  <a:lnTo>
                    <a:pt x="0" y="0"/>
                  </a:lnTo>
                </a:path>
              </a:pathLst>
            </a:custGeom>
            <a:ln w="3175">
              <a:solidFill>
                <a:srgbClr val="000000"/>
              </a:solidFill>
            </a:ln>
          </p:spPr>
          <p:txBody>
            <a:bodyPr wrap="square" lIns="0" tIns="0" rIns="0" bIns="0" rtlCol="0"/>
            <a:lstStyle/>
            <a:p>
              <a:endParaRPr sz="1227"/>
            </a:p>
          </p:txBody>
        </p:sp>
        <p:sp>
          <p:nvSpPr>
            <p:cNvPr id="2551" name="object 2551"/>
            <p:cNvSpPr/>
            <p:nvPr/>
          </p:nvSpPr>
          <p:spPr>
            <a:xfrm>
              <a:off x="13391007" y="8839961"/>
              <a:ext cx="0" cy="100330"/>
            </a:xfrm>
            <a:custGeom>
              <a:avLst/>
              <a:gdLst/>
              <a:ahLst/>
              <a:cxnLst/>
              <a:rect l="l" t="t" r="r" b="b"/>
              <a:pathLst>
                <a:path h="100329">
                  <a:moveTo>
                    <a:pt x="0" y="99821"/>
                  </a:moveTo>
                  <a:lnTo>
                    <a:pt x="0" y="0"/>
                  </a:lnTo>
                </a:path>
              </a:pathLst>
            </a:custGeom>
            <a:ln w="3175">
              <a:solidFill>
                <a:srgbClr val="000000"/>
              </a:solidFill>
            </a:ln>
          </p:spPr>
          <p:txBody>
            <a:bodyPr wrap="square" lIns="0" tIns="0" rIns="0" bIns="0" rtlCol="0"/>
            <a:lstStyle/>
            <a:p>
              <a:endParaRPr sz="1227"/>
            </a:p>
          </p:txBody>
        </p:sp>
        <p:sp>
          <p:nvSpPr>
            <p:cNvPr id="2552" name="object 2552"/>
            <p:cNvSpPr/>
            <p:nvPr/>
          </p:nvSpPr>
          <p:spPr>
            <a:xfrm>
              <a:off x="13391007" y="8839961"/>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2553" name="object 2553"/>
            <p:cNvSpPr/>
            <p:nvPr/>
          </p:nvSpPr>
          <p:spPr>
            <a:xfrm>
              <a:off x="13474064" y="8839961"/>
              <a:ext cx="0" cy="100330"/>
            </a:xfrm>
            <a:custGeom>
              <a:avLst/>
              <a:gdLst/>
              <a:ahLst/>
              <a:cxnLst/>
              <a:rect l="l" t="t" r="r" b="b"/>
              <a:pathLst>
                <a:path h="100329">
                  <a:moveTo>
                    <a:pt x="0" y="0"/>
                  </a:moveTo>
                  <a:lnTo>
                    <a:pt x="0" y="99821"/>
                  </a:lnTo>
                </a:path>
              </a:pathLst>
            </a:custGeom>
            <a:ln w="3175">
              <a:solidFill>
                <a:srgbClr val="000000"/>
              </a:solidFill>
            </a:ln>
          </p:spPr>
          <p:txBody>
            <a:bodyPr wrap="square" lIns="0" tIns="0" rIns="0" bIns="0" rtlCol="0"/>
            <a:lstStyle/>
            <a:p>
              <a:endParaRPr sz="1227"/>
            </a:p>
          </p:txBody>
        </p:sp>
        <p:sp>
          <p:nvSpPr>
            <p:cNvPr id="2554" name="object 2554"/>
            <p:cNvSpPr/>
            <p:nvPr/>
          </p:nvSpPr>
          <p:spPr>
            <a:xfrm>
              <a:off x="13391007" y="8939784"/>
              <a:ext cx="83185" cy="0"/>
            </a:xfrm>
            <a:custGeom>
              <a:avLst/>
              <a:gdLst/>
              <a:ahLst/>
              <a:cxnLst/>
              <a:rect l="l" t="t" r="r" b="b"/>
              <a:pathLst>
                <a:path w="83184">
                  <a:moveTo>
                    <a:pt x="83057" y="0"/>
                  </a:moveTo>
                  <a:lnTo>
                    <a:pt x="0" y="0"/>
                  </a:lnTo>
                </a:path>
              </a:pathLst>
            </a:custGeom>
            <a:ln w="3175">
              <a:solidFill>
                <a:srgbClr val="000000"/>
              </a:solidFill>
            </a:ln>
          </p:spPr>
          <p:txBody>
            <a:bodyPr wrap="square" lIns="0" tIns="0" rIns="0" bIns="0" rtlCol="0"/>
            <a:lstStyle/>
            <a:p>
              <a:endParaRPr sz="1227"/>
            </a:p>
          </p:txBody>
        </p:sp>
        <p:sp>
          <p:nvSpPr>
            <p:cNvPr id="2555" name="object 2555"/>
            <p:cNvSpPr/>
            <p:nvPr/>
          </p:nvSpPr>
          <p:spPr>
            <a:xfrm>
              <a:off x="13391007" y="9382124"/>
              <a:ext cx="0" cy="100330"/>
            </a:xfrm>
            <a:custGeom>
              <a:avLst/>
              <a:gdLst/>
              <a:ahLst/>
              <a:cxnLst/>
              <a:rect l="l" t="t" r="r" b="b"/>
              <a:pathLst>
                <a:path h="100329">
                  <a:moveTo>
                    <a:pt x="0" y="99821"/>
                  </a:moveTo>
                  <a:lnTo>
                    <a:pt x="0" y="0"/>
                  </a:lnTo>
                </a:path>
              </a:pathLst>
            </a:custGeom>
            <a:ln w="3175">
              <a:solidFill>
                <a:srgbClr val="000000"/>
              </a:solidFill>
            </a:ln>
          </p:spPr>
          <p:txBody>
            <a:bodyPr wrap="square" lIns="0" tIns="0" rIns="0" bIns="0" rtlCol="0"/>
            <a:lstStyle/>
            <a:p>
              <a:endParaRPr sz="1227"/>
            </a:p>
          </p:txBody>
        </p:sp>
        <p:sp>
          <p:nvSpPr>
            <p:cNvPr id="2556" name="object 2556"/>
            <p:cNvSpPr/>
            <p:nvPr/>
          </p:nvSpPr>
          <p:spPr>
            <a:xfrm>
              <a:off x="13391007" y="9382124"/>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2557" name="object 2557"/>
            <p:cNvSpPr/>
            <p:nvPr/>
          </p:nvSpPr>
          <p:spPr>
            <a:xfrm>
              <a:off x="13474064" y="9382124"/>
              <a:ext cx="0" cy="100330"/>
            </a:xfrm>
            <a:custGeom>
              <a:avLst/>
              <a:gdLst/>
              <a:ahLst/>
              <a:cxnLst/>
              <a:rect l="l" t="t" r="r" b="b"/>
              <a:pathLst>
                <a:path h="100329">
                  <a:moveTo>
                    <a:pt x="0" y="0"/>
                  </a:moveTo>
                  <a:lnTo>
                    <a:pt x="0" y="99821"/>
                  </a:lnTo>
                </a:path>
              </a:pathLst>
            </a:custGeom>
            <a:ln w="3175">
              <a:solidFill>
                <a:srgbClr val="000000"/>
              </a:solidFill>
            </a:ln>
          </p:spPr>
          <p:txBody>
            <a:bodyPr wrap="square" lIns="0" tIns="0" rIns="0" bIns="0" rtlCol="0"/>
            <a:lstStyle/>
            <a:p>
              <a:endParaRPr sz="1227"/>
            </a:p>
          </p:txBody>
        </p:sp>
        <p:sp>
          <p:nvSpPr>
            <p:cNvPr id="2558" name="object 2558"/>
            <p:cNvSpPr/>
            <p:nvPr/>
          </p:nvSpPr>
          <p:spPr>
            <a:xfrm>
              <a:off x="13391007" y="9481947"/>
              <a:ext cx="83185" cy="0"/>
            </a:xfrm>
            <a:custGeom>
              <a:avLst/>
              <a:gdLst/>
              <a:ahLst/>
              <a:cxnLst/>
              <a:rect l="l" t="t" r="r" b="b"/>
              <a:pathLst>
                <a:path w="83184">
                  <a:moveTo>
                    <a:pt x="83057" y="0"/>
                  </a:moveTo>
                  <a:lnTo>
                    <a:pt x="0" y="0"/>
                  </a:lnTo>
                </a:path>
              </a:pathLst>
            </a:custGeom>
            <a:ln w="3175">
              <a:solidFill>
                <a:srgbClr val="000000"/>
              </a:solidFill>
            </a:ln>
          </p:spPr>
          <p:txBody>
            <a:bodyPr wrap="square" lIns="0" tIns="0" rIns="0" bIns="0" rtlCol="0"/>
            <a:lstStyle/>
            <a:p>
              <a:endParaRPr sz="1227"/>
            </a:p>
          </p:txBody>
        </p:sp>
        <p:sp>
          <p:nvSpPr>
            <p:cNvPr id="2559" name="object 2559"/>
            <p:cNvSpPr/>
            <p:nvPr/>
          </p:nvSpPr>
          <p:spPr>
            <a:xfrm>
              <a:off x="12423267" y="2794635"/>
              <a:ext cx="37465" cy="0"/>
            </a:xfrm>
            <a:custGeom>
              <a:avLst/>
              <a:gdLst/>
              <a:ahLst/>
              <a:cxnLst/>
              <a:rect l="l" t="t" r="r" b="b"/>
              <a:pathLst>
                <a:path w="37465">
                  <a:moveTo>
                    <a:pt x="36956" y="0"/>
                  </a:moveTo>
                  <a:lnTo>
                    <a:pt x="0" y="0"/>
                  </a:lnTo>
                </a:path>
              </a:pathLst>
            </a:custGeom>
            <a:ln w="3175">
              <a:solidFill>
                <a:srgbClr val="000000"/>
              </a:solidFill>
            </a:ln>
          </p:spPr>
          <p:txBody>
            <a:bodyPr wrap="square" lIns="0" tIns="0" rIns="0" bIns="0" rtlCol="0"/>
            <a:lstStyle/>
            <a:p>
              <a:endParaRPr sz="1227"/>
            </a:p>
          </p:txBody>
        </p:sp>
        <p:sp>
          <p:nvSpPr>
            <p:cNvPr id="2560" name="object 2560"/>
            <p:cNvSpPr/>
            <p:nvPr/>
          </p:nvSpPr>
          <p:spPr>
            <a:xfrm>
              <a:off x="12423267" y="2905505"/>
              <a:ext cx="37465" cy="0"/>
            </a:xfrm>
            <a:custGeom>
              <a:avLst/>
              <a:gdLst/>
              <a:ahLst/>
              <a:cxnLst/>
              <a:rect l="l" t="t" r="r" b="b"/>
              <a:pathLst>
                <a:path w="37465">
                  <a:moveTo>
                    <a:pt x="36956" y="0"/>
                  </a:moveTo>
                  <a:lnTo>
                    <a:pt x="0" y="0"/>
                  </a:lnTo>
                </a:path>
              </a:pathLst>
            </a:custGeom>
            <a:ln w="3175">
              <a:solidFill>
                <a:srgbClr val="000000"/>
              </a:solidFill>
            </a:ln>
          </p:spPr>
          <p:txBody>
            <a:bodyPr wrap="square" lIns="0" tIns="0" rIns="0" bIns="0" rtlCol="0"/>
            <a:lstStyle/>
            <a:p>
              <a:endParaRPr sz="1227"/>
            </a:p>
          </p:txBody>
        </p:sp>
        <p:sp>
          <p:nvSpPr>
            <p:cNvPr id="2561" name="object 2561"/>
            <p:cNvSpPr/>
            <p:nvPr/>
          </p:nvSpPr>
          <p:spPr>
            <a:xfrm>
              <a:off x="2985897" y="2484119"/>
              <a:ext cx="0" cy="88900"/>
            </a:xfrm>
            <a:custGeom>
              <a:avLst/>
              <a:gdLst/>
              <a:ahLst/>
              <a:cxnLst/>
              <a:rect l="l" t="t" r="r" b="b"/>
              <a:pathLst>
                <a:path h="88900">
                  <a:moveTo>
                    <a:pt x="0" y="0"/>
                  </a:moveTo>
                  <a:lnTo>
                    <a:pt x="0" y="88391"/>
                  </a:lnTo>
                </a:path>
              </a:pathLst>
            </a:custGeom>
            <a:ln w="3175">
              <a:solidFill>
                <a:srgbClr val="000000"/>
              </a:solidFill>
            </a:ln>
          </p:spPr>
          <p:txBody>
            <a:bodyPr wrap="square" lIns="0" tIns="0" rIns="0" bIns="0" rtlCol="0"/>
            <a:lstStyle/>
            <a:p>
              <a:endParaRPr sz="1227"/>
            </a:p>
          </p:txBody>
        </p:sp>
        <p:sp>
          <p:nvSpPr>
            <p:cNvPr id="2562" name="object 2562"/>
            <p:cNvSpPr/>
            <p:nvPr/>
          </p:nvSpPr>
          <p:spPr>
            <a:xfrm>
              <a:off x="2941701" y="2572512"/>
              <a:ext cx="44450" cy="0"/>
            </a:xfrm>
            <a:custGeom>
              <a:avLst/>
              <a:gdLst/>
              <a:ahLst/>
              <a:cxnLst/>
              <a:rect l="l" t="t" r="r" b="b"/>
              <a:pathLst>
                <a:path w="44450">
                  <a:moveTo>
                    <a:pt x="44195" y="0"/>
                  </a:moveTo>
                  <a:lnTo>
                    <a:pt x="0" y="0"/>
                  </a:lnTo>
                </a:path>
              </a:pathLst>
            </a:custGeom>
            <a:ln w="3175">
              <a:solidFill>
                <a:srgbClr val="000000"/>
              </a:solidFill>
            </a:ln>
          </p:spPr>
          <p:txBody>
            <a:bodyPr wrap="square" lIns="0" tIns="0" rIns="0" bIns="0" rtlCol="0"/>
            <a:lstStyle/>
            <a:p>
              <a:endParaRPr sz="1227"/>
            </a:p>
          </p:txBody>
        </p:sp>
        <p:sp>
          <p:nvSpPr>
            <p:cNvPr id="2563" name="object 2563"/>
            <p:cNvSpPr/>
            <p:nvPr/>
          </p:nvSpPr>
          <p:spPr>
            <a:xfrm>
              <a:off x="6565010" y="2433827"/>
              <a:ext cx="0" cy="139065"/>
            </a:xfrm>
            <a:custGeom>
              <a:avLst/>
              <a:gdLst/>
              <a:ahLst/>
              <a:cxnLst/>
              <a:rect l="l" t="t" r="r" b="b"/>
              <a:pathLst>
                <a:path h="139064">
                  <a:moveTo>
                    <a:pt x="0" y="0"/>
                  </a:moveTo>
                  <a:lnTo>
                    <a:pt x="0" y="138683"/>
                  </a:lnTo>
                </a:path>
              </a:pathLst>
            </a:custGeom>
            <a:ln w="3175">
              <a:solidFill>
                <a:srgbClr val="000000"/>
              </a:solidFill>
            </a:ln>
          </p:spPr>
          <p:txBody>
            <a:bodyPr wrap="square" lIns="0" tIns="0" rIns="0" bIns="0" rtlCol="0"/>
            <a:lstStyle/>
            <a:p>
              <a:endParaRPr sz="1227"/>
            </a:p>
          </p:txBody>
        </p:sp>
        <p:sp>
          <p:nvSpPr>
            <p:cNvPr id="2564" name="object 2564"/>
            <p:cNvSpPr/>
            <p:nvPr/>
          </p:nvSpPr>
          <p:spPr>
            <a:xfrm>
              <a:off x="6553961" y="2572512"/>
              <a:ext cx="11430" cy="0"/>
            </a:xfrm>
            <a:custGeom>
              <a:avLst/>
              <a:gdLst/>
              <a:ahLst/>
              <a:cxnLst/>
              <a:rect l="l" t="t" r="r" b="b"/>
              <a:pathLst>
                <a:path w="11429">
                  <a:moveTo>
                    <a:pt x="11048" y="0"/>
                  </a:moveTo>
                  <a:lnTo>
                    <a:pt x="0" y="0"/>
                  </a:lnTo>
                </a:path>
              </a:pathLst>
            </a:custGeom>
            <a:ln w="3175">
              <a:solidFill>
                <a:srgbClr val="000000"/>
              </a:solidFill>
            </a:ln>
          </p:spPr>
          <p:txBody>
            <a:bodyPr wrap="square" lIns="0" tIns="0" rIns="0" bIns="0" rtlCol="0"/>
            <a:lstStyle/>
            <a:p>
              <a:endParaRPr sz="1227"/>
            </a:p>
          </p:txBody>
        </p:sp>
        <p:sp>
          <p:nvSpPr>
            <p:cNvPr id="2565" name="object 2565"/>
            <p:cNvSpPr/>
            <p:nvPr/>
          </p:nvSpPr>
          <p:spPr>
            <a:xfrm>
              <a:off x="6553961" y="2572512"/>
              <a:ext cx="0" cy="13970"/>
            </a:xfrm>
            <a:custGeom>
              <a:avLst/>
              <a:gdLst/>
              <a:ahLst/>
              <a:cxnLst/>
              <a:rect l="l" t="t" r="r" b="b"/>
              <a:pathLst>
                <a:path h="13969">
                  <a:moveTo>
                    <a:pt x="0" y="0"/>
                  </a:moveTo>
                  <a:lnTo>
                    <a:pt x="0" y="13715"/>
                  </a:lnTo>
                </a:path>
              </a:pathLst>
            </a:custGeom>
            <a:ln w="3175">
              <a:solidFill>
                <a:srgbClr val="000000"/>
              </a:solidFill>
            </a:ln>
          </p:spPr>
          <p:txBody>
            <a:bodyPr wrap="square" lIns="0" tIns="0" rIns="0" bIns="0" rtlCol="0"/>
            <a:lstStyle/>
            <a:p>
              <a:endParaRPr sz="1227"/>
            </a:p>
          </p:txBody>
        </p:sp>
        <p:sp>
          <p:nvSpPr>
            <p:cNvPr id="2566" name="object 2566"/>
            <p:cNvSpPr/>
            <p:nvPr/>
          </p:nvSpPr>
          <p:spPr>
            <a:xfrm>
              <a:off x="6553961" y="2586227"/>
              <a:ext cx="71755" cy="0"/>
            </a:xfrm>
            <a:custGeom>
              <a:avLst/>
              <a:gdLst/>
              <a:ahLst/>
              <a:cxnLst/>
              <a:rect l="l" t="t" r="r" b="b"/>
              <a:pathLst>
                <a:path w="71754">
                  <a:moveTo>
                    <a:pt x="0" y="0"/>
                  </a:moveTo>
                  <a:lnTo>
                    <a:pt x="71627" y="0"/>
                  </a:lnTo>
                </a:path>
              </a:pathLst>
            </a:custGeom>
            <a:ln w="3175">
              <a:solidFill>
                <a:srgbClr val="000000"/>
              </a:solidFill>
            </a:ln>
          </p:spPr>
          <p:txBody>
            <a:bodyPr wrap="square" lIns="0" tIns="0" rIns="0" bIns="0" rtlCol="0"/>
            <a:lstStyle/>
            <a:p>
              <a:endParaRPr sz="1227"/>
            </a:p>
          </p:txBody>
        </p:sp>
        <p:sp>
          <p:nvSpPr>
            <p:cNvPr id="2567" name="object 2567"/>
            <p:cNvSpPr/>
            <p:nvPr/>
          </p:nvSpPr>
          <p:spPr>
            <a:xfrm>
              <a:off x="6579108" y="2483738"/>
              <a:ext cx="0" cy="88900"/>
            </a:xfrm>
            <a:custGeom>
              <a:avLst/>
              <a:gdLst/>
              <a:ahLst/>
              <a:cxnLst/>
              <a:rect l="l" t="t" r="r" b="b"/>
              <a:pathLst>
                <a:path h="88900">
                  <a:moveTo>
                    <a:pt x="0" y="0"/>
                  </a:moveTo>
                  <a:lnTo>
                    <a:pt x="0" y="88772"/>
                  </a:lnTo>
                </a:path>
              </a:pathLst>
            </a:custGeom>
            <a:ln w="3175">
              <a:solidFill>
                <a:srgbClr val="000000"/>
              </a:solidFill>
            </a:ln>
          </p:spPr>
          <p:txBody>
            <a:bodyPr wrap="square" lIns="0" tIns="0" rIns="0" bIns="0" rtlCol="0"/>
            <a:lstStyle/>
            <a:p>
              <a:endParaRPr sz="1227"/>
            </a:p>
          </p:txBody>
        </p:sp>
        <p:sp>
          <p:nvSpPr>
            <p:cNvPr id="2568" name="object 2568"/>
            <p:cNvSpPr/>
            <p:nvPr/>
          </p:nvSpPr>
          <p:spPr>
            <a:xfrm>
              <a:off x="6579108" y="2572512"/>
              <a:ext cx="46990" cy="0"/>
            </a:xfrm>
            <a:custGeom>
              <a:avLst/>
              <a:gdLst/>
              <a:ahLst/>
              <a:cxnLst/>
              <a:rect l="l" t="t" r="r" b="b"/>
              <a:pathLst>
                <a:path w="46990">
                  <a:moveTo>
                    <a:pt x="0" y="0"/>
                  </a:moveTo>
                  <a:lnTo>
                    <a:pt x="46481" y="0"/>
                  </a:lnTo>
                </a:path>
              </a:pathLst>
            </a:custGeom>
            <a:ln w="3175">
              <a:solidFill>
                <a:srgbClr val="000000"/>
              </a:solidFill>
            </a:ln>
          </p:spPr>
          <p:txBody>
            <a:bodyPr wrap="square" lIns="0" tIns="0" rIns="0" bIns="0" rtlCol="0"/>
            <a:lstStyle/>
            <a:p>
              <a:endParaRPr sz="1227"/>
            </a:p>
          </p:txBody>
        </p:sp>
        <p:sp>
          <p:nvSpPr>
            <p:cNvPr id="2569" name="object 2569"/>
            <p:cNvSpPr/>
            <p:nvPr/>
          </p:nvSpPr>
          <p:spPr>
            <a:xfrm>
              <a:off x="12917043" y="7843266"/>
              <a:ext cx="33655" cy="0"/>
            </a:xfrm>
            <a:custGeom>
              <a:avLst/>
              <a:gdLst/>
              <a:ahLst/>
              <a:cxnLst/>
              <a:rect l="l" t="t" r="r" b="b"/>
              <a:pathLst>
                <a:path w="33654">
                  <a:moveTo>
                    <a:pt x="0" y="0"/>
                  </a:moveTo>
                  <a:lnTo>
                    <a:pt x="33146" y="0"/>
                  </a:lnTo>
                </a:path>
              </a:pathLst>
            </a:custGeom>
            <a:ln w="3175">
              <a:solidFill>
                <a:srgbClr val="000000"/>
              </a:solidFill>
            </a:ln>
          </p:spPr>
          <p:txBody>
            <a:bodyPr wrap="square" lIns="0" tIns="0" rIns="0" bIns="0" rtlCol="0"/>
            <a:lstStyle/>
            <a:p>
              <a:endParaRPr sz="1227"/>
            </a:p>
          </p:txBody>
        </p:sp>
        <p:sp>
          <p:nvSpPr>
            <p:cNvPr id="2570" name="object 2570"/>
            <p:cNvSpPr/>
            <p:nvPr/>
          </p:nvSpPr>
          <p:spPr>
            <a:xfrm>
              <a:off x="12950190" y="7810119"/>
              <a:ext cx="0" cy="33655"/>
            </a:xfrm>
            <a:custGeom>
              <a:avLst/>
              <a:gdLst/>
              <a:ahLst/>
              <a:cxnLst/>
              <a:rect l="l" t="t" r="r" b="b"/>
              <a:pathLst>
                <a:path h="33654">
                  <a:moveTo>
                    <a:pt x="0" y="33146"/>
                  </a:moveTo>
                  <a:lnTo>
                    <a:pt x="0" y="0"/>
                  </a:lnTo>
                </a:path>
              </a:pathLst>
            </a:custGeom>
            <a:ln w="3175">
              <a:solidFill>
                <a:srgbClr val="000000"/>
              </a:solidFill>
            </a:ln>
          </p:spPr>
          <p:txBody>
            <a:bodyPr wrap="square" lIns="0" tIns="0" rIns="0" bIns="0" rtlCol="0"/>
            <a:lstStyle/>
            <a:p>
              <a:endParaRPr sz="1227"/>
            </a:p>
          </p:txBody>
        </p:sp>
        <p:sp>
          <p:nvSpPr>
            <p:cNvPr id="2571" name="object 2571"/>
            <p:cNvSpPr/>
            <p:nvPr/>
          </p:nvSpPr>
          <p:spPr>
            <a:xfrm>
              <a:off x="12917043" y="7810119"/>
              <a:ext cx="33655" cy="0"/>
            </a:xfrm>
            <a:custGeom>
              <a:avLst/>
              <a:gdLst/>
              <a:ahLst/>
              <a:cxnLst/>
              <a:rect l="l" t="t" r="r" b="b"/>
              <a:pathLst>
                <a:path w="33654">
                  <a:moveTo>
                    <a:pt x="33146" y="0"/>
                  </a:moveTo>
                  <a:lnTo>
                    <a:pt x="0" y="0"/>
                  </a:lnTo>
                </a:path>
              </a:pathLst>
            </a:custGeom>
            <a:ln w="3175">
              <a:solidFill>
                <a:srgbClr val="000000"/>
              </a:solidFill>
            </a:ln>
          </p:spPr>
          <p:txBody>
            <a:bodyPr wrap="square" lIns="0" tIns="0" rIns="0" bIns="0" rtlCol="0"/>
            <a:lstStyle/>
            <a:p>
              <a:endParaRPr sz="1227"/>
            </a:p>
          </p:txBody>
        </p:sp>
        <p:sp>
          <p:nvSpPr>
            <p:cNvPr id="2572" name="object 2572"/>
            <p:cNvSpPr/>
            <p:nvPr/>
          </p:nvSpPr>
          <p:spPr>
            <a:xfrm>
              <a:off x="12917043" y="7810119"/>
              <a:ext cx="0" cy="33655"/>
            </a:xfrm>
            <a:custGeom>
              <a:avLst/>
              <a:gdLst/>
              <a:ahLst/>
              <a:cxnLst/>
              <a:rect l="l" t="t" r="r" b="b"/>
              <a:pathLst>
                <a:path h="33654">
                  <a:moveTo>
                    <a:pt x="0" y="0"/>
                  </a:moveTo>
                  <a:lnTo>
                    <a:pt x="0" y="33146"/>
                  </a:lnTo>
                </a:path>
              </a:pathLst>
            </a:custGeom>
            <a:ln w="3175">
              <a:solidFill>
                <a:srgbClr val="000000"/>
              </a:solidFill>
            </a:ln>
          </p:spPr>
          <p:txBody>
            <a:bodyPr wrap="square" lIns="0" tIns="0" rIns="0" bIns="0" rtlCol="0"/>
            <a:lstStyle/>
            <a:p>
              <a:endParaRPr sz="1227"/>
            </a:p>
          </p:txBody>
        </p:sp>
        <p:sp>
          <p:nvSpPr>
            <p:cNvPr id="2573" name="object 2573"/>
            <p:cNvSpPr/>
            <p:nvPr/>
          </p:nvSpPr>
          <p:spPr>
            <a:xfrm>
              <a:off x="12917043" y="3385185"/>
              <a:ext cx="33655" cy="0"/>
            </a:xfrm>
            <a:custGeom>
              <a:avLst/>
              <a:gdLst/>
              <a:ahLst/>
              <a:cxnLst/>
              <a:rect l="l" t="t" r="r" b="b"/>
              <a:pathLst>
                <a:path w="33654">
                  <a:moveTo>
                    <a:pt x="0" y="0"/>
                  </a:moveTo>
                  <a:lnTo>
                    <a:pt x="33146" y="0"/>
                  </a:lnTo>
                </a:path>
              </a:pathLst>
            </a:custGeom>
            <a:ln w="3175">
              <a:solidFill>
                <a:srgbClr val="000000"/>
              </a:solidFill>
            </a:ln>
          </p:spPr>
          <p:txBody>
            <a:bodyPr wrap="square" lIns="0" tIns="0" rIns="0" bIns="0" rtlCol="0"/>
            <a:lstStyle/>
            <a:p>
              <a:endParaRPr sz="1227"/>
            </a:p>
          </p:txBody>
        </p:sp>
        <p:sp>
          <p:nvSpPr>
            <p:cNvPr id="2574" name="object 2574"/>
            <p:cNvSpPr/>
            <p:nvPr/>
          </p:nvSpPr>
          <p:spPr>
            <a:xfrm>
              <a:off x="12950190" y="3351657"/>
              <a:ext cx="0" cy="33655"/>
            </a:xfrm>
            <a:custGeom>
              <a:avLst/>
              <a:gdLst/>
              <a:ahLst/>
              <a:cxnLst/>
              <a:rect l="l" t="t" r="r" b="b"/>
              <a:pathLst>
                <a:path h="33654">
                  <a:moveTo>
                    <a:pt x="0" y="33527"/>
                  </a:moveTo>
                  <a:lnTo>
                    <a:pt x="0" y="0"/>
                  </a:lnTo>
                </a:path>
              </a:pathLst>
            </a:custGeom>
            <a:ln w="3175">
              <a:solidFill>
                <a:srgbClr val="000000"/>
              </a:solidFill>
            </a:ln>
          </p:spPr>
          <p:txBody>
            <a:bodyPr wrap="square" lIns="0" tIns="0" rIns="0" bIns="0" rtlCol="0"/>
            <a:lstStyle/>
            <a:p>
              <a:endParaRPr sz="1227"/>
            </a:p>
          </p:txBody>
        </p:sp>
        <p:sp>
          <p:nvSpPr>
            <p:cNvPr id="2575" name="object 2575"/>
            <p:cNvSpPr/>
            <p:nvPr/>
          </p:nvSpPr>
          <p:spPr>
            <a:xfrm>
              <a:off x="12917043" y="3351657"/>
              <a:ext cx="33655" cy="0"/>
            </a:xfrm>
            <a:custGeom>
              <a:avLst/>
              <a:gdLst/>
              <a:ahLst/>
              <a:cxnLst/>
              <a:rect l="l" t="t" r="r" b="b"/>
              <a:pathLst>
                <a:path w="33654">
                  <a:moveTo>
                    <a:pt x="33146" y="0"/>
                  </a:moveTo>
                  <a:lnTo>
                    <a:pt x="0" y="0"/>
                  </a:lnTo>
                </a:path>
              </a:pathLst>
            </a:custGeom>
            <a:ln w="3175">
              <a:solidFill>
                <a:srgbClr val="000000"/>
              </a:solidFill>
            </a:ln>
          </p:spPr>
          <p:txBody>
            <a:bodyPr wrap="square" lIns="0" tIns="0" rIns="0" bIns="0" rtlCol="0"/>
            <a:lstStyle/>
            <a:p>
              <a:endParaRPr sz="1227"/>
            </a:p>
          </p:txBody>
        </p:sp>
        <p:sp>
          <p:nvSpPr>
            <p:cNvPr id="2576" name="object 2576"/>
            <p:cNvSpPr/>
            <p:nvPr/>
          </p:nvSpPr>
          <p:spPr>
            <a:xfrm>
              <a:off x="12917043" y="3351657"/>
              <a:ext cx="0" cy="33655"/>
            </a:xfrm>
            <a:custGeom>
              <a:avLst/>
              <a:gdLst/>
              <a:ahLst/>
              <a:cxnLst/>
              <a:rect l="l" t="t" r="r" b="b"/>
              <a:pathLst>
                <a:path h="33654">
                  <a:moveTo>
                    <a:pt x="0" y="0"/>
                  </a:moveTo>
                  <a:lnTo>
                    <a:pt x="0" y="33527"/>
                  </a:lnTo>
                </a:path>
              </a:pathLst>
            </a:custGeom>
            <a:ln w="3175">
              <a:solidFill>
                <a:srgbClr val="000000"/>
              </a:solidFill>
            </a:ln>
          </p:spPr>
          <p:txBody>
            <a:bodyPr wrap="square" lIns="0" tIns="0" rIns="0" bIns="0" rtlCol="0"/>
            <a:lstStyle/>
            <a:p>
              <a:endParaRPr sz="1227"/>
            </a:p>
          </p:txBody>
        </p:sp>
        <p:sp>
          <p:nvSpPr>
            <p:cNvPr id="2577" name="object 2577"/>
            <p:cNvSpPr/>
            <p:nvPr/>
          </p:nvSpPr>
          <p:spPr>
            <a:xfrm>
              <a:off x="11918822" y="7843266"/>
              <a:ext cx="33655" cy="0"/>
            </a:xfrm>
            <a:custGeom>
              <a:avLst/>
              <a:gdLst/>
              <a:ahLst/>
              <a:cxnLst/>
              <a:rect l="l" t="t" r="r" b="b"/>
              <a:pathLst>
                <a:path w="33654">
                  <a:moveTo>
                    <a:pt x="0" y="0"/>
                  </a:moveTo>
                  <a:lnTo>
                    <a:pt x="33146" y="0"/>
                  </a:lnTo>
                </a:path>
              </a:pathLst>
            </a:custGeom>
            <a:ln w="3175">
              <a:solidFill>
                <a:srgbClr val="000000"/>
              </a:solidFill>
            </a:ln>
          </p:spPr>
          <p:txBody>
            <a:bodyPr wrap="square" lIns="0" tIns="0" rIns="0" bIns="0" rtlCol="0"/>
            <a:lstStyle/>
            <a:p>
              <a:endParaRPr sz="1227"/>
            </a:p>
          </p:txBody>
        </p:sp>
        <p:sp>
          <p:nvSpPr>
            <p:cNvPr id="2578" name="object 2578"/>
            <p:cNvSpPr/>
            <p:nvPr/>
          </p:nvSpPr>
          <p:spPr>
            <a:xfrm>
              <a:off x="11951969" y="7810119"/>
              <a:ext cx="0" cy="33655"/>
            </a:xfrm>
            <a:custGeom>
              <a:avLst/>
              <a:gdLst/>
              <a:ahLst/>
              <a:cxnLst/>
              <a:rect l="l" t="t" r="r" b="b"/>
              <a:pathLst>
                <a:path h="33654">
                  <a:moveTo>
                    <a:pt x="0" y="33146"/>
                  </a:moveTo>
                  <a:lnTo>
                    <a:pt x="0" y="0"/>
                  </a:lnTo>
                </a:path>
              </a:pathLst>
            </a:custGeom>
            <a:ln w="3175">
              <a:solidFill>
                <a:srgbClr val="000000"/>
              </a:solidFill>
            </a:ln>
          </p:spPr>
          <p:txBody>
            <a:bodyPr wrap="square" lIns="0" tIns="0" rIns="0" bIns="0" rtlCol="0"/>
            <a:lstStyle/>
            <a:p>
              <a:endParaRPr sz="1227"/>
            </a:p>
          </p:txBody>
        </p:sp>
        <p:sp>
          <p:nvSpPr>
            <p:cNvPr id="2579" name="object 2579"/>
            <p:cNvSpPr/>
            <p:nvPr/>
          </p:nvSpPr>
          <p:spPr>
            <a:xfrm>
              <a:off x="11918822" y="7810119"/>
              <a:ext cx="33655" cy="0"/>
            </a:xfrm>
            <a:custGeom>
              <a:avLst/>
              <a:gdLst/>
              <a:ahLst/>
              <a:cxnLst/>
              <a:rect l="l" t="t" r="r" b="b"/>
              <a:pathLst>
                <a:path w="33654">
                  <a:moveTo>
                    <a:pt x="33146" y="0"/>
                  </a:moveTo>
                  <a:lnTo>
                    <a:pt x="0" y="0"/>
                  </a:lnTo>
                </a:path>
              </a:pathLst>
            </a:custGeom>
            <a:ln w="3175">
              <a:solidFill>
                <a:srgbClr val="000000"/>
              </a:solidFill>
            </a:ln>
          </p:spPr>
          <p:txBody>
            <a:bodyPr wrap="square" lIns="0" tIns="0" rIns="0" bIns="0" rtlCol="0"/>
            <a:lstStyle/>
            <a:p>
              <a:endParaRPr sz="1227"/>
            </a:p>
          </p:txBody>
        </p:sp>
        <p:sp>
          <p:nvSpPr>
            <p:cNvPr id="2580" name="object 2580"/>
            <p:cNvSpPr/>
            <p:nvPr/>
          </p:nvSpPr>
          <p:spPr>
            <a:xfrm>
              <a:off x="11918822" y="7810119"/>
              <a:ext cx="0" cy="33655"/>
            </a:xfrm>
            <a:custGeom>
              <a:avLst/>
              <a:gdLst/>
              <a:ahLst/>
              <a:cxnLst/>
              <a:rect l="l" t="t" r="r" b="b"/>
              <a:pathLst>
                <a:path h="33654">
                  <a:moveTo>
                    <a:pt x="0" y="0"/>
                  </a:moveTo>
                  <a:lnTo>
                    <a:pt x="0" y="33146"/>
                  </a:lnTo>
                </a:path>
              </a:pathLst>
            </a:custGeom>
            <a:ln w="3175">
              <a:solidFill>
                <a:srgbClr val="000000"/>
              </a:solidFill>
            </a:ln>
          </p:spPr>
          <p:txBody>
            <a:bodyPr wrap="square" lIns="0" tIns="0" rIns="0" bIns="0" rtlCol="0"/>
            <a:lstStyle/>
            <a:p>
              <a:endParaRPr sz="1227"/>
            </a:p>
          </p:txBody>
        </p:sp>
        <p:sp>
          <p:nvSpPr>
            <p:cNvPr id="2581" name="object 2581"/>
            <p:cNvSpPr/>
            <p:nvPr/>
          </p:nvSpPr>
          <p:spPr>
            <a:xfrm>
              <a:off x="11918822" y="7111364"/>
              <a:ext cx="33655" cy="0"/>
            </a:xfrm>
            <a:custGeom>
              <a:avLst/>
              <a:gdLst/>
              <a:ahLst/>
              <a:cxnLst/>
              <a:rect l="l" t="t" r="r" b="b"/>
              <a:pathLst>
                <a:path w="33654">
                  <a:moveTo>
                    <a:pt x="0" y="0"/>
                  </a:moveTo>
                  <a:lnTo>
                    <a:pt x="33146" y="0"/>
                  </a:lnTo>
                </a:path>
              </a:pathLst>
            </a:custGeom>
            <a:ln w="3175">
              <a:solidFill>
                <a:srgbClr val="000000"/>
              </a:solidFill>
            </a:ln>
          </p:spPr>
          <p:txBody>
            <a:bodyPr wrap="square" lIns="0" tIns="0" rIns="0" bIns="0" rtlCol="0"/>
            <a:lstStyle/>
            <a:p>
              <a:endParaRPr sz="1227"/>
            </a:p>
          </p:txBody>
        </p:sp>
        <p:sp>
          <p:nvSpPr>
            <p:cNvPr id="2582" name="object 2582"/>
            <p:cNvSpPr/>
            <p:nvPr/>
          </p:nvSpPr>
          <p:spPr>
            <a:xfrm>
              <a:off x="11951969" y="7078218"/>
              <a:ext cx="0" cy="33655"/>
            </a:xfrm>
            <a:custGeom>
              <a:avLst/>
              <a:gdLst/>
              <a:ahLst/>
              <a:cxnLst/>
              <a:rect l="l" t="t" r="r" b="b"/>
              <a:pathLst>
                <a:path h="33654">
                  <a:moveTo>
                    <a:pt x="0" y="33146"/>
                  </a:moveTo>
                  <a:lnTo>
                    <a:pt x="0" y="0"/>
                  </a:lnTo>
                </a:path>
              </a:pathLst>
            </a:custGeom>
            <a:ln w="3175">
              <a:solidFill>
                <a:srgbClr val="000000"/>
              </a:solidFill>
            </a:ln>
          </p:spPr>
          <p:txBody>
            <a:bodyPr wrap="square" lIns="0" tIns="0" rIns="0" bIns="0" rtlCol="0"/>
            <a:lstStyle/>
            <a:p>
              <a:endParaRPr sz="1227"/>
            </a:p>
          </p:txBody>
        </p:sp>
        <p:sp>
          <p:nvSpPr>
            <p:cNvPr id="2583" name="object 2583"/>
            <p:cNvSpPr/>
            <p:nvPr/>
          </p:nvSpPr>
          <p:spPr>
            <a:xfrm>
              <a:off x="11918822" y="7078218"/>
              <a:ext cx="33655" cy="0"/>
            </a:xfrm>
            <a:custGeom>
              <a:avLst/>
              <a:gdLst/>
              <a:ahLst/>
              <a:cxnLst/>
              <a:rect l="l" t="t" r="r" b="b"/>
              <a:pathLst>
                <a:path w="33654">
                  <a:moveTo>
                    <a:pt x="33146" y="0"/>
                  </a:moveTo>
                  <a:lnTo>
                    <a:pt x="0" y="0"/>
                  </a:lnTo>
                </a:path>
              </a:pathLst>
            </a:custGeom>
            <a:ln w="3175">
              <a:solidFill>
                <a:srgbClr val="000000"/>
              </a:solidFill>
            </a:ln>
          </p:spPr>
          <p:txBody>
            <a:bodyPr wrap="square" lIns="0" tIns="0" rIns="0" bIns="0" rtlCol="0"/>
            <a:lstStyle/>
            <a:p>
              <a:endParaRPr sz="1227"/>
            </a:p>
          </p:txBody>
        </p:sp>
        <p:sp>
          <p:nvSpPr>
            <p:cNvPr id="2584" name="object 2584"/>
            <p:cNvSpPr/>
            <p:nvPr/>
          </p:nvSpPr>
          <p:spPr>
            <a:xfrm>
              <a:off x="11918822" y="7078218"/>
              <a:ext cx="0" cy="33655"/>
            </a:xfrm>
            <a:custGeom>
              <a:avLst/>
              <a:gdLst/>
              <a:ahLst/>
              <a:cxnLst/>
              <a:rect l="l" t="t" r="r" b="b"/>
              <a:pathLst>
                <a:path h="33654">
                  <a:moveTo>
                    <a:pt x="0" y="0"/>
                  </a:moveTo>
                  <a:lnTo>
                    <a:pt x="0" y="33146"/>
                  </a:lnTo>
                </a:path>
              </a:pathLst>
            </a:custGeom>
            <a:ln w="3175">
              <a:solidFill>
                <a:srgbClr val="000000"/>
              </a:solidFill>
            </a:ln>
          </p:spPr>
          <p:txBody>
            <a:bodyPr wrap="square" lIns="0" tIns="0" rIns="0" bIns="0" rtlCol="0"/>
            <a:lstStyle/>
            <a:p>
              <a:endParaRPr sz="1227"/>
            </a:p>
          </p:txBody>
        </p:sp>
        <p:sp>
          <p:nvSpPr>
            <p:cNvPr id="2585" name="object 2585"/>
            <p:cNvSpPr/>
            <p:nvPr/>
          </p:nvSpPr>
          <p:spPr>
            <a:xfrm>
              <a:off x="11918822" y="6113144"/>
              <a:ext cx="33655" cy="0"/>
            </a:xfrm>
            <a:custGeom>
              <a:avLst/>
              <a:gdLst/>
              <a:ahLst/>
              <a:cxnLst/>
              <a:rect l="l" t="t" r="r" b="b"/>
              <a:pathLst>
                <a:path w="33654">
                  <a:moveTo>
                    <a:pt x="0" y="0"/>
                  </a:moveTo>
                  <a:lnTo>
                    <a:pt x="33146" y="0"/>
                  </a:lnTo>
                </a:path>
              </a:pathLst>
            </a:custGeom>
            <a:ln w="3175">
              <a:solidFill>
                <a:srgbClr val="000000"/>
              </a:solidFill>
            </a:ln>
          </p:spPr>
          <p:txBody>
            <a:bodyPr wrap="square" lIns="0" tIns="0" rIns="0" bIns="0" rtlCol="0"/>
            <a:lstStyle/>
            <a:p>
              <a:endParaRPr sz="1227"/>
            </a:p>
          </p:txBody>
        </p:sp>
        <p:sp>
          <p:nvSpPr>
            <p:cNvPr id="2586" name="object 2586"/>
            <p:cNvSpPr/>
            <p:nvPr/>
          </p:nvSpPr>
          <p:spPr>
            <a:xfrm>
              <a:off x="11951969" y="6079998"/>
              <a:ext cx="0" cy="33655"/>
            </a:xfrm>
            <a:custGeom>
              <a:avLst/>
              <a:gdLst/>
              <a:ahLst/>
              <a:cxnLst/>
              <a:rect l="l" t="t" r="r" b="b"/>
              <a:pathLst>
                <a:path h="33654">
                  <a:moveTo>
                    <a:pt x="0" y="33146"/>
                  </a:moveTo>
                  <a:lnTo>
                    <a:pt x="0" y="0"/>
                  </a:lnTo>
                </a:path>
              </a:pathLst>
            </a:custGeom>
            <a:ln w="3175">
              <a:solidFill>
                <a:srgbClr val="000000"/>
              </a:solidFill>
            </a:ln>
          </p:spPr>
          <p:txBody>
            <a:bodyPr wrap="square" lIns="0" tIns="0" rIns="0" bIns="0" rtlCol="0"/>
            <a:lstStyle/>
            <a:p>
              <a:endParaRPr sz="1227"/>
            </a:p>
          </p:txBody>
        </p:sp>
        <p:sp>
          <p:nvSpPr>
            <p:cNvPr id="2587" name="object 2587"/>
            <p:cNvSpPr/>
            <p:nvPr/>
          </p:nvSpPr>
          <p:spPr>
            <a:xfrm>
              <a:off x="11918822" y="6079998"/>
              <a:ext cx="33655" cy="0"/>
            </a:xfrm>
            <a:custGeom>
              <a:avLst/>
              <a:gdLst/>
              <a:ahLst/>
              <a:cxnLst/>
              <a:rect l="l" t="t" r="r" b="b"/>
              <a:pathLst>
                <a:path w="33654">
                  <a:moveTo>
                    <a:pt x="33146" y="0"/>
                  </a:moveTo>
                  <a:lnTo>
                    <a:pt x="0" y="0"/>
                  </a:lnTo>
                </a:path>
              </a:pathLst>
            </a:custGeom>
            <a:ln w="3175">
              <a:solidFill>
                <a:srgbClr val="000000"/>
              </a:solidFill>
            </a:ln>
          </p:spPr>
          <p:txBody>
            <a:bodyPr wrap="square" lIns="0" tIns="0" rIns="0" bIns="0" rtlCol="0"/>
            <a:lstStyle/>
            <a:p>
              <a:endParaRPr sz="1227"/>
            </a:p>
          </p:txBody>
        </p:sp>
        <p:sp>
          <p:nvSpPr>
            <p:cNvPr id="2588" name="object 2588"/>
            <p:cNvSpPr/>
            <p:nvPr/>
          </p:nvSpPr>
          <p:spPr>
            <a:xfrm>
              <a:off x="11918822" y="6079998"/>
              <a:ext cx="0" cy="33655"/>
            </a:xfrm>
            <a:custGeom>
              <a:avLst/>
              <a:gdLst/>
              <a:ahLst/>
              <a:cxnLst/>
              <a:rect l="l" t="t" r="r" b="b"/>
              <a:pathLst>
                <a:path h="33654">
                  <a:moveTo>
                    <a:pt x="0" y="0"/>
                  </a:moveTo>
                  <a:lnTo>
                    <a:pt x="0" y="33146"/>
                  </a:lnTo>
                </a:path>
              </a:pathLst>
            </a:custGeom>
            <a:ln w="3175">
              <a:solidFill>
                <a:srgbClr val="000000"/>
              </a:solidFill>
            </a:ln>
          </p:spPr>
          <p:txBody>
            <a:bodyPr wrap="square" lIns="0" tIns="0" rIns="0" bIns="0" rtlCol="0"/>
            <a:lstStyle/>
            <a:p>
              <a:endParaRPr sz="1227"/>
            </a:p>
          </p:txBody>
        </p:sp>
        <p:sp>
          <p:nvSpPr>
            <p:cNvPr id="2589" name="object 2589"/>
            <p:cNvSpPr/>
            <p:nvPr/>
          </p:nvSpPr>
          <p:spPr>
            <a:xfrm>
              <a:off x="11951969" y="3351657"/>
              <a:ext cx="0" cy="33655"/>
            </a:xfrm>
            <a:custGeom>
              <a:avLst/>
              <a:gdLst/>
              <a:ahLst/>
              <a:cxnLst/>
              <a:rect l="l" t="t" r="r" b="b"/>
              <a:pathLst>
                <a:path h="33654">
                  <a:moveTo>
                    <a:pt x="0" y="33527"/>
                  </a:moveTo>
                  <a:lnTo>
                    <a:pt x="0" y="0"/>
                  </a:lnTo>
                </a:path>
              </a:pathLst>
            </a:custGeom>
            <a:ln w="3175">
              <a:solidFill>
                <a:srgbClr val="000000"/>
              </a:solidFill>
            </a:ln>
          </p:spPr>
          <p:txBody>
            <a:bodyPr wrap="square" lIns="0" tIns="0" rIns="0" bIns="0" rtlCol="0"/>
            <a:lstStyle/>
            <a:p>
              <a:endParaRPr sz="1227"/>
            </a:p>
          </p:txBody>
        </p:sp>
        <p:sp>
          <p:nvSpPr>
            <p:cNvPr id="2590" name="object 2590"/>
            <p:cNvSpPr/>
            <p:nvPr/>
          </p:nvSpPr>
          <p:spPr>
            <a:xfrm>
              <a:off x="10920603" y="7843266"/>
              <a:ext cx="33655" cy="0"/>
            </a:xfrm>
            <a:custGeom>
              <a:avLst/>
              <a:gdLst/>
              <a:ahLst/>
              <a:cxnLst/>
              <a:rect l="l" t="t" r="r" b="b"/>
              <a:pathLst>
                <a:path w="33654">
                  <a:moveTo>
                    <a:pt x="0" y="0"/>
                  </a:moveTo>
                  <a:lnTo>
                    <a:pt x="33527" y="0"/>
                  </a:lnTo>
                </a:path>
              </a:pathLst>
            </a:custGeom>
            <a:ln w="3175">
              <a:solidFill>
                <a:srgbClr val="000000"/>
              </a:solidFill>
            </a:ln>
          </p:spPr>
          <p:txBody>
            <a:bodyPr wrap="square" lIns="0" tIns="0" rIns="0" bIns="0" rtlCol="0"/>
            <a:lstStyle/>
            <a:p>
              <a:endParaRPr sz="1227"/>
            </a:p>
          </p:txBody>
        </p:sp>
        <p:sp>
          <p:nvSpPr>
            <p:cNvPr id="2591" name="object 2591"/>
            <p:cNvSpPr/>
            <p:nvPr/>
          </p:nvSpPr>
          <p:spPr>
            <a:xfrm>
              <a:off x="10954131" y="7810119"/>
              <a:ext cx="0" cy="33655"/>
            </a:xfrm>
            <a:custGeom>
              <a:avLst/>
              <a:gdLst/>
              <a:ahLst/>
              <a:cxnLst/>
              <a:rect l="l" t="t" r="r" b="b"/>
              <a:pathLst>
                <a:path h="33654">
                  <a:moveTo>
                    <a:pt x="0" y="33146"/>
                  </a:moveTo>
                  <a:lnTo>
                    <a:pt x="0" y="0"/>
                  </a:lnTo>
                </a:path>
              </a:pathLst>
            </a:custGeom>
            <a:ln w="3175">
              <a:solidFill>
                <a:srgbClr val="000000"/>
              </a:solidFill>
            </a:ln>
          </p:spPr>
          <p:txBody>
            <a:bodyPr wrap="square" lIns="0" tIns="0" rIns="0" bIns="0" rtlCol="0"/>
            <a:lstStyle/>
            <a:p>
              <a:endParaRPr sz="1227"/>
            </a:p>
          </p:txBody>
        </p:sp>
        <p:sp>
          <p:nvSpPr>
            <p:cNvPr id="2592" name="object 2592"/>
            <p:cNvSpPr/>
            <p:nvPr/>
          </p:nvSpPr>
          <p:spPr>
            <a:xfrm>
              <a:off x="10920603" y="7810119"/>
              <a:ext cx="33655" cy="0"/>
            </a:xfrm>
            <a:custGeom>
              <a:avLst/>
              <a:gdLst/>
              <a:ahLst/>
              <a:cxnLst/>
              <a:rect l="l" t="t" r="r" b="b"/>
              <a:pathLst>
                <a:path w="33654">
                  <a:moveTo>
                    <a:pt x="33527" y="0"/>
                  </a:moveTo>
                  <a:lnTo>
                    <a:pt x="0" y="0"/>
                  </a:lnTo>
                </a:path>
              </a:pathLst>
            </a:custGeom>
            <a:ln w="3175">
              <a:solidFill>
                <a:srgbClr val="000000"/>
              </a:solidFill>
            </a:ln>
          </p:spPr>
          <p:txBody>
            <a:bodyPr wrap="square" lIns="0" tIns="0" rIns="0" bIns="0" rtlCol="0"/>
            <a:lstStyle/>
            <a:p>
              <a:endParaRPr sz="1227"/>
            </a:p>
          </p:txBody>
        </p:sp>
        <p:sp>
          <p:nvSpPr>
            <p:cNvPr id="2593" name="object 2593"/>
            <p:cNvSpPr/>
            <p:nvPr/>
          </p:nvSpPr>
          <p:spPr>
            <a:xfrm>
              <a:off x="10920603" y="7810119"/>
              <a:ext cx="0" cy="33655"/>
            </a:xfrm>
            <a:custGeom>
              <a:avLst/>
              <a:gdLst/>
              <a:ahLst/>
              <a:cxnLst/>
              <a:rect l="l" t="t" r="r" b="b"/>
              <a:pathLst>
                <a:path h="33654">
                  <a:moveTo>
                    <a:pt x="0" y="0"/>
                  </a:moveTo>
                  <a:lnTo>
                    <a:pt x="0" y="33146"/>
                  </a:lnTo>
                </a:path>
              </a:pathLst>
            </a:custGeom>
            <a:ln w="3175">
              <a:solidFill>
                <a:srgbClr val="000000"/>
              </a:solidFill>
            </a:ln>
          </p:spPr>
          <p:txBody>
            <a:bodyPr wrap="square" lIns="0" tIns="0" rIns="0" bIns="0" rtlCol="0"/>
            <a:lstStyle/>
            <a:p>
              <a:endParaRPr sz="1227"/>
            </a:p>
          </p:txBody>
        </p:sp>
        <p:sp>
          <p:nvSpPr>
            <p:cNvPr id="2594" name="object 2594"/>
            <p:cNvSpPr/>
            <p:nvPr/>
          </p:nvSpPr>
          <p:spPr>
            <a:xfrm>
              <a:off x="10920603" y="7111364"/>
              <a:ext cx="33655" cy="0"/>
            </a:xfrm>
            <a:custGeom>
              <a:avLst/>
              <a:gdLst/>
              <a:ahLst/>
              <a:cxnLst/>
              <a:rect l="l" t="t" r="r" b="b"/>
              <a:pathLst>
                <a:path w="33654">
                  <a:moveTo>
                    <a:pt x="0" y="0"/>
                  </a:moveTo>
                  <a:lnTo>
                    <a:pt x="33527" y="0"/>
                  </a:lnTo>
                </a:path>
              </a:pathLst>
            </a:custGeom>
            <a:ln w="3175">
              <a:solidFill>
                <a:srgbClr val="000000"/>
              </a:solidFill>
            </a:ln>
          </p:spPr>
          <p:txBody>
            <a:bodyPr wrap="square" lIns="0" tIns="0" rIns="0" bIns="0" rtlCol="0"/>
            <a:lstStyle/>
            <a:p>
              <a:endParaRPr sz="1227"/>
            </a:p>
          </p:txBody>
        </p:sp>
        <p:sp>
          <p:nvSpPr>
            <p:cNvPr id="2595" name="object 2595"/>
            <p:cNvSpPr/>
            <p:nvPr/>
          </p:nvSpPr>
          <p:spPr>
            <a:xfrm>
              <a:off x="10954131" y="7078218"/>
              <a:ext cx="0" cy="33655"/>
            </a:xfrm>
            <a:custGeom>
              <a:avLst/>
              <a:gdLst/>
              <a:ahLst/>
              <a:cxnLst/>
              <a:rect l="l" t="t" r="r" b="b"/>
              <a:pathLst>
                <a:path h="33654">
                  <a:moveTo>
                    <a:pt x="0" y="33146"/>
                  </a:moveTo>
                  <a:lnTo>
                    <a:pt x="0" y="0"/>
                  </a:lnTo>
                </a:path>
              </a:pathLst>
            </a:custGeom>
            <a:ln w="3175">
              <a:solidFill>
                <a:srgbClr val="000000"/>
              </a:solidFill>
            </a:ln>
          </p:spPr>
          <p:txBody>
            <a:bodyPr wrap="square" lIns="0" tIns="0" rIns="0" bIns="0" rtlCol="0"/>
            <a:lstStyle/>
            <a:p>
              <a:endParaRPr sz="1227"/>
            </a:p>
          </p:txBody>
        </p:sp>
        <p:sp>
          <p:nvSpPr>
            <p:cNvPr id="2596" name="object 2596"/>
            <p:cNvSpPr/>
            <p:nvPr/>
          </p:nvSpPr>
          <p:spPr>
            <a:xfrm>
              <a:off x="10920603" y="7078218"/>
              <a:ext cx="33655" cy="0"/>
            </a:xfrm>
            <a:custGeom>
              <a:avLst/>
              <a:gdLst/>
              <a:ahLst/>
              <a:cxnLst/>
              <a:rect l="l" t="t" r="r" b="b"/>
              <a:pathLst>
                <a:path w="33654">
                  <a:moveTo>
                    <a:pt x="33527" y="0"/>
                  </a:moveTo>
                  <a:lnTo>
                    <a:pt x="0" y="0"/>
                  </a:lnTo>
                </a:path>
              </a:pathLst>
            </a:custGeom>
            <a:ln w="3175">
              <a:solidFill>
                <a:srgbClr val="000000"/>
              </a:solidFill>
            </a:ln>
          </p:spPr>
          <p:txBody>
            <a:bodyPr wrap="square" lIns="0" tIns="0" rIns="0" bIns="0" rtlCol="0"/>
            <a:lstStyle/>
            <a:p>
              <a:endParaRPr sz="1227"/>
            </a:p>
          </p:txBody>
        </p:sp>
        <p:sp>
          <p:nvSpPr>
            <p:cNvPr id="2597" name="object 2597"/>
            <p:cNvSpPr/>
            <p:nvPr/>
          </p:nvSpPr>
          <p:spPr>
            <a:xfrm>
              <a:off x="10920603" y="7078218"/>
              <a:ext cx="0" cy="33655"/>
            </a:xfrm>
            <a:custGeom>
              <a:avLst/>
              <a:gdLst/>
              <a:ahLst/>
              <a:cxnLst/>
              <a:rect l="l" t="t" r="r" b="b"/>
              <a:pathLst>
                <a:path h="33654">
                  <a:moveTo>
                    <a:pt x="0" y="0"/>
                  </a:moveTo>
                  <a:lnTo>
                    <a:pt x="0" y="33146"/>
                  </a:lnTo>
                </a:path>
              </a:pathLst>
            </a:custGeom>
            <a:ln w="3175">
              <a:solidFill>
                <a:srgbClr val="000000"/>
              </a:solidFill>
            </a:ln>
          </p:spPr>
          <p:txBody>
            <a:bodyPr wrap="square" lIns="0" tIns="0" rIns="0" bIns="0" rtlCol="0"/>
            <a:lstStyle/>
            <a:p>
              <a:endParaRPr sz="1227"/>
            </a:p>
          </p:txBody>
        </p:sp>
        <p:sp>
          <p:nvSpPr>
            <p:cNvPr id="2598" name="object 2598"/>
            <p:cNvSpPr/>
            <p:nvPr/>
          </p:nvSpPr>
          <p:spPr>
            <a:xfrm>
              <a:off x="10920603" y="6113144"/>
              <a:ext cx="33655" cy="0"/>
            </a:xfrm>
            <a:custGeom>
              <a:avLst/>
              <a:gdLst/>
              <a:ahLst/>
              <a:cxnLst/>
              <a:rect l="l" t="t" r="r" b="b"/>
              <a:pathLst>
                <a:path w="33654">
                  <a:moveTo>
                    <a:pt x="0" y="0"/>
                  </a:moveTo>
                  <a:lnTo>
                    <a:pt x="33527" y="0"/>
                  </a:lnTo>
                </a:path>
              </a:pathLst>
            </a:custGeom>
            <a:ln w="3175">
              <a:solidFill>
                <a:srgbClr val="000000"/>
              </a:solidFill>
            </a:ln>
          </p:spPr>
          <p:txBody>
            <a:bodyPr wrap="square" lIns="0" tIns="0" rIns="0" bIns="0" rtlCol="0"/>
            <a:lstStyle/>
            <a:p>
              <a:endParaRPr sz="1227"/>
            </a:p>
          </p:txBody>
        </p:sp>
        <p:sp>
          <p:nvSpPr>
            <p:cNvPr id="2599" name="object 2599"/>
            <p:cNvSpPr/>
            <p:nvPr/>
          </p:nvSpPr>
          <p:spPr>
            <a:xfrm>
              <a:off x="10954131" y="6079998"/>
              <a:ext cx="0" cy="33655"/>
            </a:xfrm>
            <a:custGeom>
              <a:avLst/>
              <a:gdLst/>
              <a:ahLst/>
              <a:cxnLst/>
              <a:rect l="l" t="t" r="r" b="b"/>
              <a:pathLst>
                <a:path h="33654">
                  <a:moveTo>
                    <a:pt x="0" y="33146"/>
                  </a:moveTo>
                  <a:lnTo>
                    <a:pt x="0" y="0"/>
                  </a:lnTo>
                </a:path>
              </a:pathLst>
            </a:custGeom>
            <a:ln w="3175">
              <a:solidFill>
                <a:srgbClr val="000000"/>
              </a:solidFill>
            </a:ln>
          </p:spPr>
          <p:txBody>
            <a:bodyPr wrap="square" lIns="0" tIns="0" rIns="0" bIns="0" rtlCol="0"/>
            <a:lstStyle/>
            <a:p>
              <a:endParaRPr sz="1227"/>
            </a:p>
          </p:txBody>
        </p:sp>
        <p:sp>
          <p:nvSpPr>
            <p:cNvPr id="2600" name="object 2600"/>
            <p:cNvSpPr/>
            <p:nvPr/>
          </p:nvSpPr>
          <p:spPr>
            <a:xfrm>
              <a:off x="10920603" y="6079998"/>
              <a:ext cx="33655" cy="0"/>
            </a:xfrm>
            <a:custGeom>
              <a:avLst/>
              <a:gdLst/>
              <a:ahLst/>
              <a:cxnLst/>
              <a:rect l="l" t="t" r="r" b="b"/>
              <a:pathLst>
                <a:path w="33654">
                  <a:moveTo>
                    <a:pt x="33527" y="0"/>
                  </a:moveTo>
                  <a:lnTo>
                    <a:pt x="0" y="0"/>
                  </a:lnTo>
                </a:path>
              </a:pathLst>
            </a:custGeom>
            <a:ln w="3175">
              <a:solidFill>
                <a:srgbClr val="000000"/>
              </a:solidFill>
            </a:ln>
          </p:spPr>
          <p:txBody>
            <a:bodyPr wrap="square" lIns="0" tIns="0" rIns="0" bIns="0" rtlCol="0"/>
            <a:lstStyle/>
            <a:p>
              <a:endParaRPr sz="1227"/>
            </a:p>
          </p:txBody>
        </p:sp>
        <p:sp>
          <p:nvSpPr>
            <p:cNvPr id="2601" name="object 2601"/>
            <p:cNvSpPr/>
            <p:nvPr/>
          </p:nvSpPr>
          <p:spPr>
            <a:xfrm>
              <a:off x="10920603" y="6079998"/>
              <a:ext cx="0" cy="33655"/>
            </a:xfrm>
            <a:custGeom>
              <a:avLst/>
              <a:gdLst/>
              <a:ahLst/>
              <a:cxnLst/>
              <a:rect l="l" t="t" r="r" b="b"/>
              <a:pathLst>
                <a:path h="33654">
                  <a:moveTo>
                    <a:pt x="0" y="0"/>
                  </a:moveTo>
                  <a:lnTo>
                    <a:pt x="0" y="33146"/>
                  </a:lnTo>
                </a:path>
              </a:pathLst>
            </a:custGeom>
            <a:ln w="3175">
              <a:solidFill>
                <a:srgbClr val="000000"/>
              </a:solidFill>
            </a:ln>
          </p:spPr>
          <p:txBody>
            <a:bodyPr wrap="square" lIns="0" tIns="0" rIns="0" bIns="0" rtlCol="0"/>
            <a:lstStyle/>
            <a:p>
              <a:endParaRPr sz="1227"/>
            </a:p>
          </p:txBody>
        </p:sp>
        <p:sp>
          <p:nvSpPr>
            <p:cNvPr id="2602" name="object 2602"/>
            <p:cNvSpPr/>
            <p:nvPr/>
          </p:nvSpPr>
          <p:spPr>
            <a:xfrm>
              <a:off x="10920603" y="5115306"/>
              <a:ext cx="33655" cy="0"/>
            </a:xfrm>
            <a:custGeom>
              <a:avLst/>
              <a:gdLst/>
              <a:ahLst/>
              <a:cxnLst/>
              <a:rect l="l" t="t" r="r" b="b"/>
              <a:pathLst>
                <a:path w="33654">
                  <a:moveTo>
                    <a:pt x="0" y="0"/>
                  </a:moveTo>
                  <a:lnTo>
                    <a:pt x="33527" y="0"/>
                  </a:lnTo>
                </a:path>
              </a:pathLst>
            </a:custGeom>
            <a:ln w="3175">
              <a:solidFill>
                <a:srgbClr val="000000"/>
              </a:solidFill>
            </a:ln>
          </p:spPr>
          <p:txBody>
            <a:bodyPr wrap="square" lIns="0" tIns="0" rIns="0" bIns="0" rtlCol="0"/>
            <a:lstStyle/>
            <a:p>
              <a:endParaRPr sz="1227"/>
            </a:p>
          </p:txBody>
        </p:sp>
        <p:sp>
          <p:nvSpPr>
            <p:cNvPr id="2603" name="object 2603"/>
            <p:cNvSpPr/>
            <p:nvPr/>
          </p:nvSpPr>
          <p:spPr>
            <a:xfrm>
              <a:off x="10954131" y="5081777"/>
              <a:ext cx="0" cy="33655"/>
            </a:xfrm>
            <a:custGeom>
              <a:avLst/>
              <a:gdLst/>
              <a:ahLst/>
              <a:cxnLst/>
              <a:rect l="l" t="t" r="r" b="b"/>
              <a:pathLst>
                <a:path h="33654">
                  <a:moveTo>
                    <a:pt x="0" y="33527"/>
                  </a:moveTo>
                  <a:lnTo>
                    <a:pt x="0" y="0"/>
                  </a:lnTo>
                </a:path>
              </a:pathLst>
            </a:custGeom>
            <a:ln w="3175">
              <a:solidFill>
                <a:srgbClr val="000000"/>
              </a:solidFill>
            </a:ln>
          </p:spPr>
          <p:txBody>
            <a:bodyPr wrap="square" lIns="0" tIns="0" rIns="0" bIns="0" rtlCol="0"/>
            <a:lstStyle/>
            <a:p>
              <a:endParaRPr sz="1227"/>
            </a:p>
          </p:txBody>
        </p:sp>
        <p:sp>
          <p:nvSpPr>
            <p:cNvPr id="2604" name="object 2604"/>
            <p:cNvSpPr/>
            <p:nvPr/>
          </p:nvSpPr>
          <p:spPr>
            <a:xfrm>
              <a:off x="10920603" y="5081777"/>
              <a:ext cx="33655" cy="0"/>
            </a:xfrm>
            <a:custGeom>
              <a:avLst/>
              <a:gdLst/>
              <a:ahLst/>
              <a:cxnLst/>
              <a:rect l="l" t="t" r="r" b="b"/>
              <a:pathLst>
                <a:path w="33654">
                  <a:moveTo>
                    <a:pt x="33527" y="0"/>
                  </a:moveTo>
                  <a:lnTo>
                    <a:pt x="0" y="0"/>
                  </a:lnTo>
                </a:path>
              </a:pathLst>
            </a:custGeom>
            <a:ln w="3175">
              <a:solidFill>
                <a:srgbClr val="000000"/>
              </a:solidFill>
            </a:ln>
          </p:spPr>
          <p:txBody>
            <a:bodyPr wrap="square" lIns="0" tIns="0" rIns="0" bIns="0" rtlCol="0"/>
            <a:lstStyle/>
            <a:p>
              <a:endParaRPr sz="1227"/>
            </a:p>
          </p:txBody>
        </p:sp>
        <p:sp>
          <p:nvSpPr>
            <p:cNvPr id="2605" name="object 2605"/>
            <p:cNvSpPr/>
            <p:nvPr/>
          </p:nvSpPr>
          <p:spPr>
            <a:xfrm>
              <a:off x="10920603" y="5081777"/>
              <a:ext cx="0" cy="33655"/>
            </a:xfrm>
            <a:custGeom>
              <a:avLst/>
              <a:gdLst/>
              <a:ahLst/>
              <a:cxnLst/>
              <a:rect l="l" t="t" r="r" b="b"/>
              <a:pathLst>
                <a:path h="33654">
                  <a:moveTo>
                    <a:pt x="0" y="0"/>
                  </a:moveTo>
                  <a:lnTo>
                    <a:pt x="0" y="33527"/>
                  </a:lnTo>
                </a:path>
              </a:pathLst>
            </a:custGeom>
            <a:ln w="3175">
              <a:solidFill>
                <a:srgbClr val="000000"/>
              </a:solidFill>
            </a:ln>
          </p:spPr>
          <p:txBody>
            <a:bodyPr wrap="square" lIns="0" tIns="0" rIns="0" bIns="0" rtlCol="0"/>
            <a:lstStyle/>
            <a:p>
              <a:endParaRPr sz="1227"/>
            </a:p>
          </p:txBody>
        </p:sp>
        <p:sp>
          <p:nvSpPr>
            <p:cNvPr id="2606" name="object 2606"/>
            <p:cNvSpPr/>
            <p:nvPr/>
          </p:nvSpPr>
          <p:spPr>
            <a:xfrm>
              <a:off x="9922764" y="7843266"/>
              <a:ext cx="33655" cy="0"/>
            </a:xfrm>
            <a:custGeom>
              <a:avLst/>
              <a:gdLst/>
              <a:ahLst/>
              <a:cxnLst/>
              <a:rect l="l" t="t" r="r" b="b"/>
              <a:pathLst>
                <a:path w="33654">
                  <a:moveTo>
                    <a:pt x="0" y="0"/>
                  </a:moveTo>
                  <a:lnTo>
                    <a:pt x="33146" y="0"/>
                  </a:lnTo>
                </a:path>
              </a:pathLst>
            </a:custGeom>
            <a:ln w="3175">
              <a:solidFill>
                <a:srgbClr val="000000"/>
              </a:solidFill>
            </a:ln>
          </p:spPr>
          <p:txBody>
            <a:bodyPr wrap="square" lIns="0" tIns="0" rIns="0" bIns="0" rtlCol="0"/>
            <a:lstStyle/>
            <a:p>
              <a:endParaRPr sz="1227"/>
            </a:p>
          </p:txBody>
        </p:sp>
        <p:sp>
          <p:nvSpPr>
            <p:cNvPr id="2607" name="object 2607"/>
            <p:cNvSpPr/>
            <p:nvPr/>
          </p:nvSpPr>
          <p:spPr>
            <a:xfrm>
              <a:off x="9955910" y="7810119"/>
              <a:ext cx="0" cy="33655"/>
            </a:xfrm>
            <a:custGeom>
              <a:avLst/>
              <a:gdLst/>
              <a:ahLst/>
              <a:cxnLst/>
              <a:rect l="l" t="t" r="r" b="b"/>
              <a:pathLst>
                <a:path h="33654">
                  <a:moveTo>
                    <a:pt x="0" y="33146"/>
                  </a:moveTo>
                  <a:lnTo>
                    <a:pt x="0" y="0"/>
                  </a:lnTo>
                </a:path>
              </a:pathLst>
            </a:custGeom>
            <a:ln w="3175">
              <a:solidFill>
                <a:srgbClr val="000000"/>
              </a:solidFill>
            </a:ln>
          </p:spPr>
          <p:txBody>
            <a:bodyPr wrap="square" lIns="0" tIns="0" rIns="0" bIns="0" rtlCol="0"/>
            <a:lstStyle/>
            <a:p>
              <a:endParaRPr sz="1227"/>
            </a:p>
          </p:txBody>
        </p:sp>
        <p:sp>
          <p:nvSpPr>
            <p:cNvPr id="2608" name="object 2608"/>
            <p:cNvSpPr/>
            <p:nvPr/>
          </p:nvSpPr>
          <p:spPr>
            <a:xfrm>
              <a:off x="9922764" y="7810119"/>
              <a:ext cx="33655" cy="0"/>
            </a:xfrm>
            <a:custGeom>
              <a:avLst/>
              <a:gdLst/>
              <a:ahLst/>
              <a:cxnLst/>
              <a:rect l="l" t="t" r="r" b="b"/>
              <a:pathLst>
                <a:path w="33654">
                  <a:moveTo>
                    <a:pt x="33146" y="0"/>
                  </a:moveTo>
                  <a:lnTo>
                    <a:pt x="0" y="0"/>
                  </a:lnTo>
                </a:path>
              </a:pathLst>
            </a:custGeom>
            <a:ln w="3175">
              <a:solidFill>
                <a:srgbClr val="000000"/>
              </a:solidFill>
            </a:ln>
          </p:spPr>
          <p:txBody>
            <a:bodyPr wrap="square" lIns="0" tIns="0" rIns="0" bIns="0" rtlCol="0"/>
            <a:lstStyle/>
            <a:p>
              <a:endParaRPr sz="1227"/>
            </a:p>
          </p:txBody>
        </p:sp>
        <p:sp>
          <p:nvSpPr>
            <p:cNvPr id="2609" name="object 2609"/>
            <p:cNvSpPr/>
            <p:nvPr/>
          </p:nvSpPr>
          <p:spPr>
            <a:xfrm>
              <a:off x="9922764" y="7810119"/>
              <a:ext cx="0" cy="33655"/>
            </a:xfrm>
            <a:custGeom>
              <a:avLst/>
              <a:gdLst/>
              <a:ahLst/>
              <a:cxnLst/>
              <a:rect l="l" t="t" r="r" b="b"/>
              <a:pathLst>
                <a:path h="33654">
                  <a:moveTo>
                    <a:pt x="0" y="0"/>
                  </a:moveTo>
                  <a:lnTo>
                    <a:pt x="0" y="33146"/>
                  </a:lnTo>
                </a:path>
              </a:pathLst>
            </a:custGeom>
            <a:ln w="3175">
              <a:solidFill>
                <a:srgbClr val="000000"/>
              </a:solidFill>
            </a:ln>
          </p:spPr>
          <p:txBody>
            <a:bodyPr wrap="square" lIns="0" tIns="0" rIns="0" bIns="0" rtlCol="0"/>
            <a:lstStyle/>
            <a:p>
              <a:endParaRPr sz="1227"/>
            </a:p>
          </p:txBody>
        </p:sp>
        <p:sp>
          <p:nvSpPr>
            <p:cNvPr id="2610" name="object 2610"/>
            <p:cNvSpPr/>
            <p:nvPr/>
          </p:nvSpPr>
          <p:spPr>
            <a:xfrm>
              <a:off x="9922764" y="7111364"/>
              <a:ext cx="33655" cy="0"/>
            </a:xfrm>
            <a:custGeom>
              <a:avLst/>
              <a:gdLst/>
              <a:ahLst/>
              <a:cxnLst/>
              <a:rect l="l" t="t" r="r" b="b"/>
              <a:pathLst>
                <a:path w="33654">
                  <a:moveTo>
                    <a:pt x="0" y="0"/>
                  </a:moveTo>
                  <a:lnTo>
                    <a:pt x="33146" y="0"/>
                  </a:lnTo>
                </a:path>
              </a:pathLst>
            </a:custGeom>
            <a:ln w="3175">
              <a:solidFill>
                <a:srgbClr val="000000"/>
              </a:solidFill>
            </a:ln>
          </p:spPr>
          <p:txBody>
            <a:bodyPr wrap="square" lIns="0" tIns="0" rIns="0" bIns="0" rtlCol="0"/>
            <a:lstStyle/>
            <a:p>
              <a:endParaRPr sz="1227"/>
            </a:p>
          </p:txBody>
        </p:sp>
        <p:sp>
          <p:nvSpPr>
            <p:cNvPr id="2611" name="object 2611"/>
            <p:cNvSpPr/>
            <p:nvPr/>
          </p:nvSpPr>
          <p:spPr>
            <a:xfrm>
              <a:off x="9955910" y="7078218"/>
              <a:ext cx="0" cy="33655"/>
            </a:xfrm>
            <a:custGeom>
              <a:avLst/>
              <a:gdLst/>
              <a:ahLst/>
              <a:cxnLst/>
              <a:rect l="l" t="t" r="r" b="b"/>
              <a:pathLst>
                <a:path h="33654">
                  <a:moveTo>
                    <a:pt x="0" y="33146"/>
                  </a:moveTo>
                  <a:lnTo>
                    <a:pt x="0" y="0"/>
                  </a:lnTo>
                </a:path>
              </a:pathLst>
            </a:custGeom>
            <a:ln w="3175">
              <a:solidFill>
                <a:srgbClr val="000000"/>
              </a:solidFill>
            </a:ln>
          </p:spPr>
          <p:txBody>
            <a:bodyPr wrap="square" lIns="0" tIns="0" rIns="0" bIns="0" rtlCol="0"/>
            <a:lstStyle/>
            <a:p>
              <a:endParaRPr sz="1227"/>
            </a:p>
          </p:txBody>
        </p:sp>
        <p:sp>
          <p:nvSpPr>
            <p:cNvPr id="2612" name="object 2612"/>
            <p:cNvSpPr/>
            <p:nvPr/>
          </p:nvSpPr>
          <p:spPr>
            <a:xfrm>
              <a:off x="9922764" y="7078218"/>
              <a:ext cx="33655" cy="0"/>
            </a:xfrm>
            <a:custGeom>
              <a:avLst/>
              <a:gdLst/>
              <a:ahLst/>
              <a:cxnLst/>
              <a:rect l="l" t="t" r="r" b="b"/>
              <a:pathLst>
                <a:path w="33654">
                  <a:moveTo>
                    <a:pt x="33146" y="0"/>
                  </a:moveTo>
                  <a:lnTo>
                    <a:pt x="0" y="0"/>
                  </a:lnTo>
                </a:path>
              </a:pathLst>
            </a:custGeom>
            <a:ln w="3175">
              <a:solidFill>
                <a:srgbClr val="000000"/>
              </a:solidFill>
            </a:ln>
          </p:spPr>
          <p:txBody>
            <a:bodyPr wrap="square" lIns="0" tIns="0" rIns="0" bIns="0" rtlCol="0"/>
            <a:lstStyle/>
            <a:p>
              <a:endParaRPr sz="1227"/>
            </a:p>
          </p:txBody>
        </p:sp>
        <p:sp>
          <p:nvSpPr>
            <p:cNvPr id="2613" name="object 2613"/>
            <p:cNvSpPr/>
            <p:nvPr/>
          </p:nvSpPr>
          <p:spPr>
            <a:xfrm>
              <a:off x="9922764" y="7078218"/>
              <a:ext cx="0" cy="33655"/>
            </a:xfrm>
            <a:custGeom>
              <a:avLst/>
              <a:gdLst/>
              <a:ahLst/>
              <a:cxnLst/>
              <a:rect l="l" t="t" r="r" b="b"/>
              <a:pathLst>
                <a:path h="33654">
                  <a:moveTo>
                    <a:pt x="0" y="0"/>
                  </a:moveTo>
                  <a:lnTo>
                    <a:pt x="0" y="33146"/>
                  </a:lnTo>
                </a:path>
              </a:pathLst>
            </a:custGeom>
            <a:ln w="3175">
              <a:solidFill>
                <a:srgbClr val="000000"/>
              </a:solidFill>
            </a:ln>
          </p:spPr>
          <p:txBody>
            <a:bodyPr wrap="square" lIns="0" tIns="0" rIns="0" bIns="0" rtlCol="0"/>
            <a:lstStyle/>
            <a:p>
              <a:endParaRPr sz="1227"/>
            </a:p>
          </p:txBody>
        </p:sp>
        <p:sp>
          <p:nvSpPr>
            <p:cNvPr id="2614" name="object 2614"/>
            <p:cNvSpPr/>
            <p:nvPr/>
          </p:nvSpPr>
          <p:spPr>
            <a:xfrm>
              <a:off x="9922764" y="6113144"/>
              <a:ext cx="33655" cy="0"/>
            </a:xfrm>
            <a:custGeom>
              <a:avLst/>
              <a:gdLst/>
              <a:ahLst/>
              <a:cxnLst/>
              <a:rect l="l" t="t" r="r" b="b"/>
              <a:pathLst>
                <a:path w="33654">
                  <a:moveTo>
                    <a:pt x="0" y="0"/>
                  </a:moveTo>
                  <a:lnTo>
                    <a:pt x="33146" y="0"/>
                  </a:lnTo>
                </a:path>
              </a:pathLst>
            </a:custGeom>
            <a:ln w="3175">
              <a:solidFill>
                <a:srgbClr val="000000"/>
              </a:solidFill>
            </a:ln>
          </p:spPr>
          <p:txBody>
            <a:bodyPr wrap="square" lIns="0" tIns="0" rIns="0" bIns="0" rtlCol="0"/>
            <a:lstStyle/>
            <a:p>
              <a:endParaRPr sz="1227"/>
            </a:p>
          </p:txBody>
        </p:sp>
        <p:sp>
          <p:nvSpPr>
            <p:cNvPr id="2615" name="object 2615"/>
            <p:cNvSpPr/>
            <p:nvPr/>
          </p:nvSpPr>
          <p:spPr>
            <a:xfrm>
              <a:off x="9955910" y="6079998"/>
              <a:ext cx="0" cy="33655"/>
            </a:xfrm>
            <a:custGeom>
              <a:avLst/>
              <a:gdLst/>
              <a:ahLst/>
              <a:cxnLst/>
              <a:rect l="l" t="t" r="r" b="b"/>
              <a:pathLst>
                <a:path h="33654">
                  <a:moveTo>
                    <a:pt x="0" y="33146"/>
                  </a:moveTo>
                  <a:lnTo>
                    <a:pt x="0" y="0"/>
                  </a:lnTo>
                </a:path>
              </a:pathLst>
            </a:custGeom>
            <a:ln w="3175">
              <a:solidFill>
                <a:srgbClr val="000000"/>
              </a:solidFill>
            </a:ln>
          </p:spPr>
          <p:txBody>
            <a:bodyPr wrap="square" lIns="0" tIns="0" rIns="0" bIns="0" rtlCol="0"/>
            <a:lstStyle/>
            <a:p>
              <a:endParaRPr sz="1227"/>
            </a:p>
          </p:txBody>
        </p:sp>
        <p:sp>
          <p:nvSpPr>
            <p:cNvPr id="2616" name="object 2616"/>
            <p:cNvSpPr/>
            <p:nvPr/>
          </p:nvSpPr>
          <p:spPr>
            <a:xfrm>
              <a:off x="9922764" y="6079998"/>
              <a:ext cx="33655" cy="0"/>
            </a:xfrm>
            <a:custGeom>
              <a:avLst/>
              <a:gdLst/>
              <a:ahLst/>
              <a:cxnLst/>
              <a:rect l="l" t="t" r="r" b="b"/>
              <a:pathLst>
                <a:path w="33654">
                  <a:moveTo>
                    <a:pt x="33146" y="0"/>
                  </a:moveTo>
                  <a:lnTo>
                    <a:pt x="0" y="0"/>
                  </a:lnTo>
                </a:path>
              </a:pathLst>
            </a:custGeom>
            <a:ln w="3175">
              <a:solidFill>
                <a:srgbClr val="000000"/>
              </a:solidFill>
            </a:ln>
          </p:spPr>
          <p:txBody>
            <a:bodyPr wrap="square" lIns="0" tIns="0" rIns="0" bIns="0" rtlCol="0"/>
            <a:lstStyle/>
            <a:p>
              <a:endParaRPr sz="1227"/>
            </a:p>
          </p:txBody>
        </p:sp>
        <p:sp>
          <p:nvSpPr>
            <p:cNvPr id="2617" name="object 2617"/>
            <p:cNvSpPr/>
            <p:nvPr/>
          </p:nvSpPr>
          <p:spPr>
            <a:xfrm>
              <a:off x="9922764" y="6079998"/>
              <a:ext cx="0" cy="33655"/>
            </a:xfrm>
            <a:custGeom>
              <a:avLst/>
              <a:gdLst/>
              <a:ahLst/>
              <a:cxnLst/>
              <a:rect l="l" t="t" r="r" b="b"/>
              <a:pathLst>
                <a:path h="33654">
                  <a:moveTo>
                    <a:pt x="0" y="0"/>
                  </a:moveTo>
                  <a:lnTo>
                    <a:pt x="0" y="33146"/>
                  </a:lnTo>
                </a:path>
              </a:pathLst>
            </a:custGeom>
            <a:ln w="3175">
              <a:solidFill>
                <a:srgbClr val="000000"/>
              </a:solidFill>
            </a:ln>
          </p:spPr>
          <p:txBody>
            <a:bodyPr wrap="square" lIns="0" tIns="0" rIns="0" bIns="0" rtlCol="0"/>
            <a:lstStyle/>
            <a:p>
              <a:endParaRPr sz="1227"/>
            </a:p>
          </p:txBody>
        </p:sp>
        <p:sp>
          <p:nvSpPr>
            <p:cNvPr id="2618" name="object 2618"/>
            <p:cNvSpPr/>
            <p:nvPr/>
          </p:nvSpPr>
          <p:spPr>
            <a:xfrm>
              <a:off x="8924543" y="7843266"/>
              <a:ext cx="33655" cy="0"/>
            </a:xfrm>
            <a:custGeom>
              <a:avLst/>
              <a:gdLst/>
              <a:ahLst/>
              <a:cxnLst/>
              <a:rect l="l" t="t" r="r" b="b"/>
              <a:pathLst>
                <a:path w="33654">
                  <a:moveTo>
                    <a:pt x="0" y="0"/>
                  </a:moveTo>
                  <a:lnTo>
                    <a:pt x="33146" y="0"/>
                  </a:lnTo>
                </a:path>
              </a:pathLst>
            </a:custGeom>
            <a:ln w="3175">
              <a:solidFill>
                <a:srgbClr val="000000"/>
              </a:solidFill>
            </a:ln>
          </p:spPr>
          <p:txBody>
            <a:bodyPr wrap="square" lIns="0" tIns="0" rIns="0" bIns="0" rtlCol="0"/>
            <a:lstStyle/>
            <a:p>
              <a:endParaRPr sz="1227"/>
            </a:p>
          </p:txBody>
        </p:sp>
        <p:sp>
          <p:nvSpPr>
            <p:cNvPr id="2619" name="object 2619"/>
            <p:cNvSpPr/>
            <p:nvPr/>
          </p:nvSpPr>
          <p:spPr>
            <a:xfrm>
              <a:off x="8957691" y="7810119"/>
              <a:ext cx="0" cy="33655"/>
            </a:xfrm>
            <a:custGeom>
              <a:avLst/>
              <a:gdLst/>
              <a:ahLst/>
              <a:cxnLst/>
              <a:rect l="l" t="t" r="r" b="b"/>
              <a:pathLst>
                <a:path h="33654">
                  <a:moveTo>
                    <a:pt x="0" y="33146"/>
                  </a:moveTo>
                  <a:lnTo>
                    <a:pt x="0" y="0"/>
                  </a:lnTo>
                </a:path>
              </a:pathLst>
            </a:custGeom>
            <a:ln w="3175">
              <a:solidFill>
                <a:srgbClr val="000000"/>
              </a:solidFill>
            </a:ln>
          </p:spPr>
          <p:txBody>
            <a:bodyPr wrap="square" lIns="0" tIns="0" rIns="0" bIns="0" rtlCol="0"/>
            <a:lstStyle/>
            <a:p>
              <a:endParaRPr sz="1227"/>
            </a:p>
          </p:txBody>
        </p:sp>
        <p:sp>
          <p:nvSpPr>
            <p:cNvPr id="2620" name="object 2620"/>
            <p:cNvSpPr/>
            <p:nvPr/>
          </p:nvSpPr>
          <p:spPr>
            <a:xfrm>
              <a:off x="8924543" y="7810119"/>
              <a:ext cx="33655" cy="0"/>
            </a:xfrm>
            <a:custGeom>
              <a:avLst/>
              <a:gdLst/>
              <a:ahLst/>
              <a:cxnLst/>
              <a:rect l="l" t="t" r="r" b="b"/>
              <a:pathLst>
                <a:path w="33654">
                  <a:moveTo>
                    <a:pt x="33146" y="0"/>
                  </a:moveTo>
                  <a:lnTo>
                    <a:pt x="0" y="0"/>
                  </a:lnTo>
                </a:path>
              </a:pathLst>
            </a:custGeom>
            <a:ln w="3175">
              <a:solidFill>
                <a:srgbClr val="000000"/>
              </a:solidFill>
            </a:ln>
          </p:spPr>
          <p:txBody>
            <a:bodyPr wrap="square" lIns="0" tIns="0" rIns="0" bIns="0" rtlCol="0"/>
            <a:lstStyle/>
            <a:p>
              <a:endParaRPr sz="1227"/>
            </a:p>
          </p:txBody>
        </p:sp>
        <p:sp>
          <p:nvSpPr>
            <p:cNvPr id="2621" name="object 2621"/>
            <p:cNvSpPr/>
            <p:nvPr/>
          </p:nvSpPr>
          <p:spPr>
            <a:xfrm>
              <a:off x="8924543" y="7810119"/>
              <a:ext cx="0" cy="33655"/>
            </a:xfrm>
            <a:custGeom>
              <a:avLst/>
              <a:gdLst/>
              <a:ahLst/>
              <a:cxnLst/>
              <a:rect l="l" t="t" r="r" b="b"/>
              <a:pathLst>
                <a:path h="33654">
                  <a:moveTo>
                    <a:pt x="0" y="0"/>
                  </a:moveTo>
                  <a:lnTo>
                    <a:pt x="0" y="33146"/>
                  </a:lnTo>
                </a:path>
              </a:pathLst>
            </a:custGeom>
            <a:ln w="3175">
              <a:solidFill>
                <a:srgbClr val="000000"/>
              </a:solidFill>
            </a:ln>
          </p:spPr>
          <p:txBody>
            <a:bodyPr wrap="square" lIns="0" tIns="0" rIns="0" bIns="0" rtlCol="0"/>
            <a:lstStyle/>
            <a:p>
              <a:endParaRPr sz="1227"/>
            </a:p>
          </p:txBody>
        </p:sp>
        <p:sp>
          <p:nvSpPr>
            <p:cNvPr id="2622" name="object 2622"/>
            <p:cNvSpPr/>
            <p:nvPr/>
          </p:nvSpPr>
          <p:spPr>
            <a:xfrm>
              <a:off x="8924543" y="7111364"/>
              <a:ext cx="33655" cy="0"/>
            </a:xfrm>
            <a:custGeom>
              <a:avLst/>
              <a:gdLst/>
              <a:ahLst/>
              <a:cxnLst/>
              <a:rect l="l" t="t" r="r" b="b"/>
              <a:pathLst>
                <a:path w="33654">
                  <a:moveTo>
                    <a:pt x="0" y="0"/>
                  </a:moveTo>
                  <a:lnTo>
                    <a:pt x="33146" y="0"/>
                  </a:lnTo>
                </a:path>
              </a:pathLst>
            </a:custGeom>
            <a:ln w="3175">
              <a:solidFill>
                <a:srgbClr val="000000"/>
              </a:solidFill>
            </a:ln>
          </p:spPr>
          <p:txBody>
            <a:bodyPr wrap="square" lIns="0" tIns="0" rIns="0" bIns="0" rtlCol="0"/>
            <a:lstStyle/>
            <a:p>
              <a:endParaRPr sz="1227"/>
            </a:p>
          </p:txBody>
        </p:sp>
        <p:sp>
          <p:nvSpPr>
            <p:cNvPr id="2623" name="object 2623"/>
            <p:cNvSpPr/>
            <p:nvPr/>
          </p:nvSpPr>
          <p:spPr>
            <a:xfrm>
              <a:off x="8957691" y="7078218"/>
              <a:ext cx="0" cy="33655"/>
            </a:xfrm>
            <a:custGeom>
              <a:avLst/>
              <a:gdLst/>
              <a:ahLst/>
              <a:cxnLst/>
              <a:rect l="l" t="t" r="r" b="b"/>
              <a:pathLst>
                <a:path h="33654">
                  <a:moveTo>
                    <a:pt x="0" y="33146"/>
                  </a:moveTo>
                  <a:lnTo>
                    <a:pt x="0" y="0"/>
                  </a:lnTo>
                </a:path>
              </a:pathLst>
            </a:custGeom>
            <a:ln w="3175">
              <a:solidFill>
                <a:srgbClr val="000000"/>
              </a:solidFill>
            </a:ln>
          </p:spPr>
          <p:txBody>
            <a:bodyPr wrap="square" lIns="0" tIns="0" rIns="0" bIns="0" rtlCol="0"/>
            <a:lstStyle/>
            <a:p>
              <a:endParaRPr sz="1227"/>
            </a:p>
          </p:txBody>
        </p:sp>
        <p:sp>
          <p:nvSpPr>
            <p:cNvPr id="2624" name="object 2624"/>
            <p:cNvSpPr/>
            <p:nvPr/>
          </p:nvSpPr>
          <p:spPr>
            <a:xfrm>
              <a:off x="8924543" y="7078218"/>
              <a:ext cx="33655" cy="0"/>
            </a:xfrm>
            <a:custGeom>
              <a:avLst/>
              <a:gdLst/>
              <a:ahLst/>
              <a:cxnLst/>
              <a:rect l="l" t="t" r="r" b="b"/>
              <a:pathLst>
                <a:path w="33654">
                  <a:moveTo>
                    <a:pt x="33146" y="0"/>
                  </a:moveTo>
                  <a:lnTo>
                    <a:pt x="0" y="0"/>
                  </a:lnTo>
                </a:path>
              </a:pathLst>
            </a:custGeom>
            <a:ln w="3175">
              <a:solidFill>
                <a:srgbClr val="000000"/>
              </a:solidFill>
            </a:ln>
          </p:spPr>
          <p:txBody>
            <a:bodyPr wrap="square" lIns="0" tIns="0" rIns="0" bIns="0" rtlCol="0"/>
            <a:lstStyle/>
            <a:p>
              <a:endParaRPr sz="1227"/>
            </a:p>
          </p:txBody>
        </p:sp>
        <p:sp>
          <p:nvSpPr>
            <p:cNvPr id="2625" name="object 2625"/>
            <p:cNvSpPr/>
            <p:nvPr/>
          </p:nvSpPr>
          <p:spPr>
            <a:xfrm>
              <a:off x="8924543" y="7078218"/>
              <a:ext cx="0" cy="33655"/>
            </a:xfrm>
            <a:custGeom>
              <a:avLst/>
              <a:gdLst/>
              <a:ahLst/>
              <a:cxnLst/>
              <a:rect l="l" t="t" r="r" b="b"/>
              <a:pathLst>
                <a:path h="33654">
                  <a:moveTo>
                    <a:pt x="0" y="0"/>
                  </a:moveTo>
                  <a:lnTo>
                    <a:pt x="0" y="33146"/>
                  </a:lnTo>
                </a:path>
              </a:pathLst>
            </a:custGeom>
            <a:ln w="3175">
              <a:solidFill>
                <a:srgbClr val="000000"/>
              </a:solidFill>
            </a:ln>
          </p:spPr>
          <p:txBody>
            <a:bodyPr wrap="square" lIns="0" tIns="0" rIns="0" bIns="0" rtlCol="0"/>
            <a:lstStyle/>
            <a:p>
              <a:endParaRPr sz="1227"/>
            </a:p>
          </p:txBody>
        </p:sp>
        <p:sp>
          <p:nvSpPr>
            <p:cNvPr id="2626" name="object 2626"/>
            <p:cNvSpPr/>
            <p:nvPr/>
          </p:nvSpPr>
          <p:spPr>
            <a:xfrm>
              <a:off x="7926323" y="7843266"/>
              <a:ext cx="33655" cy="0"/>
            </a:xfrm>
            <a:custGeom>
              <a:avLst/>
              <a:gdLst/>
              <a:ahLst/>
              <a:cxnLst/>
              <a:rect l="l" t="t" r="r" b="b"/>
              <a:pathLst>
                <a:path w="33654">
                  <a:moveTo>
                    <a:pt x="0" y="0"/>
                  </a:moveTo>
                  <a:lnTo>
                    <a:pt x="33527" y="0"/>
                  </a:lnTo>
                </a:path>
              </a:pathLst>
            </a:custGeom>
            <a:ln w="3175">
              <a:solidFill>
                <a:srgbClr val="000000"/>
              </a:solidFill>
            </a:ln>
          </p:spPr>
          <p:txBody>
            <a:bodyPr wrap="square" lIns="0" tIns="0" rIns="0" bIns="0" rtlCol="0"/>
            <a:lstStyle/>
            <a:p>
              <a:endParaRPr sz="1227"/>
            </a:p>
          </p:txBody>
        </p:sp>
        <p:sp>
          <p:nvSpPr>
            <p:cNvPr id="2627" name="object 2627"/>
            <p:cNvSpPr/>
            <p:nvPr/>
          </p:nvSpPr>
          <p:spPr>
            <a:xfrm>
              <a:off x="7959852" y="7810119"/>
              <a:ext cx="0" cy="33655"/>
            </a:xfrm>
            <a:custGeom>
              <a:avLst/>
              <a:gdLst/>
              <a:ahLst/>
              <a:cxnLst/>
              <a:rect l="l" t="t" r="r" b="b"/>
              <a:pathLst>
                <a:path h="33654">
                  <a:moveTo>
                    <a:pt x="0" y="33146"/>
                  </a:moveTo>
                  <a:lnTo>
                    <a:pt x="0" y="0"/>
                  </a:lnTo>
                </a:path>
              </a:pathLst>
            </a:custGeom>
            <a:ln w="3175">
              <a:solidFill>
                <a:srgbClr val="000000"/>
              </a:solidFill>
            </a:ln>
          </p:spPr>
          <p:txBody>
            <a:bodyPr wrap="square" lIns="0" tIns="0" rIns="0" bIns="0" rtlCol="0"/>
            <a:lstStyle/>
            <a:p>
              <a:endParaRPr sz="1227"/>
            </a:p>
          </p:txBody>
        </p:sp>
        <p:sp>
          <p:nvSpPr>
            <p:cNvPr id="2628" name="object 2628"/>
            <p:cNvSpPr/>
            <p:nvPr/>
          </p:nvSpPr>
          <p:spPr>
            <a:xfrm>
              <a:off x="7926323" y="7810119"/>
              <a:ext cx="33655" cy="0"/>
            </a:xfrm>
            <a:custGeom>
              <a:avLst/>
              <a:gdLst/>
              <a:ahLst/>
              <a:cxnLst/>
              <a:rect l="l" t="t" r="r" b="b"/>
              <a:pathLst>
                <a:path w="33654">
                  <a:moveTo>
                    <a:pt x="33527" y="0"/>
                  </a:moveTo>
                  <a:lnTo>
                    <a:pt x="0" y="0"/>
                  </a:lnTo>
                </a:path>
              </a:pathLst>
            </a:custGeom>
            <a:ln w="3175">
              <a:solidFill>
                <a:srgbClr val="000000"/>
              </a:solidFill>
            </a:ln>
          </p:spPr>
          <p:txBody>
            <a:bodyPr wrap="square" lIns="0" tIns="0" rIns="0" bIns="0" rtlCol="0"/>
            <a:lstStyle/>
            <a:p>
              <a:endParaRPr sz="1227"/>
            </a:p>
          </p:txBody>
        </p:sp>
        <p:sp>
          <p:nvSpPr>
            <p:cNvPr id="2629" name="object 2629"/>
            <p:cNvSpPr/>
            <p:nvPr/>
          </p:nvSpPr>
          <p:spPr>
            <a:xfrm>
              <a:off x="7926323" y="7810119"/>
              <a:ext cx="0" cy="33655"/>
            </a:xfrm>
            <a:custGeom>
              <a:avLst/>
              <a:gdLst/>
              <a:ahLst/>
              <a:cxnLst/>
              <a:rect l="l" t="t" r="r" b="b"/>
              <a:pathLst>
                <a:path h="33654">
                  <a:moveTo>
                    <a:pt x="0" y="0"/>
                  </a:moveTo>
                  <a:lnTo>
                    <a:pt x="0" y="33146"/>
                  </a:lnTo>
                </a:path>
              </a:pathLst>
            </a:custGeom>
            <a:ln w="3175">
              <a:solidFill>
                <a:srgbClr val="000000"/>
              </a:solidFill>
            </a:ln>
          </p:spPr>
          <p:txBody>
            <a:bodyPr wrap="square" lIns="0" tIns="0" rIns="0" bIns="0" rtlCol="0"/>
            <a:lstStyle/>
            <a:p>
              <a:endParaRPr sz="1227"/>
            </a:p>
          </p:txBody>
        </p:sp>
        <p:sp>
          <p:nvSpPr>
            <p:cNvPr id="2630" name="object 2630"/>
            <p:cNvSpPr/>
            <p:nvPr/>
          </p:nvSpPr>
          <p:spPr>
            <a:xfrm>
              <a:off x="7926323" y="7111364"/>
              <a:ext cx="33655" cy="0"/>
            </a:xfrm>
            <a:custGeom>
              <a:avLst/>
              <a:gdLst/>
              <a:ahLst/>
              <a:cxnLst/>
              <a:rect l="l" t="t" r="r" b="b"/>
              <a:pathLst>
                <a:path w="33654">
                  <a:moveTo>
                    <a:pt x="0" y="0"/>
                  </a:moveTo>
                  <a:lnTo>
                    <a:pt x="33527" y="0"/>
                  </a:lnTo>
                </a:path>
              </a:pathLst>
            </a:custGeom>
            <a:ln w="3175">
              <a:solidFill>
                <a:srgbClr val="000000"/>
              </a:solidFill>
            </a:ln>
          </p:spPr>
          <p:txBody>
            <a:bodyPr wrap="square" lIns="0" tIns="0" rIns="0" bIns="0" rtlCol="0"/>
            <a:lstStyle/>
            <a:p>
              <a:endParaRPr sz="1227"/>
            </a:p>
          </p:txBody>
        </p:sp>
        <p:sp>
          <p:nvSpPr>
            <p:cNvPr id="2631" name="object 2631"/>
            <p:cNvSpPr/>
            <p:nvPr/>
          </p:nvSpPr>
          <p:spPr>
            <a:xfrm>
              <a:off x="7959852" y="7078218"/>
              <a:ext cx="0" cy="33655"/>
            </a:xfrm>
            <a:custGeom>
              <a:avLst/>
              <a:gdLst/>
              <a:ahLst/>
              <a:cxnLst/>
              <a:rect l="l" t="t" r="r" b="b"/>
              <a:pathLst>
                <a:path h="33654">
                  <a:moveTo>
                    <a:pt x="0" y="33146"/>
                  </a:moveTo>
                  <a:lnTo>
                    <a:pt x="0" y="0"/>
                  </a:lnTo>
                </a:path>
              </a:pathLst>
            </a:custGeom>
            <a:ln w="3175">
              <a:solidFill>
                <a:srgbClr val="000000"/>
              </a:solidFill>
            </a:ln>
          </p:spPr>
          <p:txBody>
            <a:bodyPr wrap="square" lIns="0" tIns="0" rIns="0" bIns="0" rtlCol="0"/>
            <a:lstStyle/>
            <a:p>
              <a:endParaRPr sz="1227"/>
            </a:p>
          </p:txBody>
        </p:sp>
        <p:sp>
          <p:nvSpPr>
            <p:cNvPr id="2632" name="object 2632"/>
            <p:cNvSpPr/>
            <p:nvPr/>
          </p:nvSpPr>
          <p:spPr>
            <a:xfrm>
              <a:off x="7926323" y="7078218"/>
              <a:ext cx="33655" cy="0"/>
            </a:xfrm>
            <a:custGeom>
              <a:avLst/>
              <a:gdLst/>
              <a:ahLst/>
              <a:cxnLst/>
              <a:rect l="l" t="t" r="r" b="b"/>
              <a:pathLst>
                <a:path w="33654">
                  <a:moveTo>
                    <a:pt x="33527" y="0"/>
                  </a:moveTo>
                  <a:lnTo>
                    <a:pt x="0" y="0"/>
                  </a:lnTo>
                </a:path>
              </a:pathLst>
            </a:custGeom>
            <a:ln w="3175">
              <a:solidFill>
                <a:srgbClr val="000000"/>
              </a:solidFill>
            </a:ln>
          </p:spPr>
          <p:txBody>
            <a:bodyPr wrap="square" lIns="0" tIns="0" rIns="0" bIns="0" rtlCol="0"/>
            <a:lstStyle/>
            <a:p>
              <a:endParaRPr sz="1227"/>
            </a:p>
          </p:txBody>
        </p:sp>
        <p:sp>
          <p:nvSpPr>
            <p:cNvPr id="2633" name="object 2633"/>
            <p:cNvSpPr/>
            <p:nvPr/>
          </p:nvSpPr>
          <p:spPr>
            <a:xfrm>
              <a:off x="7926323" y="7078218"/>
              <a:ext cx="0" cy="33655"/>
            </a:xfrm>
            <a:custGeom>
              <a:avLst/>
              <a:gdLst/>
              <a:ahLst/>
              <a:cxnLst/>
              <a:rect l="l" t="t" r="r" b="b"/>
              <a:pathLst>
                <a:path h="33654">
                  <a:moveTo>
                    <a:pt x="0" y="0"/>
                  </a:moveTo>
                  <a:lnTo>
                    <a:pt x="0" y="33146"/>
                  </a:lnTo>
                </a:path>
              </a:pathLst>
            </a:custGeom>
            <a:ln w="3175">
              <a:solidFill>
                <a:srgbClr val="000000"/>
              </a:solidFill>
            </a:ln>
          </p:spPr>
          <p:txBody>
            <a:bodyPr wrap="square" lIns="0" tIns="0" rIns="0" bIns="0" rtlCol="0"/>
            <a:lstStyle/>
            <a:p>
              <a:endParaRPr sz="1227"/>
            </a:p>
          </p:txBody>
        </p:sp>
        <p:sp>
          <p:nvSpPr>
            <p:cNvPr id="2634" name="object 2634"/>
            <p:cNvSpPr/>
            <p:nvPr/>
          </p:nvSpPr>
          <p:spPr>
            <a:xfrm>
              <a:off x="7926323" y="4117086"/>
              <a:ext cx="33655" cy="0"/>
            </a:xfrm>
            <a:custGeom>
              <a:avLst/>
              <a:gdLst/>
              <a:ahLst/>
              <a:cxnLst/>
              <a:rect l="l" t="t" r="r" b="b"/>
              <a:pathLst>
                <a:path w="33654">
                  <a:moveTo>
                    <a:pt x="0" y="0"/>
                  </a:moveTo>
                  <a:lnTo>
                    <a:pt x="33527" y="0"/>
                  </a:lnTo>
                </a:path>
              </a:pathLst>
            </a:custGeom>
            <a:ln w="3175">
              <a:solidFill>
                <a:srgbClr val="000000"/>
              </a:solidFill>
            </a:ln>
          </p:spPr>
          <p:txBody>
            <a:bodyPr wrap="square" lIns="0" tIns="0" rIns="0" bIns="0" rtlCol="0"/>
            <a:lstStyle/>
            <a:p>
              <a:endParaRPr sz="1227"/>
            </a:p>
          </p:txBody>
        </p:sp>
        <p:sp>
          <p:nvSpPr>
            <p:cNvPr id="2635" name="object 2635"/>
            <p:cNvSpPr/>
            <p:nvPr/>
          </p:nvSpPr>
          <p:spPr>
            <a:xfrm>
              <a:off x="7959852" y="4083558"/>
              <a:ext cx="0" cy="33655"/>
            </a:xfrm>
            <a:custGeom>
              <a:avLst/>
              <a:gdLst/>
              <a:ahLst/>
              <a:cxnLst/>
              <a:rect l="l" t="t" r="r" b="b"/>
              <a:pathLst>
                <a:path h="33654">
                  <a:moveTo>
                    <a:pt x="0" y="33527"/>
                  </a:moveTo>
                  <a:lnTo>
                    <a:pt x="0" y="0"/>
                  </a:lnTo>
                </a:path>
              </a:pathLst>
            </a:custGeom>
            <a:ln w="3175">
              <a:solidFill>
                <a:srgbClr val="000000"/>
              </a:solidFill>
            </a:ln>
          </p:spPr>
          <p:txBody>
            <a:bodyPr wrap="square" lIns="0" tIns="0" rIns="0" bIns="0" rtlCol="0"/>
            <a:lstStyle/>
            <a:p>
              <a:endParaRPr sz="1227"/>
            </a:p>
          </p:txBody>
        </p:sp>
        <p:sp>
          <p:nvSpPr>
            <p:cNvPr id="2636" name="object 2636"/>
            <p:cNvSpPr/>
            <p:nvPr/>
          </p:nvSpPr>
          <p:spPr>
            <a:xfrm>
              <a:off x="7926323" y="4083558"/>
              <a:ext cx="33655" cy="0"/>
            </a:xfrm>
            <a:custGeom>
              <a:avLst/>
              <a:gdLst/>
              <a:ahLst/>
              <a:cxnLst/>
              <a:rect l="l" t="t" r="r" b="b"/>
              <a:pathLst>
                <a:path w="33654">
                  <a:moveTo>
                    <a:pt x="33527" y="0"/>
                  </a:moveTo>
                  <a:lnTo>
                    <a:pt x="0" y="0"/>
                  </a:lnTo>
                </a:path>
              </a:pathLst>
            </a:custGeom>
            <a:ln w="3175">
              <a:solidFill>
                <a:srgbClr val="000000"/>
              </a:solidFill>
            </a:ln>
          </p:spPr>
          <p:txBody>
            <a:bodyPr wrap="square" lIns="0" tIns="0" rIns="0" bIns="0" rtlCol="0"/>
            <a:lstStyle/>
            <a:p>
              <a:endParaRPr sz="1227"/>
            </a:p>
          </p:txBody>
        </p:sp>
        <p:sp>
          <p:nvSpPr>
            <p:cNvPr id="2637" name="object 2637"/>
            <p:cNvSpPr/>
            <p:nvPr/>
          </p:nvSpPr>
          <p:spPr>
            <a:xfrm>
              <a:off x="7926323" y="4083558"/>
              <a:ext cx="0" cy="33655"/>
            </a:xfrm>
            <a:custGeom>
              <a:avLst/>
              <a:gdLst/>
              <a:ahLst/>
              <a:cxnLst/>
              <a:rect l="l" t="t" r="r" b="b"/>
              <a:pathLst>
                <a:path h="33654">
                  <a:moveTo>
                    <a:pt x="0" y="0"/>
                  </a:moveTo>
                  <a:lnTo>
                    <a:pt x="0" y="33527"/>
                  </a:lnTo>
                </a:path>
              </a:pathLst>
            </a:custGeom>
            <a:ln w="3175">
              <a:solidFill>
                <a:srgbClr val="000000"/>
              </a:solidFill>
            </a:ln>
          </p:spPr>
          <p:txBody>
            <a:bodyPr wrap="square" lIns="0" tIns="0" rIns="0" bIns="0" rtlCol="0"/>
            <a:lstStyle/>
            <a:p>
              <a:endParaRPr sz="1227"/>
            </a:p>
          </p:txBody>
        </p:sp>
        <p:sp>
          <p:nvSpPr>
            <p:cNvPr id="2638" name="object 2638"/>
            <p:cNvSpPr/>
            <p:nvPr/>
          </p:nvSpPr>
          <p:spPr>
            <a:xfrm>
              <a:off x="7959852" y="3351657"/>
              <a:ext cx="0" cy="33655"/>
            </a:xfrm>
            <a:custGeom>
              <a:avLst/>
              <a:gdLst/>
              <a:ahLst/>
              <a:cxnLst/>
              <a:rect l="l" t="t" r="r" b="b"/>
              <a:pathLst>
                <a:path h="33654">
                  <a:moveTo>
                    <a:pt x="0" y="33527"/>
                  </a:moveTo>
                  <a:lnTo>
                    <a:pt x="0" y="0"/>
                  </a:lnTo>
                </a:path>
              </a:pathLst>
            </a:custGeom>
            <a:ln w="3175">
              <a:solidFill>
                <a:srgbClr val="000000"/>
              </a:solidFill>
            </a:ln>
          </p:spPr>
          <p:txBody>
            <a:bodyPr wrap="square" lIns="0" tIns="0" rIns="0" bIns="0" rtlCol="0"/>
            <a:lstStyle/>
            <a:p>
              <a:endParaRPr sz="1227"/>
            </a:p>
          </p:txBody>
        </p:sp>
        <p:sp>
          <p:nvSpPr>
            <p:cNvPr id="2639" name="object 2639"/>
            <p:cNvSpPr/>
            <p:nvPr/>
          </p:nvSpPr>
          <p:spPr>
            <a:xfrm>
              <a:off x="6928484" y="7843266"/>
              <a:ext cx="33655" cy="0"/>
            </a:xfrm>
            <a:custGeom>
              <a:avLst/>
              <a:gdLst/>
              <a:ahLst/>
              <a:cxnLst/>
              <a:rect l="l" t="t" r="r" b="b"/>
              <a:pathLst>
                <a:path w="33654">
                  <a:moveTo>
                    <a:pt x="0" y="0"/>
                  </a:moveTo>
                  <a:lnTo>
                    <a:pt x="33146" y="0"/>
                  </a:lnTo>
                </a:path>
              </a:pathLst>
            </a:custGeom>
            <a:ln w="3175">
              <a:solidFill>
                <a:srgbClr val="000000"/>
              </a:solidFill>
            </a:ln>
          </p:spPr>
          <p:txBody>
            <a:bodyPr wrap="square" lIns="0" tIns="0" rIns="0" bIns="0" rtlCol="0"/>
            <a:lstStyle/>
            <a:p>
              <a:endParaRPr sz="1227"/>
            </a:p>
          </p:txBody>
        </p:sp>
        <p:sp>
          <p:nvSpPr>
            <p:cNvPr id="2640" name="object 2640"/>
            <p:cNvSpPr/>
            <p:nvPr/>
          </p:nvSpPr>
          <p:spPr>
            <a:xfrm>
              <a:off x="6961631" y="7810119"/>
              <a:ext cx="0" cy="33655"/>
            </a:xfrm>
            <a:custGeom>
              <a:avLst/>
              <a:gdLst/>
              <a:ahLst/>
              <a:cxnLst/>
              <a:rect l="l" t="t" r="r" b="b"/>
              <a:pathLst>
                <a:path h="33654">
                  <a:moveTo>
                    <a:pt x="0" y="33146"/>
                  </a:moveTo>
                  <a:lnTo>
                    <a:pt x="0" y="0"/>
                  </a:lnTo>
                </a:path>
              </a:pathLst>
            </a:custGeom>
            <a:ln w="3175">
              <a:solidFill>
                <a:srgbClr val="000000"/>
              </a:solidFill>
            </a:ln>
          </p:spPr>
          <p:txBody>
            <a:bodyPr wrap="square" lIns="0" tIns="0" rIns="0" bIns="0" rtlCol="0"/>
            <a:lstStyle/>
            <a:p>
              <a:endParaRPr sz="1227"/>
            </a:p>
          </p:txBody>
        </p:sp>
        <p:sp>
          <p:nvSpPr>
            <p:cNvPr id="2641" name="object 2641"/>
            <p:cNvSpPr/>
            <p:nvPr/>
          </p:nvSpPr>
          <p:spPr>
            <a:xfrm>
              <a:off x="6928484" y="7810119"/>
              <a:ext cx="33655" cy="0"/>
            </a:xfrm>
            <a:custGeom>
              <a:avLst/>
              <a:gdLst/>
              <a:ahLst/>
              <a:cxnLst/>
              <a:rect l="l" t="t" r="r" b="b"/>
              <a:pathLst>
                <a:path w="33654">
                  <a:moveTo>
                    <a:pt x="33146" y="0"/>
                  </a:moveTo>
                  <a:lnTo>
                    <a:pt x="0" y="0"/>
                  </a:lnTo>
                </a:path>
              </a:pathLst>
            </a:custGeom>
            <a:ln w="3175">
              <a:solidFill>
                <a:srgbClr val="000000"/>
              </a:solidFill>
            </a:ln>
          </p:spPr>
          <p:txBody>
            <a:bodyPr wrap="square" lIns="0" tIns="0" rIns="0" bIns="0" rtlCol="0"/>
            <a:lstStyle/>
            <a:p>
              <a:endParaRPr sz="1227"/>
            </a:p>
          </p:txBody>
        </p:sp>
        <p:sp>
          <p:nvSpPr>
            <p:cNvPr id="2642" name="object 2642"/>
            <p:cNvSpPr/>
            <p:nvPr/>
          </p:nvSpPr>
          <p:spPr>
            <a:xfrm>
              <a:off x="6928484" y="7810119"/>
              <a:ext cx="0" cy="33655"/>
            </a:xfrm>
            <a:custGeom>
              <a:avLst/>
              <a:gdLst/>
              <a:ahLst/>
              <a:cxnLst/>
              <a:rect l="l" t="t" r="r" b="b"/>
              <a:pathLst>
                <a:path h="33654">
                  <a:moveTo>
                    <a:pt x="0" y="0"/>
                  </a:moveTo>
                  <a:lnTo>
                    <a:pt x="0" y="33146"/>
                  </a:lnTo>
                </a:path>
              </a:pathLst>
            </a:custGeom>
            <a:ln w="3175">
              <a:solidFill>
                <a:srgbClr val="000000"/>
              </a:solidFill>
            </a:ln>
          </p:spPr>
          <p:txBody>
            <a:bodyPr wrap="square" lIns="0" tIns="0" rIns="0" bIns="0" rtlCol="0"/>
            <a:lstStyle/>
            <a:p>
              <a:endParaRPr sz="1227"/>
            </a:p>
          </p:txBody>
        </p:sp>
        <p:sp>
          <p:nvSpPr>
            <p:cNvPr id="2643" name="object 2643"/>
            <p:cNvSpPr/>
            <p:nvPr/>
          </p:nvSpPr>
          <p:spPr>
            <a:xfrm>
              <a:off x="6928484" y="7111364"/>
              <a:ext cx="33655" cy="0"/>
            </a:xfrm>
            <a:custGeom>
              <a:avLst/>
              <a:gdLst/>
              <a:ahLst/>
              <a:cxnLst/>
              <a:rect l="l" t="t" r="r" b="b"/>
              <a:pathLst>
                <a:path w="33654">
                  <a:moveTo>
                    <a:pt x="0" y="0"/>
                  </a:moveTo>
                  <a:lnTo>
                    <a:pt x="33146" y="0"/>
                  </a:lnTo>
                </a:path>
              </a:pathLst>
            </a:custGeom>
            <a:ln w="3175">
              <a:solidFill>
                <a:srgbClr val="000000"/>
              </a:solidFill>
            </a:ln>
          </p:spPr>
          <p:txBody>
            <a:bodyPr wrap="square" lIns="0" tIns="0" rIns="0" bIns="0" rtlCol="0"/>
            <a:lstStyle/>
            <a:p>
              <a:endParaRPr sz="1227"/>
            </a:p>
          </p:txBody>
        </p:sp>
        <p:sp>
          <p:nvSpPr>
            <p:cNvPr id="2644" name="object 2644"/>
            <p:cNvSpPr/>
            <p:nvPr/>
          </p:nvSpPr>
          <p:spPr>
            <a:xfrm>
              <a:off x="6961631" y="7078218"/>
              <a:ext cx="0" cy="33655"/>
            </a:xfrm>
            <a:custGeom>
              <a:avLst/>
              <a:gdLst/>
              <a:ahLst/>
              <a:cxnLst/>
              <a:rect l="l" t="t" r="r" b="b"/>
              <a:pathLst>
                <a:path h="33654">
                  <a:moveTo>
                    <a:pt x="0" y="33146"/>
                  </a:moveTo>
                  <a:lnTo>
                    <a:pt x="0" y="0"/>
                  </a:lnTo>
                </a:path>
              </a:pathLst>
            </a:custGeom>
            <a:ln w="3175">
              <a:solidFill>
                <a:srgbClr val="000000"/>
              </a:solidFill>
            </a:ln>
          </p:spPr>
          <p:txBody>
            <a:bodyPr wrap="square" lIns="0" tIns="0" rIns="0" bIns="0" rtlCol="0"/>
            <a:lstStyle/>
            <a:p>
              <a:endParaRPr sz="1227"/>
            </a:p>
          </p:txBody>
        </p:sp>
        <p:sp>
          <p:nvSpPr>
            <p:cNvPr id="2645" name="object 2645"/>
            <p:cNvSpPr/>
            <p:nvPr/>
          </p:nvSpPr>
          <p:spPr>
            <a:xfrm>
              <a:off x="6928484" y="7078218"/>
              <a:ext cx="33655" cy="0"/>
            </a:xfrm>
            <a:custGeom>
              <a:avLst/>
              <a:gdLst/>
              <a:ahLst/>
              <a:cxnLst/>
              <a:rect l="l" t="t" r="r" b="b"/>
              <a:pathLst>
                <a:path w="33654">
                  <a:moveTo>
                    <a:pt x="33146" y="0"/>
                  </a:moveTo>
                  <a:lnTo>
                    <a:pt x="0" y="0"/>
                  </a:lnTo>
                </a:path>
              </a:pathLst>
            </a:custGeom>
            <a:ln w="3175">
              <a:solidFill>
                <a:srgbClr val="000000"/>
              </a:solidFill>
            </a:ln>
          </p:spPr>
          <p:txBody>
            <a:bodyPr wrap="square" lIns="0" tIns="0" rIns="0" bIns="0" rtlCol="0"/>
            <a:lstStyle/>
            <a:p>
              <a:endParaRPr sz="1227"/>
            </a:p>
          </p:txBody>
        </p:sp>
        <p:sp>
          <p:nvSpPr>
            <p:cNvPr id="2646" name="object 2646"/>
            <p:cNvSpPr/>
            <p:nvPr/>
          </p:nvSpPr>
          <p:spPr>
            <a:xfrm>
              <a:off x="6928484" y="7078218"/>
              <a:ext cx="0" cy="33655"/>
            </a:xfrm>
            <a:custGeom>
              <a:avLst/>
              <a:gdLst/>
              <a:ahLst/>
              <a:cxnLst/>
              <a:rect l="l" t="t" r="r" b="b"/>
              <a:pathLst>
                <a:path h="33654">
                  <a:moveTo>
                    <a:pt x="0" y="0"/>
                  </a:moveTo>
                  <a:lnTo>
                    <a:pt x="0" y="33146"/>
                  </a:lnTo>
                </a:path>
              </a:pathLst>
            </a:custGeom>
            <a:ln w="3175">
              <a:solidFill>
                <a:srgbClr val="000000"/>
              </a:solidFill>
            </a:ln>
          </p:spPr>
          <p:txBody>
            <a:bodyPr wrap="square" lIns="0" tIns="0" rIns="0" bIns="0" rtlCol="0"/>
            <a:lstStyle/>
            <a:p>
              <a:endParaRPr sz="1227"/>
            </a:p>
          </p:txBody>
        </p:sp>
        <p:sp>
          <p:nvSpPr>
            <p:cNvPr id="2647" name="object 2647"/>
            <p:cNvSpPr/>
            <p:nvPr/>
          </p:nvSpPr>
          <p:spPr>
            <a:xfrm>
              <a:off x="6928484" y="6113144"/>
              <a:ext cx="33655" cy="0"/>
            </a:xfrm>
            <a:custGeom>
              <a:avLst/>
              <a:gdLst/>
              <a:ahLst/>
              <a:cxnLst/>
              <a:rect l="l" t="t" r="r" b="b"/>
              <a:pathLst>
                <a:path w="33654">
                  <a:moveTo>
                    <a:pt x="0" y="0"/>
                  </a:moveTo>
                  <a:lnTo>
                    <a:pt x="33146" y="0"/>
                  </a:lnTo>
                </a:path>
              </a:pathLst>
            </a:custGeom>
            <a:ln w="3175">
              <a:solidFill>
                <a:srgbClr val="000000"/>
              </a:solidFill>
            </a:ln>
          </p:spPr>
          <p:txBody>
            <a:bodyPr wrap="square" lIns="0" tIns="0" rIns="0" bIns="0" rtlCol="0"/>
            <a:lstStyle/>
            <a:p>
              <a:endParaRPr sz="1227"/>
            </a:p>
          </p:txBody>
        </p:sp>
        <p:sp>
          <p:nvSpPr>
            <p:cNvPr id="2648" name="object 2648"/>
            <p:cNvSpPr/>
            <p:nvPr/>
          </p:nvSpPr>
          <p:spPr>
            <a:xfrm>
              <a:off x="6961631" y="6079998"/>
              <a:ext cx="0" cy="33655"/>
            </a:xfrm>
            <a:custGeom>
              <a:avLst/>
              <a:gdLst/>
              <a:ahLst/>
              <a:cxnLst/>
              <a:rect l="l" t="t" r="r" b="b"/>
              <a:pathLst>
                <a:path h="33654">
                  <a:moveTo>
                    <a:pt x="0" y="33146"/>
                  </a:moveTo>
                  <a:lnTo>
                    <a:pt x="0" y="0"/>
                  </a:lnTo>
                </a:path>
              </a:pathLst>
            </a:custGeom>
            <a:ln w="3175">
              <a:solidFill>
                <a:srgbClr val="000000"/>
              </a:solidFill>
            </a:ln>
          </p:spPr>
          <p:txBody>
            <a:bodyPr wrap="square" lIns="0" tIns="0" rIns="0" bIns="0" rtlCol="0"/>
            <a:lstStyle/>
            <a:p>
              <a:endParaRPr sz="1227"/>
            </a:p>
          </p:txBody>
        </p:sp>
        <p:sp>
          <p:nvSpPr>
            <p:cNvPr id="2649" name="object 2649"/>
            <p:cNvSpPr/>
            <p:nvPr/>
          </p:nvSpPr>
          <p:spPr>
            <a:xfrm>
              <a:off x="6928484" y="6079998"/>
              <a:ext cx="33655" cy="0"/>
            </a:xfrm>
            <a:custGeom>
              <a:avLst/>
              <a:gdLst/>
              <a:ahLst/>
              <a:cxnLst/>
              <a:rect l="l" t="t" r="r" b="b"/>
              <a:pathLst>
                <a:path w="33654">
                  <a:moveTo>
                    <a:pt x="33146" y="0"/>
                  </a:moveTo>
                  <a:lnTo>
                    <a:pt x="0" y="0"/>
                  </a:lnTo>
                </a:path>
              </a:pathLst>
            </a:custGeom>
            <a:ln w="3175">
              <a:solidFill>
                <a:srgbClr val="000000"/>
              </a:solidFill>
            </a:ln>
          </p:spPr>
          <p:txBody>
            <a:bodyPr wrap="square" lIns="0" tIns="0" rIns="0" bIns="0" rtlCol="0"/>
            <a:lstStyle/>
            <a:p>
              <a:endParaRPr sz="1227"/>
            </a:p>
          </p:txBody>
        </p:sp>
        <p:sp>
          <p:nvSpPr>
            <p:cNvPr id="2650" name="object 2650"/>
            <p:cNvSpPr/>
            <p:nvPr/>
          </p:nvSpPr>
          <p:spPr>
            <a:xfrm>
              <a:off x="6928484" y="6079998"/>
              <a:ext cx="0" cy="33655"/>
            </a:xfrm>
            <a:custGeom>
              <a:avLst/>
              <a:gdLst/>
              <a:ahLst/>
              <a:cxnLst/>
              <a:rect l="l" t="t" r="r" b="b"/>
              <a:pathLst>
                <a:path h="33654">
                  <a:moveTo>
                    <a:pt x="0" y="0"/>
                  </a:moveTo>
                  <a:lnTo>
                    <a:pt x="0" y="33146"/>
                  </a:lnTo>
                </a:path>
              </a:pathLst>
            </a:custGeom>
            <a:ln w="3175">
              <a:solidFill>
                <a:srgbClr val="000000"/>
              </a:solidFill>
            </a:ln>
          </p:spPr>
          <p:txBody>
            <a:bodyPr wrap="square" lIns="0" tIns="0" rIns="0" bIns="0" rtlCol="0"/>
            <a:lstStyle/>
            <a:p>
              <a:endParaRPr sz="1227"/>
            </a:p>
          </p:txBody>
        </p:sp>
        <p:sp>
          <p:nvSpPr>
            <p:cNvPr id="2651" name="object 2651"/>
            <p:cNvSpPr/>
            <p:nvPr/>
          </p:nvSpPr>
          <p:spPr>
            <a:xfrm>
              <a:off x="6928484" y="5115306"/>
              <a:ext cx="33655" cy="0"/>
            </a:xfrm>
            <a:custGeom>
              <a:avLst/>
              <a:gdLst/>
              <a:ahLst/>
              <a:cxnLst/>
              <a:rect l="l" t="t" r="r" b="b"/>
              <a:pathLst>
                <a:path w="33654">
                  <a:moveTo>
                    <a:pt x="0" y="0"/>
                  </a:moveTo>
                  <a:lnTo>
                    <a:pt x="33146" y="0"/>
                  </a:lnTo>
                </a:path>
              </a:pathLst>
            </a:custGeom>
            <a:ln w="3175">
              <a:solidFill>
                <a:srgbClr val="000000"/>
              </a:solidFill>
            </a:ln>
          </p:spPr>
          <p:txBody>
            <a:bodyPr wrap="square" lIns="0" tIns="0" rIns="0" bIns="0" rtlCol="0"/>
            <a:lstStyle/>
            <a:p>
              <a:endParaRPr sz="1227"/>
            </a:p>
          </p:txBody>
        </p:sp>
        <p:sp>
          <p:nvSpPr>
            <p:cNvPr id="2652" name="object 2652"/>
            <p:cNvSpPr/>
            <p:nvPr/>
          </p:nvSpPr>
          <p:spPr>
            <a:xfrm>
              <a:off x="6961631" y="5081777"/>
              <a:ext cx="0" cy="33655"/>
            </a:xfrm>
            <a:custGeom>
              <a:avLst/>
              <a:gdLst/>
              <a:ahLst/>
              <a:cxnLst/>
              <a:rect l="l" t="t" r="r" b="b"/>
              <a:pathLst>
                <a:path h="33654">
                  <a:moveTo>
                    <a:pt x="0" y="33527"/>
                  </a:moveTo>
                  <a:lnTo>
                    <a:pt x="0" y="0"/>
                  </a:lnTo>
                </a:path>
              </a:pathLst>
            </a:custGeom>
            <a:ln w="3175">
              <a:solidFill>
                <a:srgbClr val="000000"/>
              </a:solidFill>
            </a:ln>
          </p:spPr>
          <p:txBody>
            <a:bodyPr wrap="square" lIns="0" tIns="0" rIns="0" bIns="0" rtlCol="0"/>
            <a:lstStyle/>
            <a:p>
              <a:endParaRPr sz="1227"/>
            </a:p>
          </p:txBody>
        </p:sp>
        <p:sp>
          <p:nvSpPr>
            <p:cNvPr id="2653" name="object 2653"/>
            <p:cNvSpPr/>
            <p:nvPr/>
          </p:nvSpPr>
          <p:spPr>
            <a:xfrm>
              <a:off x="6928484" y="5081777"/>
              <a:ext cx="33655" cy="0"/>
            </a:xfrm>
            <a:custGeom>
              <a:avLst/>
              <a:gdLst/>
              <a:ahLst/>
              <a:cxnLst/>
              <a:rect l="l" t="t" r="r" b="b"/>
              <a:pathLst>
                <a:path w="33654">
                  <a:moveTo>
                    <a:pt x="33146" y="0"/>
                  </a:moveTo>
                  <a:lnTo>
                    <a:pt x="0" y="0"/>
                  </a:lnTo>
                </a:path>
              </a:pathLst>
            </a:custGeom>
            <a:ln w="3175">
              <a:solidFill>
                <a:srgbClr val="000000"/>
              </a:solidFill>
            </a:ln>
          </p:spPr>
          <p:txBody>
            <a:bodyPr wrap="square" lIns="0" tIns="0" rIns="0" bIns="0" rtlCol="0"/>
            <a:lstStyle/>
            <a:p>
              <a:endParaRPr sz="1227"/>
            </a:p>
          </p:txBody>
        </p:sp>
        <p:sp>
          <p:nvSpPr>
            <p:cNvPr id="2654" name="object 2654"/>
            <p:cNvSpPr/>
            <p:nvPr/>
          </p:nvSpPr>
          <p:spPr>
            <a:xfrm>
              <a:off x="6928484" y="5081777"/>
              <a:ext cx="0" cy="33655"/>
            </a:xfrm>
            <a:custGeom>
              <a:avLst/>
              <a:gdLst/>
              <a:ahLst/>
              <a:cxnLst/>
              <a:rect l="l" t="t" r="r" b="b"/>
              <a:pathLst>
                <a:path h="33654">
                  <a:moveTo>
                    <a:pt x="0" y="0"/>
                  </a:moveTo>
                  <a:lnTo>
                    <a:pt x="0" y="33527"/>
                  </a:lnTo>
                </a:path>
              </a:pathLst>
            </a:custGeom>
            <a:ln w="3175">
              <a:solidFill>
                <a:srgbClr val="000000"/>
              </a:solidFill>
            </a:ln>
          </p:spPr>
          <p:txBody>
            <a:bodyPr wrap="square" lIns="0" tIns="0" rIns="0" bIns="0" rtlCol="0"/>
            <a:lstStyle/>
            <a:p>
              <a:endParaRPr sz="1227"/>
            </a:p>
          </p:txBody>
        </p:sp>
        <p:sp>
          <p:nvSpPr>
            <p:cNvPr id="2655" name="object 2655"/>
            <p:cNvSpPr/>
            <p:nvPr/>
          </p:nvSpPr>
          <p:spPr>
            <a:xfrm>
              <a:off x="6928484" y="4117086"/>
              <a:ext cx="33655" cy="0"/>
            </a:xfrm>
            <a:custGeom>
              <a:avLst/>
              <a:gdLst/>
              <a:ahLst/>
              <a:cxnLst/>
              <a:rect l="l" t="t" r="r" b="b"/>
              <a:pathLst>
                <a:path w="33654">
                  <a:moveTo>
                    <a:pt x="0" y="0"/>
                  </a:moveTo>
                  <a:lnTo>
                    <a:pt x="33146" y="0"/>
                  </a:lnTo>
                </a:path>
              </a:pathLst>
            </a:custGeom>
            <a:ln w="3175">
              <a:solidFill>
                <a:srgbClr val="000000"/>
              </a:solidFill>
            </a:ln>
          </p:spPr>
          <p:txBody>
            <a:bodyPr wrap="square" lIns="0" tIns="0" rIns="0" bIns="0" rtlCol="0"/>
            <a:lstStyle/>
            <a:p>
              <a:endParaRPr sz="1227"/>
            </a:p>
          </p:txBody>
        </p:sp>
        <p:sp>
          <p:nvSpPr>
            <p:cNvPr id="2656" name="object 2656"/>
            <p:cNvSpPr/>
            <p:nvPr/>
          </p:nvSpPr>
          <p:spPr>
            <a:xfrm>
              <a:off x="6961631" y="4083558"/>
              <a:ext cx="0" cy="33655"/>
            </a:xfrm>
            <a:custGeom>
              <a:avLst/>
              <a:gdLst/>
              <a:ahLst/>
              <a:cxnLst/>
              <a:rect l="l" t="t" r="r" b="b"/>
              <a:pathLst>
                <a:path h="33654">
                  <a:moveTo>
                    <a:pt x="0" y="33527"/>
                  </a:moveTo>
                  <a:lnTo>
                    <a:pt x="0" y="0"/>
                  </a:lnTo>
                </a:path>
              </a:pathLst>
            </a:custGeom>
            <a:ln w="3175">
              <a:solidFill>
                <a:srgbClr val="000000"/>
              </a:solidFill>
            </a:ln>
          </p:spPr>
          <p:txBody>
            <a:bodyPr wrap="square" lIns="0" tIns="0" rIns="0" bIns="0" rtlCol="0"/>
            <a:lstStyle/>
            <a:p>
              <a:endParaRPr sz="1227"/>
            </a:p>
          </p:txBody>
        </p:sp>
        <p:sp>
          <p:nvSpPr>
            <p:cNvPr id="2657" name="object 2657"/>
            <p:cNvSpPr/>
            <p:nvPr/>
          </p:nvSpPr>
          <p:spPr>
            <a:xfrm>
              <a:off x="6928484" y="4083558"/>
              <a:ext cx="33655" cy="0"/>
            </a:xfrm>
            <a:custGeom>
              <a:avLst/>
              <a:gdLst/>
              <a:ahLst/>
              <a:cxnLst/>
              <a:rect l="l" t="t" r="r" b="b"/>
              <a:pathLst>
                <a:path w="33654">
                  <a:moveTo>
                    <a:pt x="33146" y="0"/>
                  </a:moveTo>
                  <a:lnTo>
                    <a:pt x="0" y="0"/>
                  </a:lnTo>
                </a:path>
              </a:pathLst>
            </a:custGeom>
            <a:ln w="3175">
              <a:solidFill>
                <a:srgbClr val="000000"/>
              </a:solidFill>
            </a:ln>
          </p:spPr>
          <p:txBody>
            <a:bodyPr wrap="square" lIns="0" tIns="0" rIns="0" bIns="0" rtlCol="0"/>
            <a:lstStyle/>
            <a:p>
              <a:endParaRPr sz="1227"/>
            </a:p>
          </p:txBody>
        </p:sp>
        <p:sp>
          <p:nvSpPr>
            <p:cNvPr id="2658" name="object 2658"/>
            <p:cNvSpPr/>
            <p:nvPr/>
          </p:nvSpPr>
          <p:spPr>
            <a:xfrm>
              <a:off x="6928484" y="4083558"/>
              <a:ext cx="0" cy="33655"/>
            </a:xfrm>
            <a:custGeom>
              <a:avLst/>
              <a:gdLst/>
              <a:ahLst/>
              <a:cxnLst/>
              <a:rect l="l" t="t" r="r" b="b"/>
              <a:pathLst>
                <a:path h="33654">
                  <a:moveTo>
                    <a:pt x="0" y="0"/>
                  </a:moveTo>
                  <a:lnTo>
                    <a:pt x="0" y="33527"/>
                  </a:lnTo>
                </a:path>
              </a:pathLst>
            </a:custGeom>
            <a:ln w="3175">
              <a:solidFill>
                <a:srgbClr val="000000"/>
              </a:solidFill>
            </a:ln>
          </p:spPr>
          <p:txBody>
            <a:bodyPr wrap="square" lIns="0" tIns="0" rIns="0" bIns="0" rtlCol="0"/>
            <a:lstStyle/>
            <a:p>
              <a:endParaRPr sz="1227"/>
            </a:p>
          </p:txBody>
        </p:sp>
        <p:sp>
          <p:nvSpPr>
            <p:cNvPr id="2659" name="object 2659"/>
            <p:cNvSpPr/>
            <p:nvPr/>
          </p:nvSpPr>
          <p:spPr>
            <a:xfrm>
              <a:off x="6928484" y="3385185"/>
              <a:ext cx="33655" cy="0"/>
            </a:xfrm>
            <a:custGeom>
              <a:avLst/>
              <a:gdLst/>
              <a:ahLst/>
              <a:cxnLst/>
              <a:rect l="l" t="t" r="r" b="b"/>
              <a:pathLst>
                <a:path w="33654">
                  <a:moveTo>
                    <a:pt x="0" y="0"/>
                  </a:moveTo>
                  <a:lnTo>
                    <a:pt x="33146" y="0"/>
                  </a:lnTo>
                </a:path>
              </a:pathLst>
            </a:custGeom>
            <a:ln w="3175">
              <a:solidFill>
                <a:srgbClr val="000000"/>
              </a:solidFill>
            </a:ln>
          </p:spPr>
          <p:txBody>
            <a:bodyPr wrap="square" lIns="0" tIns="0" rIns="0" bIns="0" rtlCol="0"/>
            <a:lstStyle/>
            <a:p>
              <a:endParaRPr sz="1227"/>
            </a:p>
          </p:txBody>
        </p:sp>
        <p:sp>
          <p:nvSpPr>
            <p:cNvPr id="2660" name="object 2660"/>
            <p:cNvSpPr/>
            <p:nvPr/>
          </p:nvSpPr>
          <p:spPr>
            <a:xfrm>
              <a:off x="6961631" y="3351657"/>
              <a:ext cx="0" cy="33655"/>
            </a:xfrm>
            <a:custGeom>
              <a:avLst/>
              <a:gdLst/>
              <a:ahLst/>
              <a:cxnLst/>
              <a:rect l="l" t="t" r="r" b="b"/>
              <a:pathLst>
                <a:path h="33654">
                  <a:moveTo>
                    <a:pt x="0" y="33527"/>
                  </a:moveTo>
                  <a:lnTo>
                    <a:pt x="0" y="0"/>
                  </a:lnTo>
                </a:path>
              </a:pathLst>
            </a:custGeom>
            <a:ln w="3175">
              <a:solidFill>
                <a:srgbClr val="000000"/>
              </a:solidFill>
            </a:ln>
          </p:spPr>
          <p:txBody>
            <a:bodyPr wrap="square" lIns="0" tIns="0" rIns="0" bIns="0" rtlCol="0"/>
            <a:lstStyle/>
            <a:p>
              <a:endParaRPr sz="1227"/>
            </a:p>
          </p:txBody>
        </p:sp>
        <p:sp>
          <p:nvSpPr>
            <p:cNvPr id="2661" name="object 2661"/>
            <p:cNvSpPr/>
            <p:nvPr/>
          </p:nvSpPr>
          <p:spPr>
            <a:xfrm>
              <a:off x="6928484" y="3351657"/>
              <a:ext cx="33655" cy="0"/>
            </a:xfrm>
            <a:custGeom>
              <a:avLst/>
              <a:gdLst/>
              <a:ahLst/>
              <a:cxnLst/>
              <a:rect l="l" t="t" r="r" b="b"/>
              <a:pathLst>
                <a:path w="33654">
                  <a:moveTo>
                    <a:pt x="33146" y="0"/>
                  </a:moveTo>
                  <a:lnTo>
                    <a:pt x="0" y="0"/>
                  </a:lnTo>
                </a:path>
              </a:pathLst>
            </a:custGeom>
            <a:ln w="3175">
              <a:solidFill>
                <a:srgbClr val="000000"/>
              </a:solidFill>
            </a:ln>
          </p:spPr>
          <p:txBody>
            <a:bodyPr wrap="square" lIns="0" tIns="0" rIns="0" bIns="0" rtlCol="0"/>
            <a:lstStyle/>
            <a:p>
              <a:endParaRPr sz="1227"/>
            </a:p>
          </p:txBody>
        </p:sp>
        <p:sp>
          <p:nvSpPr>
            <p:cNvPr id="2662" name="object 2662"/>
            <p:cNvSpPr/>
            <p:nvPr/>
          </p:nvSpPr>
          <p:spPr>
            <a:xfrm>
              <a:off x="6928484" y="3351657"/>
              <a:ext cx="0" cy="33655"/>
            </a:xfrm>
            <a:custGeom>
              <a:avLst/>
              <a:gdLst/>
              <a:ahLst/>
              <a:cxnLst/>
              <a:rect l="l" t="t" r="r" b="b"/>
              <a:pathLst>
                <a:path h="33654">
                  <a:moveTo>
                    <a:pt x="0" y="0"/>
                  </a:moveTo>
                  <a:lnTo>
                    <a:pt x="0" y="33527"/>
                  </a:lnTo>
                </a:path>
              </a:pathLst>
            </a:custGeom>
            <a:ln w="3175">
              <a:solidFill>
                <a:srgbClr val="000000"/>
              </a:solidFill>
            </a:ln>
          </p:spPr>
          <p:txBody>
            <a:bodyPr wrap="square" lIns="0" tIns="0" rIns="0" bIns="0" rtlCol="0"/>
            <a:lstStyle/>
            <a:p>
              <a:endParaRPr sz="1227"/>
            </a:p>
          </p:txBody>
        </p:sp>
        <p:sp>
          <p:nvSpPr>
            <p:cNvPr id="2663" name="object 2663"/>
            <p:cNvSpPr/>
            <p:nvPr/>
          </p:nvSpPr>
          <p:spPr>
            <a:xfrm>
              <a:off x="5930265" y="7843266"/>
              <a:ext cx="33655" cy="0"/>
            </a:xfrm>
            <a:custGeom>
              <a:avLst/>
              <a:gdLst/>
              <a:ahLst/>
              <a:cxnLst/>
              <a:rect l="l" t="t" r="r" b="b"/>
              <a:pathLst>
                <a:path w="33654">
                  <a:moveTo>
                    <a:pt x="0" y="0"/>
                  </a:moveTo>
                  <a:lnTo>
                    <a:pt x="33146" y="0"/>
                  </a:lnTo>
                </a:path>
              </a:pathLst>
            </a:custGeom>
            <a:ln w="3175">
              <a:solidFill>
                <a:srgbClr val="000000"/>
              </a:solidFill>
            </a:ln>
          </p:spPr>
          <p:txBody>
            <a:bodyPr wrap="square" lIns="0" tIns="0" rIns="0" bIns="0" rtlCol="0"/>
            <a:lstStyle/>
            <a:p>
              <a:endParaRPr sz="1227"/>
            </a:p>
          </p:txBody>
        </p:sp>
        <p:sp>
          <p:nvSpPr>
            <p:cNvPr id="2664" name="object 2664"/>
            <p:cNvSpPr/>
            <p:nvPr/>
          </p:nvSpPr>
          <p:spPr>
            <a:xfrm>
              <a:off x="5963411" y="7810119"/>
              <a:ext cx="0" cy="33655"/>
            </a:xfrm>
            <a:custGeom>
              <a:avLst/>
              <a:gdLst/>
              <a:ahLst/>
              <a:cxnLst/>
              <a:rect l="l" t="t" r="r" b="b"/>
              <a:pathLst>
                <a:path h="33654">
                  <a:moveTo>
                    <a:pt x="0" y="33146"/>
                  </a:moveTo>
                  <a:lnTo>
                    <a:pt x="0" y="0"/>
                  </a:lnTo>
                </a:path>
              </a:pathLst>
            </a:custGeom>
            <a:ln w="3175">
              <a:solidFill>
                <a:srgbClr val="000000"/>
              </a:solidFill>
            </a:ln>
          </p:spPr>
          <p:txBody>
            <a:bodyPr wrap="square" lIns="0" tIns="0" rIns="0" bIns="0" rtlCol="0"/>
            <a:lstStyle/>
            <a:p>
              <a:endParaRPr sz="1227"/>
            </a:p>
          </p:txBody>
        </p:sp>
        <p:sp>
          <p:nvSpPr>
            <p:cNvPr id="2665" name="object 2665"/>
            <p:cNvSpPr/>
            <p:nvPr/>
          </p:nvSpPr>
          <p:spPr>
            <a:xfrm>
              <a:off x="5930265" y="7810119"/>
              <a:ext cx="33655" cy="0"/>
            </a:xfrm>
            <a:custGeom>
              <a:avLst/>
              <a:gdLst/>
              <a:ahLst/>
              <a:cxnLst/>
              <a:rect l="l" t="t" r="r" b="b"/>
              <a:pathLst>
                <a:path w="33654">
                  <a:moveTo>
                    <a:pt x="33146" y="0"/>
                  </a:moveTo>
                  <a:lnTo>
                    <a:pt x="0" y="0"/>
                  </a:lnTo>
                </a:path>
              </a:pathLst>
            </a:custGeom>
            <a:ln w="3175">
              <a:solidFill>
                <a:srgbClr val="000000"/>
              </a:solidFill>
            </a:ln>
          </p:spPr>
          <p:txBody>
            <a:bodyPr wrap="square" lIns="0" tIns="0" rIns="0" bIns="0" rtlCol="0"/>
            <a:lstStyle/>
            <a:p>
              <a:endParaRPr sz="1227"/>
            </a:p>
          </p:txBody>
        </p:sp>
        <p:sp>
          <p:nvSpPr>
            <p:cNvPr id="2666" name="object 2666"/>
            <p:cNvSpPr/>
            <p:nvPr/>
          </p:nvSpPr>
          <p:spPr>
            <a:xfrm>
              <a:off x="5930265" y="7810119"/>
              <a:ext cx="0" cy="33655"/>
            </a:xfrm>
            <a:custGeom>
              <a:avLst/>
              <a:gdLst/>
              <a:ahLst/>
              <a:cxnLst/>
              <a:rect l="l" t="t" r="r" b="b"/>
              <a:pathLst>
                <a:path h="33654">
                  <a:moveTo>
                    <a:pt x="0" y="0"/>
                  </a:moveTo>
                  <a:lnTo>
                    <a:pt x="0" y="33146"/>
                  </a:lnTo>
                </a:path>
              </a:pathLst>
            </a:custGeom>
            <a:ln w="3175">
              <a:solidFill>
                <a:srgbClr val="000000"/>
              </a:solidFill>
            </a:ln>
          </p:spPr>
          <p:txBody>
            <a:bodyPr wrap="square" lIns="0" tIns="0" rIns="0" bIns="0" rtlCol="0"/>
            <a:lstStyle/>
            <a:p>
              <a:endParaRPr sz="1227"/>
            </a:p>
          </p:txBody>
        </p:sp>
        <p:sp>
          <p:nvSpPr>
            <p:cNvPr id="2667" name="object 2667"/>
            <p:cNvSpPr/>
            <p:nvPr/>
          </p:nvSpPr>
          <p:spPr>
            <a:xfrm>
              <a:off x="5930265" y="7111364"/>
              <a:ext cx="33655" cy="0"/>
            </a:xfrm>
            <a:custGeom>
              <a:avLst/>
              <a:gdLst/>
              <a:ahLst/>
              <a:cxnLst/>
              <a:rect l="l" t="t" r="r" b="b"/>
              <a:pathLst>
                <a:path w="33654">
                  <a:moveTo>
                    <a:pt x="0" y="0"/>
                  </a:moveTo>
                  <a:lnTo>
                    <a:pt x="33146" y="0"/>
                  </a:lnTo>
                </a:path>
              </a:pathLst>
            </a:custGeom>
            <a:ln w="3175">
              <a:solidFill>
                <a:srgbClr val="000000"/>
              </a:solidFill>
            </a:ln>
          </p:spPr>
          <p:txBody>
            <a:bodyPr wrap="square" lIns="0" tIns="0" rIns="0" bIns="0" rtlCol="0"/>
            <a:lstStyle/>
            <a:p>
              <a:endParaRPr sz="1227"/>
            </a:p>
          </p:txBody>
        </p:sp>
        <p:sp>
          <p:nvSpPr>
            <p:cNvPr id="2668" name="object 2668"/>
            <p:cNvSpPr/>
            <p:nvPr/>
          </p:nvSpPr>
          <p:spPr>
            <a:xfrm>
              <a:off x="5963411" y="7078218"/>
              <a:ext cx="0" cy="33655"/>
            </a:xfrm>
            <a:custGeom>
              <a:avLst/>
              <a:gdLst/>
              <a:ahLst/>
              <a:cxnLst/>
              <a:rect l="l" t="t" r="r" b="b"/>
              <a:pathLst>
                <a:path h="33654">
                  <a:moveTo>
                    <a:pt x="0" y="33146"/>
                  </a:moveTo>
                  <a:lnTo>
                    <a:pt x="0" y="0"/>
                  </a:lnTo>
                </a:path>
              </a:pathLst>
            </a:custGeom>
            <a:ln w="3175">
              <a:solidFill>
                <a:srgbClr val="000000"/>
              </a:solidFill>
            </a:ln>
          </p:spPr>
          <p:txBody>
            <a:bodyPr wrap="square" lIns="0" tIns="0" rIns="0" bIns="0" rtlCol="0"/>
            <a:lstStyle/>
            <a:p>
              <a:endParaRPr sz="1227"/>
            </a:p>
          </p:txBody>
        </p:sp>
        <p:sp>
          <p:nvSpPr>
            <p:cNvPr id="2669" name="object 2669"/>
            <p:cNvSpPr/>
            <p:nvPr/>
          </p:nvSpPr>
          <p:spPr>
            <a:xfrm>
              <a:off x="5930265" y="7078218"/>
              <a:ext cx="33655" cy="0"/>
            </a:xfrm>
            <a:custGeom>
              <a:avLst/>
              <a:gdLst/>
              <a:ahLst/>
              <a:cxnLst/>
              <a:rect l="l" t="t" r="r" b="b"/>
              <a:pathLst>
                <a:path w="33654">
                  <a:moveTo>
                    <a:pt x="33146" y="0"/>
                  </a:moveTo>
                  <a:lnTo>
                    <a:pt x="0" y="0"/>
                  </a:lnTo>
                </a:path>
              </a:pathLst>
            </a:custGeom>
            <a:ln w="3175">
              <a:solidFill>
                <a:srgbClr val="000000"/>
              </a:solidFill>
            </a:ln>
          </p:spPr>
          <p:txBody>
            <a:bodyPr wrap="square" lIns="0" tIns="0" rIns="0" bIns="0" rtlCol="0"/>
            <a:lstStyle/>
            <a:p>
              <a:endParaRPr sz="1227"/>
            </a:p>
          </p:txBody>
        </p:sp>
        <p:sp>
          <p:nvSpPr>
            <p:cNvPr id="2670" name="object 2670"/>
            <p:cNvSpPr/>
            <p:nvPr/>
          </p:nvSpPr>
          <p:spPr>
            <a:xfrm>
              <a:off x="5930265" y="7078218"/>
              <a:ext cx="0" cy="33655"/>
            </a:xfrm>
            <a:custGeom>
              <a:avLst/>
              <a:gdLst/>
              <a:ahLst/>
              <a:cxnLst/>
              <a:rect l="l" t="t" r="r" b="b"/>
              <a:pathLst>
                <a:path h="33654">
                  <a:moveTo>
                    <a:pt x="0" y="0"/>
                  </a:moveTo>
                  <a:lnTo>
                    <a:pt x="0" y="33146"/>
                  </a:lnTo>
                </a:path>
              </a:pathLst>
            </a:custGeom>
            <a:ln w="3175">
              <a:solidFill>
                <a:srgbClr val="000000"/>
              </a:solidFill>
            </a:ln>
          </p:spPr>
          <p:txBody>
            <a:bodyPr wrap="square" lIns="0" tIns="0" rIns="0" bIns="0" rtlCol="0"/>
            <a:lstStyle/>
            <a:p>
              <a:endParaRPr sz="1227"/>
            </a:p>
          </p:txBody>
        </p:sp>
        <p:sp>
          <p:nvSpPr>
            <p:cNvPr id="2671" name="object 2671"/>
            <p:cNvSpPr/>
            <p:nvPr/>
          </p:nvSpPr>
          <p:spPr>
            <a:xfrm>
              <a:off x="5930265" y="6113144"/>
              <a:ext cx="33655" cy="0"/>
            </a:xfrm>
            <a:custGeom>
              <a:avLst/>
              <a:gdLst/>
              <a:ahLst/>
              <a:cxnLst/>
              <a:rect l="l" t="t" r="r" b="b"/>
              <a:pathLst>
                <a:path w="33654">
                  <a:moveTo>
                    <a:pt x="0" y="0"/>
                  </a:moveTo>
                  <a:lnTo>
                    <a:pt x="33146" y="0"/>
                  </a:lnTo>
                </a:path>
              </a:pathLst>
            </a:custGeom>
            <a:ln w="3175">
              <a:solidFill>
                <a:srgbClr val="000000"/>
              </a:solidFill>
            </a:ln>
          </p:spPr>
          <p:txBody>
            <a:bodyPr wrap="square" lIns="0" tIns="0" rIns="0" bIns="0" rtlCol="0"/>
            <a:lstStyle/>
            <a:p>
              <a:endParaRPr sz="1227"/>
            </a:p>
          </p:txBody>
        </p:sp>
        <p:sp>
          <p:nvSpPr>
            <p:cNvPr id="2672" name="object 2672"/>
            <p:cNvSpPr/>
            <p:nvPr/>
          </p:nvSpPr>
          <p:spPr>
            <a:xfrm>
              <a:off x="5963411" y="6079998"/>
              <a:ext cx="0" cy="33655"/>
            </a:xfrm>
            <a:custGeom>
              <a:avLst/>
              <a:gdLst/>
              <a:ahLst/>
              <a:cxnLst/>
              <a:rect l="l" t="t" r="r" b="b"/>
              <a:pathLst>
                <a:path h="33654">
                  <a:moveTo>
                    <a:pt x="0" y="33146"/>
                  </a:moveTo>
                  <a:lnTo>
                    <a:pt x="0" y="0"/>
                  </a:lnTo>
                </a:path>
              </a:pathLst>
            </a:custGeom>
            <a:ln w="3175">
              <a:solidFill>
                <a:srgbClr val="000000"/>
              </a:solidFill>
            </a:ln>
          </p:spPr>
          <p:txBody>
            <a:bodyPr wrap="square" lIns="0" tIns="0" rIns="0" bIns="0" rtlCol="0"/>
            <a:lstStyle/>
            <a:p>
              <a:endParaRPr sz="1227"/>
            </a:p>
          </p:txBody>
        </p:sp>
        <p:sp>
          <p:nvSpPr>
            <p:cNvPr id="2673" name="object 2673"/>
            <p:cNvSpPr/>
            <p:nvPr/>
          </p:nvSpPr>
          <p:spPr>
            <a:xfrm>
              <a:off x="5930265" y="6079998"/>
              <a:ext cx="33655" cy="0"/>
            </a:xfrm>
            <a:custGeom>
              <a:avLst/>
              <a:gdLst/>
              <a:ahLst/>
              <a:cxnLst/>
              <a:rect l="l" t="t" r="r" b="b"/>
              <a:pathLst>
                <a:path w="33654">
                  <a:moveTo>
                    <a:pt x="33146" y="0"/>
                  </a:moveTo>
                  <a:lnTo>
                    <a:pt x="0" y="0"/>
                  </a:lnTo>
                </a:path>
              </a:pathLst>
            </a:custGeom>
            <a:ln w="3175">
              <a:solidFill>
                <a:srgbClr val="000000"/>
              </a:solidFill>
            </a:ln>
          </p:spPr>
          <p:txBody>
            <a:bodyPr wrap="square" lIns="0" tIns="0" rIns="0" bIns="0" rtlCol="0"/>
            <a:lstStyle/>
            <a:p>
              <a:endParaRPr sz="1227"/>
            </a:p>
          </p:txBody>
        </p:sp>
        <p:sp>
          <p:nvSpPr>
            <p:cNvPr id="2674" name="object 2674"/>
            <p:cNvSpPr/>
            <p:nvPr/>
          </p:nvSpPr>
          <p:spPr>
            <a:xfrm>
              <a:off x="5930265" y="6079998"/>
              <a:ext cx="0" cy="33655"/>
            </a:xfrm>
            <a:custGeom>
              <a:avLst/>
              <a:gdLst/>
              <a:ahLst/>
              <a:cxnLst/>
              <a:rect l="l" t="t" r="r" b="b"/>
              <a:pathLst>
                <a:path h="33654">
                  <a:moveTo>
                    <a:pt x="0" y="0"/>
                  </a:moveTo>
                  <a:lnTo>
                    <a:pt x="0" y="33146"/>
                  </a:lnTo>
                </a:path>
              </a:pathLst>
            </a:custGeom>
            <a:ln w="3175">
              <a:solidFill>
                <a:srgbClr val="000000"/>
              </a:solidFill>
            </a:ln>
          </p:spPr>
          <p:txBody>
            <a:bodyPr wrap="square" lIns="0" tIns="0" rIns="0" bIns="0" rtlCol="0"/>
            <a:lstStyle/>
            <a:p>
              <a:endParaRPr sz="1227"/>
            </a:p>
          </p:txBody>
        </p:sp>
        <p:sp>
          <p:nvSpPr>
            <p:cNvPr id="2675" name="object 2675"/>
            <p:cNvSpPr/>
            <p:nvPr/>
          </p:nvSpPr>
          <p:spPr>
            <a:xfrm>
              <a:off x="5930265" y="3385185"/>
              <a:ext cx="33655" cy="0"/>
            </a:xfrm>
            <a:custGeom>
              <a:avLst/>
              <a:gdLst/>
              <a:ahLst/>
              <a:cxnLst/>
              <a:rect l="l" t="t" r="r" b="b"/>
              <a:pathLst>
                <a:path w="33654">
                  <a:moveTo>
                    <a:pt x="0" y="0"/>
                  </a:moveTo>
                  <a:lnTo>
                    <a:pt x="33146" y="0"/>
                  </a:lnTo>
                </a:path>
              </a:pathLst>
            </a:custGeom>
            <a:ln w="3175">
              <a:solidFill>
                <a:srgbClr val="000000"/>
              </a:solidFill>
            </a:ln>
          </p:spPr>
          <p:txBody>
            <a:bodyPr wrap="square" lIns="0" tIns="0" rIns="0" bIns="0" rtlCol="0"/>
            <a:lstStyle/>
            <a:p>
              <a:endParaRPr sz="1227"/>
            </a:p>
          </p:txBody>
        </p:sp>
        <p:sp>
          <p:nvSpPr>
            <p:cNvPr id="2676" name="object 2676"/>
            <p:cNvSpPr/>
            <p:nvPr/>
          </p:nvSpPr>
          <p:spPr>
            <a:xfrm>
              <a:off x="5963411" y="3351657"/>
              <a:ext cx="0" cy="33655"/>
            </a:xfrm>
            <a:custGeom>
              <a:avLst/>
              <a:gdLst/>
              <a:ahLst/>
              <a:cxnLst/>
              <a:rect l="l" t="t" r="r" b="b"/>
              <a:pathLst>
                <a:path h="33654">
                  <a:moveTo>
                    <a:pt x="0" y="33527"/>
                  </a:moveTo>
                  <a:lnTo>
                    <a:pt x="0" y="0"/>
                  </a:lnTo>
                </a:path>
              </a:pathLst>
            </a:custGeom>
            <a:ln w="3175">
              <a:solidFill>
                <a:srgbClr val="000000"/>
              </a:solidFill>
            </a:ln>
          </p:spPr>
          <p:txBody>
            <a:bodyPr wrap="square" lIns="0" tIns="0" rIns="0" bIns="0" rtlCol="0"/>
            <a:lstStyle/>
            <a:p>
              <a:endParaRPr sz="1227"/>
            </a:p>
          </p:txBody>
        </p:sp>
        <p:sp>
          <p:nvSpPr>
            <p:cNvPr id="2677" name="object 2677"/>
            <p:cNvSpPr/>
            <p:nvPr/>
          </p:nvSpPr>
          <p:spPr>
            <a:xfrm>
              <a:off x="5930265" y="3351657"/>
              <a:ext cx="33655" cy="0"/>
            </a:xfrm>
            <a:custGeom>
              <a:avLst/>
              <a:gdLst/>
              <a:ahLst/>
              <a:cxnLst/>
              <a:rect l="l" t="t" r="r" b="b"/>
              <a:pathLst>
                <a:path w="33654">
                  <a:moveTo>
                    <a:pt x="33146" y="0"/>
                  </a:moveTo>
                  <a:lnTo>
                    <a:pt x="0" y="0"/>
                  </a:lnTo>
                </a:path>
              </a:pathLst>
            </a:custGeom>
            <a:ln w="3175">
              <a:solidFill>
                <a:srgbClr val="000000"/>
              </a:solidFill>
            </a:ln>
          </p:spPr>
          <p:txBody>
            <a:bodyPr wrap="square" lIns="0" tIns="0" rIns="0" bIns="0" rtlCol="0"/>
            <a:lstStyle/>
            <a:p>
              <a:endParaRPr sz="1227"/>
            </a:p>
          </p:txBody>
        </p:sp>
        <p:sp>
          <p:nvSpPr>
            <p:cNvPr id="2678" name="object 2678"/>
            <p:cNvSpPr/>
            <p:nvPr/>
          </p:nvSpPr>
          <p:spPr>
            <a:xfrm>
              <a:off x="5930265" y="3351657"/>
              <a:ext cx="0" cy="33655"/>
            </a:xfrm>
            <a:custGeom>
              <a:avLst/>
              <a:gdLst/>
              <a:ahLst/>
              <a:cxnLst/>
              <a:rect l="l" t="t" r="r" b="b"/>
              <a:pathLst>
                <a:path h="33654">
                  <a:moveTo>
                    <a:pt x="0" y="0"/>
                  </a:moveTo>
                  <a:lnTo>
                    <a:pt x="0" y="33527"/>
                  </a:lnTo>
                </a:path>
              </a:pathLst>
            </a:custGeom>
            <a:ln w="3175">
              <a:solidFill>
                <a:srgbClr val="000000"/>
              </a:solidFill>
            </a:ln>
          </p:spPr>
          <p:txBody>
            <a:bodyPr wrap="square" lIns="0" tIns="0" rIns="0" bIns="0" rtlCol="0"/>
            <a:lstStyle/>
            <a:p>
              <a:endParaRPr sz="1227"/>
            </a:p>
          </p:txBody>
        </p:sp>
        <p:sp>
          <p:nvSpPr>
            <p:cNvPr id="2679" name="object 2679"/>
            <p:cNvSpPr/>
            <p:nvPr/>
          </p:nvSpPr>
          <p:spPr>
            <a:xfrm>
              <a:off x="4932045" y="7843266"/>
              <a:ext cx="33655" cy="0"/>
            </a:xfrm>
            <a:custGeom>
              <a:avLst/>
              <a:gdLst/>
              <a:ahLst/>
              <a:cxnLst/>
              <a:rect l="l" t="t" r="r" b="b"/>
              <a:pathLst>
                <a:path w="33654">
                  <a:moveTo>
                    <a:pt x="0" y="0"/>
                  </a:moveTo>
                  <a:lnTo>
                    <a:pt x="33527" y="0"/>
                  </a:lnTo>
                </a:path>
              </a:pathLst>
            </a:custGeom>
            <a:ln w="3175">
              <a:solidFill>
                <a:srgbClr val="000000"/>
              </a:solidFill>
            </a:ln>
          </p:spPr>
          <p:txBody>
            <a:bodyPr wrap="square" lIns="0" tIns="0" rIns="0" bIns="0" rtlCol="0"/>
            <a:lstStyle/>
            <a:p>
              <a:endParaRPr sz="1227"/>
            </a:p>
          </p:txBody>
        </p:sp>
        <p:sp>
          <p:nvSpPr>
            <p:cNvPr id="2680" name="object 2680"/>
            <p:cNvSpPr/>
            <p:nvPr/>
          </p:nvSpPr>
          <p:spPr>
            <a:xfrm>
              <a:off x="4965572" y="7810119"/>
              <a:ext cx="0" cy="33655"/>
            </a:xfrm>
            <a:custGeom>
              <a:avLst/>
              <a:gdLst/>
              <a:ahLst/>
              <a:cxnLst/>
              <a:rect l="l" t="t" r="r" b="b"/>
              <a:pathLst>
                <a:path h="33654">
                  <a:moveTo>
                    <a:pt x="0" y="33146"/>
                  </a:moveTo>
                  <a:lnTo>
                    <a:pt x="0" y="0"/>
                  </a:lnTo>
                </a:path>
              </a:pathLst>
            </a:custGeom>
            <a:ln w="3175">
              <a:solidFill>
                <a:srgbClr val="000000"/>
              </a:solidFill>
            </a:ln>
          </p:spPr>
          <p:txBody>
            <a:bodyPr wrap="square" lIns="0" tIns="0" rIns="0" bIns="0" rtlCol="0"/>
            <a:lstStyle/>
            <a:p>
              <a:endParaRPr sz="1227"/>
            </a:p>
          </p:txBody>
        </p:sp>
        <p:sp>
          <p:nvSpPr>
            <p:cNvPr id="2681" name="object 2681"/>
            <p:cNvSpPr/>
            <p:nvPr/>
          </p:nvSpPr>
          <p:spPr>
            <a:xfrm>
              <a:off x="4932045" y="7810119"/>
              <a:ext cx="33655" cy="0"/>
            </a:xfrm>
            <a:custGeom>
              <a:avLst/>
              <a:gdLst/>
              <a:ahLst/>
              <a:cxnLst/>
              <a:rect l="l" t="t" r="r" b="b"/>
              <a:pathLst>
                <a:path w="33654">
                  <a:moveTo>
                    <a:pt x="33527" y="0"/>
                  </a:moveTo>
                  <a:lnTo>
                    <a:pt x="0" y="0"/>
                  </a:lnTo>
                </a:path>
              </a:pathLst>
            </a:custGeom>
            <a:ln w="3175">
              <a:solidFill>
                <a:srgbClr val="000000"/>
              </a:solidFill>
            </a:ln>
          </p:spPr>
          <p:txBody>
            <a:bodyPr wrap="square" lIns="0" tIns="0" rIns="0" bIns="0" rtlCol="0"/>
            <a:lstStyle/>
            <a:p>
              <a:endParaRPr sz="1227"/>
            </a:p>
          </p:txBody>
        </p:sp>
        <p:sp>
          <p:nvSpPr>
            <p:cNvPr id="2682" name="object 2682"/>
            <p:cNvSpPr/>
            <p:nvPr/>
          </p:nvSpPr>
          <p:spPr>
            <a:xfrm>
              <a:off x="4932045" y="7810119"/>
              <a:ext cx="0" cy="33655"/>
            </a:xfrm>
            <a:custGeom>
              <a:avLst/>
              <a:gdLst/>
              <a:ahLst/>
              <a:cxnLst/>
              <a:rect l="l" t="t" r="r" b="b"/>
              <a:pathLst>
                <a:path h="33654">
                  <a:moveTo>
                    <a:pt x="0" y="0"/>
                  </a:moveTo>
                  <a:lnTo>
                    <a:pt x="0" y="33146"/>
                  </a:lnTo>
                </a:path>
              </a:pathLst>
            </a:custGeom>
            <a:ln w="3175">
              <a:solidFill>
                <a:srgbClr val="000000"/>
              </a:solidFill>
            </a:ln>
          </p:spPr>
          <p:txBody>
            <a:bodyPr wrap="square" lIns="0" tIns="0" rIns="0" bIns="0" rtlCol="0"/>
            <a:lstStyle/>
            <a:p>
              <a:endParaRPr sz="1227"/>
            </a:p>
          </p:txBody>
        </p:sp>
        <p:sp>
          <p:nvSpPr>
            <p:cNvPr id="2683" name="object 2683"/>
            <p:cNvSpPr/>
            <p:nvPr/>
          </p:nvSpPr>
          <p:spPr>
            <a:xfrm>
              <a:off x="4932045" y="7111364"/>
              <a:ext cx="33655" cy="0"/>
            </a:xfrm>
            <a:custGeom>
              <a:avLst/>
              <a:gdLst/>
              <a:ahLst/>
              <a:cxnLst/>
              <a:rect l="l" t="t" r="r" b="b"/>
              <a:pathLst>
                <a:path w="33654">
                  <a:moveTo>
                    <a:pt x="0" y="0"/>
                  </a:moveTo>
                  <a:lnTo>
                    <a:pt x="33527" y="0"/>
                  </a:lnTo>
                </a:path>
              </a:pathLst>
            </a:custGeom>
            <a:ln w="3175">
              <a:solidFill>
                <a:srgbClr val="000000"/>
              </a:solidFill>
            </a:ln>
          </p:spPr>
          <p:txBody>
            <a:bodyPr wrap="square" lIns="0" tIns="0" rIns="0" bIns="0" rtlCol="0"/>
            <a:lstStyle/>
            <a:p>
              <a:endParaRPr sz="1227"/>
            </a:p>
          </p:txBody>
        </p:sp>
        <p:sp>
          <p:nvSpPr>
            <p:cNvPr id="2684" name="object 2684"/>
            <p:cNvSpPr/>
            <p:nvPr/>
          </p:nvSpPr>
          <p:spPr>
            <a:xfrm>
              <a:off x="4965572" y="7078218"/>
              <a:ext cx="0" cy="33655"/>
            </a:xfrm>
            <a:custGeom>
              <a:avLst/>
              <a:gdLst/>
              <a:ahLst/>
              <a:cxnLst/>
              <a:rect l="l" t="t" r="r" b="b"/>
              <a:pathLst>
                <a:path h="33654">
                  <a:moveTo>
                    <a:pt x="0" y="33146"/>
                  </a:moveTo>
                  <a:lnTo>
                    <a:pt x="0" y="0"/>
                  </a:lnTo>
                </a:path>
              </a:pathLst>
            </a:custGeom>
            <a:ln w="3175">
              <a:solidFill>
                <a:srgbClr val="000000"/>
              </a:solidFill>
            </a:ln>
          </p:spPr>
          <p:txBody>
            <a:bodyPr wrap="square" lIns="0" tIns="0" rIns="0" bIns="0" rtlCol="0"/>
            <a:lstStyle/>
            <a:p>
              <a:endParaRPr sz="1227"/>
            </a:p>
          </p:txBody>
        </p:sp>
        <p:sp>
          <p:nvSpPr>
            <p:cNvPr id="2685" name="object 2685"/>
            <p:cNvSpPr/>
            <p:nvPr/>
          </p:nvSpPr>
          <p:spPr>
            <a:xfrm>
              <a:off x="4932045" y="7078218"/>
              <a:ext cx="33655" cy="0"/>
            </a:xfrm>
            <a:custGeom>
              <a:avLst/>
              <a:gdLst/>
              <a:ahLst/>
              <a:cxnLst/>
              <a:rect l="l" t="t" r="r" b="b"/>
              <a:pathLst>
                <a:path w="33654">
                  <a:moveTo>
                    <a:pt x="33527" y="0"/>
                  </a:moveTo>
                  <a:lnTo>
                    <a:pt x="0" y="0"/>
                  </a:lnTo>
                </a:path>
              </a:pathLst>
            </a:custGeom>
            <a:ln w="3175">
              <a:solidFill>
                <a:srgbClr val="000000"/>
              </a:solidFill>
            </a:ln>
          </p:spPr>
          <p:txBody>
            <a:bodyPr wrap="square" lIns="0" tIns="0" rIns="0" bIns="0" rtlCol="0"/>
            <a:lstStyle/>
            <a:p>
              <a:endParaRPr sz="1227"/>
            </a:p>
          </p:txBody>
        </p:sp>
        <p:sp>
          <p:nvSpPr>
            <p:cNvPr id="2686" name="object 2686"/>
            <p:cNvSpPr/>
            <p:nvPr/>
          </p:nvSpPr>
          <p:spPr>
            <a:xfrm>
              <a:off x="4932045" y="7078218"/>
              <a:ext cx="0" cy="33655"/>
            </a:xfrm>
            <a:custGeom>
              <a:avLst/>
              <a:gdLst/>
              <a:ahLst/>
              <a:cxnLst/>
              <a:rect l="l" t="t" r="r" b="b"/>
              <a:pathLst>
                <a:path h="33654">
                  <a:moveTo>
                    <a:pt x="0" y="0"/>
                  </a:moveTo>
                  <a:lnTo>
                    <a:pt x="0" y="33146"/>
                  </a:lnTo>
                </a:path>
              </a:pathLst>
            </a:custGeom>
            <a:ln w="3175">
              <a:solidFill>
                <a:srgbClr val="000000"/>
              </a:solidFill>
            </a:ln>
          </p:spPr>
          <p:txBody>
            <a:bodyPr wrap="square" lIns="0" tIns="0" rIns="0" bIns="0" rtlCol="0"/>
            <a:lstStyle/>
            <a:p>
              <a:endParaRPr sz="1227"/>
            </a:p>
          </p:txBody>
        </p:sp>
        <p:sp>
          <p:nvSpPr>
            <p:cNvPr id="2687" name="object 2687"/>
            <p:cNvSpPr/>
            <p:nvPr/>
          </p:nvSpPr>
          <p:spPr>
            <a:xfrm>
              <a:off x="4932045" y="4117086"/>
              <a:ext cx="33655" cy="0"/>
            </a:xfrm>
            <a:custGeom>
              <a:avLst/>
              <a:gdLst/>
              <a:ahLst/>
              <a:cxnLst/>
              <a:rect l="l" t="t" r="r" b="b"/>
              <a:pathLst>
                <a:path w="33654">
                  <a:moveTo>
                    <a:pt x="0" y="0"/>
                  </a:moveTo>
                  <a:lnTo>
                    <a:pt x="33527" y="0"/>
                  </a:lnTo>
                </a:path>
              </a:pathLst>
            </a:custGeom>
            <a:ln w="3175">
              <a:solidFill>
                <a:srgbClr val="000000"/>
              </a:solidFill>
            </a:ln>
          </p:spPr>
          <p:txBody>
            <a:bodyPr wrap="square" lIns="0" tIns="0" rIns="0" bIns="0" rtlCol="0"/>
            <a:lstStyle/>
            <a:p>
              <a:endParaRPr sz="1227"/>
            </a:p>
          </p:txBody>
        </p:sp>
        <p:sp>
          <p:nvSpPr>
            <p:cNvPr id="2688" name="object 2688"/>
            <p:cNvSpPr/>
            <p:nvPr/>
          </p:nvSpPr>
          <p:spPr>
            <a:xfrm>
              <a:off x="4965572" y="4083558"/>
              <a:ext cx="0" cy="33655"/>
            </a:xfrm>
            <a:custGeom>
              <a:avLst/>
              <a:gdLst/>
              <a:ahLst/>
              <a:cxnLst/>
              <a:rect l="l" t="t" r="r" b="b"/>
              <a:pathLst>
                <a:path h="33654">
                  <a:moveTo>
                    <a:pt x="0" y="33527"/>
                  </a:moveTo>
                  <a:lnTo>
                    <a:pt x="0" y="0"/>
                  </a:lnTo>
                </a:path>
              </a:pathLst>
            </a:custGeom>
            <a:ln w="3175">
              <a:solidFill>
                <a:srgbClr val="000000"/>
              </a:solidFill>
            </a:ln>
          </p:spPr>
          <p:txBody>
            <a:bodyPr wrap="square" lIns="0" tIns="0" rIns="0" bIns="0" rtlCol="0"/>
            <a:lstStyle/>
            <a:p>
              <a:endParaRPr sz="1227"/>
            </a:p>
          </p:txBody>
        </p:sp>
        <p:sp>
          <p:nvSpPr>
            <p:cNvPr id="2689" name="object 2689"/>
            <p:cNvSpPr/>
            <p:nvPr/>
          </p:nvSpPr>
          <p:spPr>
            <a:xfrm>
              <a:off x="4932045" y="4083558"/>
              <a:ext cx="33655" cy="0"/>
            </a:xfrm>
            <a:custGeom>
              <a:avLst/>
              <a:gdLst/>
              <a:ahLst/>
              <a:cxnLst/>
              <a:rect l="l" t="t" r="r" b="b"/>
              <a:pathLst>
                <a:path w="33654">
                  <a:moveTo>
                    <a:pt x="33527" y="0"/>
                  </a:moveTo>
                  <a:lnTo>
                    <a:pt x="0" y="0"/>
                  </a:lnTo>
                </a:path>
              </a:pathLst>
            </a:custGeom>
            <a:ln w="3175">
              <a:solidFill>
                <a:srgbClr val="000000"/>
              </a:solidFill>
            </a:ln>
          </p:spPr>
          <p:txBody>
            <a:bodyPr wrap="square" lIns="0" tIns="0" rIns="0" bIns="0" rtlCol="0"/>
            <a:lstStyle/>
            <a:p>
              <a:endParaRPr sz="1227"/>
            </a:p>
          </p:txBody>
        </p:sp>
        <p:sp>
          <p:nvSpPr>
            <p:cNvPr id="2690" name="object 2690"/>
            <p:cNvSpPr/>
            <p:nvPr/>
          </p:nvSpPr>
          <p:spPr>
            <a:xfrm>
              <a:off x="4932045" y="4083558"/>
              <a:ext cx="0" cy="33655"/>
            </a:xfrm>
            <a:custGeom>
              <a:avLst/>
              <a:gdLst/>
              <a:ahLst/>
              <a:cxnLst/>
              <a:rect l="l" t="t" r="r" b="b"/>
              <a:pathLst>
                <a:path h="33654">
                  <a:moveTo>
                    <a:pt x="0" y="0"/>
                  </a:moveTo>
                  <a:lnTo>
                    <a:pt x="0" y="33527"/>
                  </a:lnTo>
                </a:path>
              </a:pathLst>
            </a:custGeom>
            <a:ln w="3175">
              <a:solidFill>
                <a:srgbClr val="000000"/>
              </a:solidFill>
            </a:ln>
          </p:spPr>
          <p:txBody>
            <a:bodyPr wrap="square" lIns="0" tIns="0" rIns="0" bIns="0" rtlCol="0"/>
            <a:lstStyle/>
            <a:p>
              <a:endParaRPr sz="1227"/>
            </a:p>
          </p:txBody>
        </p:sp>
        <p:sp>
          <p:nvSpPr>
            <p:cNvPr id="2691" name="object 2691"/>
            <p:cNvSpPr/>
            <p:nvPr/>
          </p:nvSpPr>
          <p:spPr>
            <a:xfrm>
              <a:off x="4932045" y="3385185"/>
              <a:ext cx="33655" cy="0"/>
            </a:xfrm>
            <a:custGeom>
              <a:avLst/>
              <a:gdLst/>
              <a:ahLst/>
              <a:cxnLst/>
              <a:rect l="l" t="t" r="r" b="b"/>
              <a:pathLst>
                <a:path w="33654">
                  <a:moveTo>
                    <a:pt x="0" y="0"/>
                  </a:moveTo>
                  <a:lnTo>
                    <a:pt x="33527" y="0"/>
                  </a:lnTo>
                </a:path>
              </a:pathLst>
            </a:custGeom>
            <a:ln w="3175">
              <a:solidFill>
                <a:srgbClr val="000000"/>
              </a:solidFill>
            </a:ln>
          </p:spPr>
          <p:txBody>
            <a:bodyPr wrap="square" lIns="0" tIns="0" rIns="0" bIns="0" rtlCol="0"/>
            <a:lstStyle/>
            <a:p>
              <a:endParaRPr sz="1227"/>
            </a:p>
          </p:txBody>
        </p:sp>
        <p:sp>
          <p:nvSpPr>
            <p:cNvPr id="2692" name="object 2692"/>
            <p:cNvSpPr/>
            <p:nvPr/>
          </p:nvSpPr>
          <p:spPr>
            <a:xfrm>
              <a:off x="4965572" y="3351657"/>
              <a:ext cx="0" cy="33655"/>
            </a:xfrm>
            <a:custGeom>
              <a:avLst/>
              <a:gdLst/>
              <a:ahLst/>
              <a:cxnLst/>
              <a:rect l="l" t="t" r="r" b="b"/>
              <a:pathLst>
                <a:path h="33654">
                  <a:moveTo>
                    <a:pt x="0" y="33527"/>
                  </a:moveTo>
                  <a:lnTo>
                    <a:pt x="0" y="0"/>
                  </a:lnTo>
                </a:path>
              </a:pathLst>
            </a:custGeom>
            <a:ln w="3175">
              <a:solidFill>
                <a:srgbClr val="000000"/>
              </a:solidFill>
            </a:ln>
          </p:spPr>
          <p:txBody>
            <a:bodyPr wrap="square" lIns="0" tIns="0" rIns="0" bIns="0" rtlCol="0"/>
            <a:lstStyle/>
            <a:p>
              <a:endParaRPr sz="1227"/>
            </a:p>
          </p:txBody>
        </p:sp>
        <p:sp>
          <p:nvSpPr>
            <p:cNvPr id="2693" name="object 2693"/>
            <p:cNvSpPr/>
            <p:nvPr/>
          </p:nvSpPr>
          <p:spPr>
            <a:xfrm>
              <a:off x="4932045" y="3351657"/>
              <a:ext cx="33655" cy="0"/>
            </a:xfrm>
            <a:custGeom>
              <a:avLst/>
              <a:gdLst/>
              <a:ahLst/>
              <a:cxnLst/>
              <a:rect l="l" t="t" r="r" b="b"/>
              <a:pathLst>
                <a:path w="33654">
                  <a:moveTo>
                    <a:pt x="33527" y="0"/>
                  </a:moveTo>
                  <a:lnTo>
                    <a:pt x="0" y="0"/>
                  </a:lnTo>
                </a:path>
              </a:pathLst>
            </a:custGeom>
            <a:ln w="3175">
              <a:solidFill>
                <a:srgbClr val="000000"/>
              </a:solidFill>
            </a:ln>
          </p:spPr>
          <p:txBody>
            <a:bodyPr wrap="square" lIns="0" tIns="0" rIns="0" bIns="0" rtlCol="0"/>
            <a:lstStyle/>
            <a:p>
              <a:endParaRPr sz="1227"/>
            </a:p>
          </p:txBody>
        </p:sp>
        <p:sp>
          <p:nvSpPr>
            <p:cNvPr id="2694" name="object 2694"/>
            <p:cNvSpPr/>
            <p:nvPr/>
          </p:nvSpPr>
          <p:spPr>
            <a:xfrm>
              <a:off x="4932045" y="3351657"/>
              <a:ext cx="0" cy="33655"/>
            </a:xfrm>
            <a:custGeom>
              <a:avLst/>
              <a:gdLst/>
              <a:ahLst/>
              <a:cxnLst/>
              <a:rect l="l" t="t" r="r" b="b"/>
              <a:pathLst>
                <a:path h="33654">
                  <a:moveTo>
                    <a:pt x="0" y="0"/>
                  </a:moveTo>
                  <a:lnTo>
                    <a:pt x="0" y="33527"/>
                  </a:lnTo>
                </a:path>
              </a:pathLst>
            </a:custGeom>
            <a:ln w="3175">
              <a:solidFill>
                <a:srgbClr val="000000"/>
              </a:solidFill>
            </a:ln>
          </p:spPr>
          <p:txBody>
            <a:bodyPr wrap="square" lIns="0" tIns="0" rIns="0" bIns="0" rtlCol="0"/>
            <a:lstStyle/>
            <a:p>
              <a:endParaRPr sz="1227"/>
            </a:p>
          </p:txBody>
        </p:sp>
        <p:sp>
          <p:nvSpPr>
            <p:cNvPr id="2695" name="object 2695"/>
            <p:cNvSpPr/>
            <p:nvPr/>
          </p:nvSpPr>
          <p:spPr>
            <a:xfrm>
              <a:off x="3934205" y="7843266"/>
              <a:ext cx="33655" cy="0"/>
            </a:xfrm>
            <a:custGeom>
              <a:avLst/>
              <a:gdLst/>
              <a:ahLst/>
              <a:cxnLst/>
              <a:rect l="l" t="t" r="r" b="b"/>
              <a:pathLst>
                <a:path w="33654">
                  <a:moveTo>
                    <a:pt x="0" y="0"/>
                  </a:moveTo>
                  <a:lnTo>
                    <a:pt x="33146" y="0"/>
                  </a:lnTo>
                </a:path>
              </a:pathLst>
            </a:custGeom>
            <a:ln w="3175">
              <a:solidFill>
                <a:srgbClr val="000000"/>
              </a:solidFill>
            </a:ln>
          </p:spPr>
          <p:txBody>
            <a:bodyPr wrap="square" lIns="0" tIns="0" rIns="0" bIns="0" rtlCol="0"/>
            <a:lstStyle/>
            <a:p>
              <a:endParaRPr sz="1227"/>
            </a:p>
          </p:txBody>
        </p:sp>
        <p:sp>
          <p:nvSpPr>
            <p:cNvPr id="2696" name="object 2696"/>
            <p:cNvSpPr/>
            <p:nvPr/>
          </p:nvSpPr>
          <p:spPr>
            <a:xfrm>
              <a:off x="3967353" y="7810119"/>
              <a:ext cx="0" cy="33655"/>
            </a:xfrm>
            <a:custGeom>
              <a:avLst/>
              <a:gdLst/>
              <a:ahLst/>
              <a:cxnLst/>
              <a:rect l="l" t="t" r="r" b="b"/>
              <a:pathLst>
                <a:path h="33654">
                  <a:moveTo>
                    <a:pt x="0" y="33146"/>
                  </a:moveTo>
                  <a:lnTo>
                    <a:pt x="0" y="0"/>
                  </a:lnTo>
                </a:path>
              </a:pathLst>
            </a:custGeom>
            <a:ln w="3175">
              <a:solidFill>
                <a:srgbClr val="000000"/>
              </a:solidFill>
            </a:ln>
          </p:spPr>
          <p:txBody>
            <a:bodyPr wrap="square" lIns="0" tIns="0" rIns="0" bIns="0" rtlCol="0"/>
            <a:lstStyle/>
            <a:p>
              <a:endParaRPr sz="1227"/>
            </a:p>
          </p:txBody>
        </p:sp>
        <p:sp>
          <p:nvSpPr>
            <p:cNvPr id="2697" name="object 2697"/>
            <p:cNvSpPr/>
            <p:nvPr/>
          </p:nvSpPr>
          <p:spPr>
            <a:xfrm>
              <a:off x="3934205" y="7810119"/>
              <a:ext cx="33655" cy="0"/>
            </a:xfrm>
            <a:custGeom>
              <a:avLst/>
              <a:gdLst/>
              <a:ahLst/>
              <a:cxnLst/>
              <a:rect l="l" t="t" r="r" b="b"/>
              <a:pathLst>
                <a:path w="33654">
                  <a:moveTo>
                    <a:pt x="33146" y="0"/>
                  </a:moveTo>
                  <a:lnTo>
                    <a:pt x="0" y="0"/>
                  </a:lnTo>
                </a:path>
              </a:pathLst>
            </a:custGeom>
            <a:ln w="3175">
              <a:solidFill>
                <a:srgbClr val="000000"/>
              </a:solidFill>
            </a:ln>
          </p:spPr>
          <p:txBody>
            <a:bodyPr wrap="square" lIns="0" tIns="0" rIns="0" bIns="0" rtlCol="0"/>
            <a:lstStyle/>
            <a:p>
              <a:endParaRPr sz="1227"/>
            </a:p>
          </p:txBody>
        </p:sp>
        <p:sp>
          <p:nvSpPr>
            <p:cNvPr id="2698" name="object 2698"/>
            <p:cNvSpPr/>
            <p:nvPr/>
          </p:nvSpPr>
          <p:spPr>
            <a:xfrm>
              <a:off x="3934205" y="7810119"/>
              <a:ext cx="0" cy="33655"/>
            </a:xfrm>
            <a:custGeom>
              <a:avLst/>
              <a:gdLst/>
              <a:ahLst/>
              <a:cxnLst/>
              <a:rect l="l" t="t" r="r" b="b"/>
              <a:pathLst>
                <a:path h="33654">
                  <a:moveTo>
                    <a:pt x="0" y="0"/>
                  </a:moveTo>
                  <a:lnTo>
                    <a:pt x="0" y="33146"/>
                  </a:lnTo>
                </a:path>
              </a:pathLst>
            </a:custGeom>
            <a:ln w="3175">
              <a:solidFill>
                <a:srgbClr val="000000"/>
              </a:solidFill>
            </a:ln>
          </p:spPr>
          <p:txBody>
            <a:bodyPr wrap="square" lIns="0" tIns="0" rIns="0" bIns="0" rtlCol="0"/>
            <a:lstStyle/>
            <a:p>
              <a:endParaRPr sz="1227"/>
            </a:p>
          </p:txBody>
        </p:sp>
        <p:sp>
          <p:nvSpPr>
            <p:cNvPr id="2699" name="object 2699"/>
            <p:cNvSpPr/>
            <p:nvPr/>
          </p:nvSpPr>
          <p:spPr>
            <a:xfrm>
              <a:off x="3934205" y="7111364"/>
              <a:ext cx="33655" cy="0"/>
            </a:xfrm>
            <a:custGeom>
              <a:avLst/>
              <a:gdLst/>
              <a:ahLst/>
              <a:cxnLst/>
              <a:rect l="l" t="t" r="r" b="b"/>
              <a:pathLst>
                <a:path w="33654">
                  <a:moveTo>
                    <a:pt x="0" y="0"/>
                  </a:moveTo>
                  <a:lnTo>
                    <a:pt x="33146" y="0"/>
                  </a:lnTo>
                </a:path>
              </a:pathLst>
            </a:custGeom>
            <a:ln w="3175">
              <a:solidFill>
                <a:srgbClr val="000000"/>
              </a:solidFill>
            </a:ln>
          </p:spPr>
          <p:txBody>
            <a:bodyPr wrap="square" lIns="0" tIns="0" rIns="0" bIns="0" rtlCol="0"/>
            <a:lstStyle/>
            <a:p>
              <a:endParaRPr sz="1227"/>
            </a:p>
          </p:txBody>
        </p:sp>
        <p:sp>
          <p:nvSpPr>
            <p:cNvPr id="2700" name="object 2700"/>
            <p:cNvSpPr/>
            <p:nvPr/>
          </p:nvSpPr>
          <p:spPr>
            <a:xfrm>
              <a:off x="3967353" y="7078218"/>
              <a:ext cx="0" cy="33655"/>
            </a:xfrm>
            <a:custGeom>
              <a:avLst/>
              <a:gdLst/>
              <a:ahLst/>
              <a:cxnLst/>
              <a:rect l="l" t="t" r="r" b="b"/>
              <a:pathLst>
                <a:path h="33654">
                  <a:moveTo>
                    <a:pt x="0" y="33146"/>
                  </a:moveTo>
                  <a:lnTo>
                    <a:pt x="0" y="0"/>
                  </a:lnTo>
                </a:path>
              </a:pathLst>
            </a:custGeom>
            <a:ln w="3175">
              <a:solidFill>
                <a:srgbClr val="000000"/>
              </a:solidFill>
            </a:ln>
          </p:spPr>
          <p:txBody>
            <a:bodyPr wrap="square" lIns="0" tIns="0" rIns="0" bIns="0" rtlCol="0"/>
            <a:lstStyle/>
            <a:p>
              <a:endParaRPr sz="1227"/>
            </a:p>
          </p:txBody>
        </p:sp>
        <p:sp>
          <p:nvSpPr>
            <p:cNvPr id="2701" name="object 2701"/>
            <p:cNvSpPr/>
            <p:nvPr/>
          </p:nvSpPr>
          <p:spPr>
            <a:xfrm>
              <a:off x="3934205" y="7078218"/>
              <a:ext cx="33655" cy="0"/>
            </a:xfrm>
            <a:custGeom>
              <a:avLst/>
              <a:gdLst/>
              <a:ahLst/>
              <a:cxnLst/>
              <a:rect l="l" t="t" r="r" b="b"/>
              <a:pathLst>
                <a:path w="33654">
                  <a:moveTo>
                    <a:pt x="33146" y="0"/>
                  </a:moveTo>
                  <a:lnTo>
                    <a:pt x="0" y="0"/>
                  </a:lnTo>
                </a:path>
              </a:pathLst>
            </a:custGeom>
            <a:ln w="3175">
              <a:solidFill>
                <a:srgbClr val="000000"/>
              </a:solidFill>
            </a:ln>
          </p:spPr>
          <p:txBody>
            <a:bodyPr wrap="square" lIns="0" tIns="0" rIns="0" bIns="0" rtlCol="0"/>
            <a:lstStyle/>
            <a:p>
              <a:endParaRPr sz="1227"/>
            </a:p>
          </p:txBody>
        </p:sp>
        <p:sp>
          <p:nvSpPr>
            <p:cNvPr id="2702" name="object 2702"/>
            <p:cNvSpPr/>
            <p:nvPr/>
          </p:nvSpPr>
          <p:spPr>
            <a:xfrm>
              <a:off x="3934205" y="7078218"/>
              <a:ext cx="0" cy="33655"/>
            </a:xfrm>
            <a:custGeom>
              <a:avLst/>
              <a:gdLst/>
              <a:ahLst/>
              <a:cxnLst/>
              <a:rect l="l" t="t" r="r" b="b"/>
              <a:pathLst>
                <a:path h="33654">
                  <a:moveTo>
                    <a:pt x="0" y="0"/>
                  </a:moveTo>
                  <a:lnTo>
                    <a:pt x="0" y="33146"/>
                  </a:lnTo>
                </a:path>
              </a:pathLst>
            </a:custGeom>
            <a:ln w="3175">
              <a:solidFill>
                <a:srgbClr val="000000"/>
              </a:solidFill>
            </a:ln>
          </p:spPr>
          <p:txBody>
            <a:bodyPr wrap="square" lIns="0" tIns="0" rIns="0" bIns="0" rtlCol="0"/>
            <a:lstStyle/>
            <a:p>
              <a:endParaRPr sz="1227"/>
            </a:p>
          </p:txBody>
        </p:sp>
        <p:sp>
          <p:nvSpPr>
            <p:cNvPr id="2703" name="object 2703"/>
            <p:cNvSpPr/>
            <p:nvPr/>
          </p:nvSpPr>
          <p:spPr>
            <a:xfrm>
              <a:off x="3934205" y="6113144"/>
              <a:ext cx="33655" cy="0"/>
            </a:xfrm>
            <a:custGeom>
              <a:avLst/>
              <a:gdLst/>
              <a:ahLst/>
              <a:cxnLst/>
              <a:rect l="l" t="t" r="r" b="b"/>
              <a:pathLst>
                <a:path w="33654">
                  <a:moveTo>
                    <a:pt x="0" y="0"/>
                  </a:moveTo>
                  <a:lnTo>
                    <a:pt x="33146" y="0"/>
                  </a:lnTo>
                </a:path>
              </a:pathLst>
            </a:custGeom>
            <a:ln w="3175">
              <a:solidFill>
                <a:srgbClr val="000000"/>
              </a:solidFill>
            </a:ln>
          </p:spPr>
          <p:txBody>
            <a:bodyPr wrap="square" lIns="0" tIns="0" rIns="0" bIns="0" rtlCol="0"/>
            <a:lstStyle/>
            <a:p>
              <a:endParaRPr sz="1227"/>
            </a:p>
          </p:txBody>
        </p:sp>
        <p:sp>
          <p:nvSpPr>
            <p:cNvPr id="2704" name="object 2704"/>
            <p:cNvSpPr/>
            <p:nvPr/>
          </p:nvSpPr>
          <p:spPr>
            <a:xfrm>
              <a:off x="3967353" y="6079998"/>
              <a:ext cx="0" cy="33655"/>
            </a:xfrm>
            <a:custGeom>
              <a:avLst/>
              <a:gdLst/>
              <a:ahLst/>
              <a:cxnLst/>
              <a:rect l="l" t="t" r="r" b="b"/>
              <a:pathLst>
                <a:path h="33654">
                  <a:moveTo>
                    <a:pt x="0" y="33146"/>
                  </a:moveTo>
                  <a:lnTo>
                    <a:pt x="0" y="0"/>
                  </a:lnTo>
                </a:path>
              </a:pathLst>
            </a:custGeom>
            <a:ln w="3175">
              <a:solidFill>
                <a:srgbClr val="000000"/>
              </a:solidFill>
            </a:ln>
          </p:spPr>
          <p:txBody>
            <a:bodyPr wrap="square" lIns="0" tIns="0" rIns="0" bIns="0" rtlCol="0"/>
            <a:lstStyle/>
            <a:p>
              <a:endParaRPr sz="1227"/>
            </a:p>
          </p:txBody>
        </p:sp>
        <p:sp>
          <p:nvSpPr>
            <p:cNvPr id="2705" name="object 2705"/>
            <p:cNvSpPr/>
            <p:nvPr/>
          </p:nvSpPr>
          <p:spPr>
            <a:xfrm>
              <a:off x="3934205" y="6079998"/>
              <a:ext cx="33655" cy="0"/>
            </a:xfrm>
            <a:custGeom>
              <a:avLst/>
              <a:gdLst/>
              <a:ahLst/>
              <a:cxnLst/>
              <a:rect l="l" t="t" r="r" b="b"/>
              <a:pathLst>
                <a:path w="33654">
                  <a:moveTo>
                    <a:pt x="33146" y="0"/>
                  </a:moveTo>
                  <a:lnTo>
                    <a:pt x="0" y="0"/>
                  </a:lnTo>
                </a:path>
              </a:pathLst>
            </a:custGeom>
            <a:ln w="3175">
              <a:solidFill>
                <a:srgbClr val="000000"/>
              </a:solidFill>
            </a:ln>
          </p:spPr>
          <p:txBody>
            <a:bodyPr wrap="square" lIns="0" tIns="0" rIns="0" bIns="0" rtlCol="0"/>
            <a:lstStyle/>
            <a:p>
              <a:endParaRPr sz="1227"/>
            </a:p>
          </p:txBody>
        </p:sp>
        <p:sp>
          <p:nvSpPr>
            <p:cNvPr id="2706" name="object 2706"/>
            <p:cNvSpPr/>
            <p:nvPr/>
          </p:nvSpPr>
          <p:spPr>
            <a:xfrm>
              <a:off x="3934205" y="6079998"/>
              <a:ext cx="0" cy="33655"/>
            </a:xfrm>
            <a:custGeom>
              <a:avLst/>
              <a:gdLst/>
              <a:ahLst/>
              <a:cxnLst/>
              <a:rect l="l" t="t" r="r" b="b"/>
              <a:pathLst>
                <a:path h="33654">
                  <a:moveTo>
                    <a:pt x="0" y="0"/>
                  </a:moveTo>
                  <a:lnTo>
                    <a:pt x="0" y="33146"/>
                  </a:lnTo>
                </a:path>
              </a:pathLst>
            </a:custGeom>
            <a:ln w="3175">
              <a:solidFill>
                <a:srgbClr val="000000"/>
              </a:solidFill>
            </a:ln>
          </p:spPr>
          <p:txBody>
            <a:bodyPr wrap="square" lIns="0" tIns="0" rIns="0" bIns="0" rtlCol="0"/>
            <a:lstStyle/>
            <a:p>
              <a:endParaRPr sz="1227"/>
            </a:p>
          </p:txBody>
        </p:sp>
        <p:sp>
          <p:nvSpPr>
            <p:cNvPr id="2707" name="object 2707"/>
            <p:cNvSpPr/>
            <p:nvPr/>
          </p:nvSpPr>
          <p:spPr>
            <a:xfrm>
              <a:off x="3934205" y="3385185"/>
              <a:ext cx="33655" cy="0"/>
            </a:xfrm>
            <a:custGeom>
              <a:avLst/>
              <a:gdLst/>
              <a:ahLst/>
              <a:cxnLst/>
              <a:rect l="l" t="t" r="r" b="b"/>
              <a:pathLst>
                <a:path w="33654">
                  <a:moveTo>
                    <a:pt x="0" y="0"/>
                  </a:moveTo>
                  <a:lnTo>
                    <a:pt x="33146" y="0"/>
                  </a:lnTo>
                </a:path>
              </a:pathLst>
            </a:custGeom>
            <a:ln w="3175">
              <a:solidFill>
                <a:srgbClr val="000000"/>
              </a:solidFill>
            </a:ln>
          </p:spPr>
          <p:txBody>
            <a:bodyPr wrap="square" lIns="0" tIns="0" rIns="0" bIns="0" rtlCol="0"/>
            <a:lstStyle/>
            <a:p>
              <a:endParaRPr sz="1227"/>
            </a:p>
          </p:txBody>
        </p:sp>
        <p:sp>
          <p:nvSpPr>
            <p:cNvPr id="2708" name="object 2708"/>
            <p:cNvSpPr/>
            <p:nvPr/>
          </p:nvSpPr>
          <p:spPr>
            <a:xfrm>
              <a:off x="3967353" y="3351657"/>
              <a:ext cx="0" cy="33655"/>
            </a:xfrm>
            <a:custGeom>
              <a:avLst/>
              <a:gdLst/>
              <a:ahLst/>
              <a:cxnLst/>
              <a:rect l="l" t="t" r="r" b="b"/>
              <a:pathLst>
                <a:path h="33654">
                  <a:moveTo>
                    <a:pt x="0" y="33527"/>
                  </a:moveTo>
                  <a:lnTo>
                    <a:pt x="0" y="0"/>
                  </a:lnTo>
                </a:path>
              </a:pathLst>
            </a:custGeom>
            <a:ln w="3175">
              <a:solidFill>
                <a:srgbClr val="000000"/>
              </a:solidFill>
            </a:ln>
          </p:spPr>
          <p:txBody>
            <a:bodyPr wrap="square" lIns="0" tIns="0" rIns="0" bIns="0" rtlCol="0"/>
            <a:lstStyle/>
            <a:p>
              <a:endParaRPr sz="1227"/>
            </a:p>
          </p:txBody>
        </p:sp>
        <p:sp>
          <p:nvSpPr>
            <p:cNvPr id="2709" name="object 2709"/>
            <p:cNvSpPr/>
            <p:nvPr/>
          </p:nvSpPr>
          <p:spPr>
            <a:xfrm>
              <a:off x="3934205" y="3351657"/>
              <a:ext cx="33655" cy="0"/>
            </a:xfrm>
            <a:custGeom>
              <a:avLst/>
              <a:gdLst/>
              <a:ahLst/>
              <a:cxnLst/>
              <a:rect l="l" t="t" r="r" b="b"/>
              <a:pathLst>
                <a:path w="33654">
                  <a:moveTo>
                    <a:pt x="33146" y="0"/>
                  </a:moveTo>
                  <a:lnTo>
                    <a:pt x="0" y="0"/>
                  </a:lnTo>
                </a:path>
              </a:pathLst>
            </a:custGeom>
            <a:ln w="3175">
              <a:solidFill>
                <a:srgbClr val="000000"/>
              </a:solidFill>
            </a:ln>
          </p:spPr>
          <p:txBody>
            <a:bodyPr wrap="square" lIns="0" tIns="0" rIns="0" bIns="0" rtlCol="0"/>
            <a:lstStyle/>
            <a:p>
              <a:endParaRPr sz="1227"/>
            </a:p>
          </p:txBody>
        </p:sp>
        <p:sp>
          <p:nvSpPr>
            <p:cNvPr id="2710" name="object 2710"/>
            <p:cNvSpPr/>
            <p:nvPr/>
          </p:nvSpPr>
          <p:spPr>
            <a:xfrm>
              <a:off x="3934205" y="3351657"/>
              <a:ext cx="0" cy="33655"/>
            </a:xfrm>
            <a:custGeom>
              <a:avLst/>
              <a:gdLst/>
              <a:ahLst/>
              <a:cxnLst/>
              <a:rect l="l" t="t" r="r" b="b"/>
              <a:pathLst>
                <a:path h="33654">
                  <a:moveTo>
                    <a:pt x="0" y="0"/>
                  </a:moveTo>
                  <a:lnTo>
                    <a:pt x="0" y="33527"/>
                  </a:lnTo>
                </a:path>
              </a:pathLst>
            </a:custGeom>
            <a:ln w="3175">
              <a:solidFill>
                <a:srgbClr val="000000"/>
              </a:solidFill>
            </a:ln>
          </p:spPr>
          <p:txBody>
            <a:bodyPr wrap="square" lIns="0" tIns="0" rIns="0" bIns="0" rtlCol="0"/>
            <a:lstStyle/>
            <a:p>
              <a:endParaRPr sz="1227"/>
            </a:p>
          </p:txBody>
        </p:sp>
        <p:sp>
          <p:nvSpPr>
            <p:cNvPr id="2711" name="object 2711"/>
            <p:cNvSpPr/>
            <p:nvPr/>
          </p:nvSpPr>
          <p:spPr>
            <a:xfrm>
              <a:off x="2935985" y="7843266"/>
              <a:ext cx="33655" cy="0"/>
            </a:xfrm>
            <a:custGeom>
              <a:avLst/>
              <a:gdLst/>
              <a:ahLst/>
              <a:cxnLst/>
              <a:rect l="l" t="t" r="r" b="b"/>
              <a:pathLst>
                <a:path w="33655">
                  <a:moveTo>
                    <a:pt x="0" y="0"/>
                  </a:moveTo>
                  <a:lnTo>
                    <a:pt x="33146" y="0"/>
                  </a:lnTo>
                </a:path>
              </a:pathLst>
            </a:custGeom>
            <a:ln w="3175">
              <a:solidFill>
                <a:srgbClr val="000000"/>
              </a:solidFill>
            </a:ln>
          </p:spPr>
          <p:txBody>
            <a:bodyPr wrap="square" lIns="0" tIns="0" rIns="0" bIns="0" rtlCol="0"/>
            <a:lstStyle/>
            <a:p>
              <a:endParaRPr sz="1227"/>
            </a:p>
          </p:txBody>
        </p:sp>
        <p:sp>
          <p:nvSpPr>
            <p:cNvPr id="2712" name="object 2712"/>
            <p:cNvSpPr/>
            <p:nvPr/>
          </p:nvSpPr>
          <p:spPr>
            <a:xfrm>
              <a:off x="2969132" y="7810119"/>
              <a:ext cx="0" cy="33655"/>
            </a:xfrm>
            <a:custGeom>
              <a:avLst/>
              <a:gdLst/>
              <a:ahLst/>
              <a:cxnLst/>
              <a:rect l="l" t="t" r="r" b="b"/>
              <a:pathLst>
                <a:path h="33654">
                  <a:moveTo>
                    <a:pt x="0" y="33146"/>
                  </a:moveTo>
                  <a:lnTo>
                    <a:pt x="0" y="0"/>
                  </a:lnTo>
                </a:path>
              </a:pathLst>
            </a:custGeom>
            <a:ln w="3175">
              <a:solidFill>
                <a:srgbClr val="000000"/>
              </a:solidFill>
            </a:ln>
          </p:spPr>
          <p:txBody>
            <a:bodyPr wrap="square" lIns="0" tIns="0" rIns="0" bIns="0" rtlCol="0"/>
            <a:lstStyle/>
            <a:p>
              <a:endParaRPr sz="1227"/>
            </a:p>
          </p:txBody>
        </p:sp>
        <p:sp>
          <p:nvSpPr>
            <p:cNvPr id="2713" name="object 2713"/>
            <p:cNvSpPr/>
            <p:nvPr/>
          </p:nvSpPr>
          <p:spPr>
            <a:xfrm>
              <a:off x="2935985" y="7810119"/>
              <a:ext cx="33655" cy="0"/>
            </a:xfrm>
            <a:custGeom>
              <a:avLst/>
              <a:gdLst/>
              <a:ahLst/>
              <a:cxnLst/>
              <a:rect l="l" t="t" r="r" b="b"/>
              <a:pathLst>
                <a:path w="33655">
                  <a:moveTo>
                    <a:pt x="33146" y="0"/>
                  </a:moveTo>
                  <a:lnTo>
                    <a:pt x="0" y="0"/>
                  </a:lnTo>
                </a:path>
              </a:pathLst>
            </a:custGeom>
            <a:ln w="3175">
              <a:solidFill>
                <a:srgbClr val="000000"/>
              </a:solidFill>
            </a:ln>
          </p:spPr>
          <p:txBody>
            <a:bodyPr wrap="square" lIns="0" tIns="0" rIns="0" bIns="0" rtlCol="0"/>
            <a:lstStyle/>
            <a:p>
              <a:endParaRPr sz="1227"/>
            </a:p>
          </p:txBody>
        </p:sp>
        <p:sp>
          <p:nvSpPr>
            <p:cNvPr id="2714" name="object 2714"/>
            <p:cNvSpPr/>
            <p:nvPr/>
          </p:nvSpPr>
          <p:spPr>
            <a:xfrm>
              <a:off x="2935985" y="7810119"/>
              <a:ext cx="0" cy="33655"/>
            </a:xfrm>
            <a:custGeom>
              <a:avLst/>
              <a:gdLst/>
              <a:ahLst/>
              <a:cxnLst/>
              <a:rect l="l" t="t" r="r" b="b"/>
              <a:pathLst>
                <a:path h="33654">
                  <a:moveTo>
                    <a:pt x="0" y="0"/>
                  </a:moveTo>
                  <a:lnTo>
                    <a:pt x="0" y="33146"/>
                  </a:lnTo>
                </a:path>
              </a:pathLst>
            </a:custGeom>
            <a:ln w="3175">
              <a:solidFill>
                <a:srgbClr val="000000"/>
              </a:solidFill>
            </a:ln>
          </p:spPr>
          <p:txBody>
            <a:bodyPr wrap="square" lIns="0" tIns="0" rIns="0" bIns="0" rtlCol="0"/>
            <a:lstStyle/>
            <a:p>
              <a:endParaRPr sz="1227"/>
            </a:p>
          </p:txBody>
        </p:sp>
        <p:sp>
          <p:nvSpPr>
            <p:cNvPr id="2715" name="object 2715"/>
            <p:cNvSpPr/>
            <p:nvPr/>
          </p:nvSpPr>
          <p:spPr>
            <a:xfrm>
              <a:off x="2935985" y="7111364"/>
              <a:ext cx="33655" cy="0"/>
            </a:xfrm>
            <a:custGeom>
              <a:avLst/>
              <a:gdLst/>
              <a:ahLst/>
              <a:cxnLst/>
              <a:rect l="l" t="t" r="r" b="b"/>
              <a:pathLst>
                <a:path w="33655">
                  <a:moveTo>
                    <a:pt x="0" y="0"/>
                  </a:moveTo>
                  <a:lnTo>
                    <a:pt x="33146" y="0"/>
                  </a:lnTo>
                </a:path>
              </a:pathLst>
            </a:custGeom>
            <a:ln w="3175">
              <a:solidFill>
                <a:srgbClr val="000000"/>
              </a:solidFill>
            </a:ln>
          </p:spPr>
          <p:txBody>
            <a:bodyPr wrap="square" lIns="0" tIns="0" rIns="0" bIns="0" rtlCol="0"/>
            <a:lstStyle/>
            <a:p>
              <a:endParaRPr sz="1227"/>
            </a:p>
          </p:txBody>
        </p:sp>
        <p:sp>
          <p:nvSpPr>
            <p:cNvPr id="2716" name="object 2716"/>
            <p:cNvSpPr/>
            <p:nvPr/>
          </p:nvSpPr>
          <p:spPr>
            <a:xfrm>
              <a:off x="2969132" y="7078218"/>
              <a:ext cx="0" cy="33655"/>
            </a:xfrm>
            <a:custGeom>
              <a:avLst/>
              <a:gdLst/>
              <a:ahLst/>
              <a:cxnLst/>
              <a:rect l="l" t="t" r="r" b="b"/>
              <a:pathLst>
                <a:path h="33654">
                  <a:moveTo>
                    <a:pt x="0" y="33146"/>
                  </a:moveTo>
                  <a:lnTo>
                    <a:pt x="0" y="0"/>
                  </a:lnTo>
                </a:path>
              </a:pathLst>
            </a:custGeom>
            <a:ln w="3175">
              <a:solidFill>
                <a:srgbClr val="000000"/>
              </a:solidFill>
            </a:ln>
          </p:spPr>
          <p:txBody>
            <a:bodyPr wrap="square" lIns="0" tIns="0" rIns="0" bIns="0" rtlCol="0"/>
            <a:lstStyle/>
            <a:p>
              <a:endParaRPr sz="1227"/>
            </a:p>
          </p:txBody>
        </p:sp>
        <p:sp>
          <p:nvSpPr>
            <p:cNvPr id="2717" name="object 2717"/>
            <p:cNvSpPr/>
            <p:nvPr/>
          </p:nvSpPr>
          <p:spPr>
            <a:xfrm>
              <a:off x="2935985" y="7078218"/>
              <a:ext cx="33655" cy="0"/>
            </a:xfrm>
            <a:custGeom>
              <a:avLst/>
              <a:gdLst/>
              <a:ahLst/>
              <a:cxnLst/>
              <a:rect l="l" t="t" r="r" b="b"/>
              <a:pathLst>
                <a:path w="33655">
                  <a:moveTo>
                    <a:pt x="33146" y="0"/>
                  </a:moveTo>
                  <a:lnTo>
                    <a:pt x="0" y="0"/>
                  </a:lnTo>
                </a:path>
              </a:pathLst>
            </a:custGeom>
            <a:ln w="3175">
              <a:solidFill>
                <a:srgbClr val="000000"/>
              </a:solidFill>
            </a:ln>
          </p:spPr>
          <p:txBody>
            <a:bodyPr wrap="square" lIns="0" tIns="0" rIns="0" bIns="0" rtlCol="0"/>
            <a:lstStyle/>
            <a:p>
              <a:endParaRPr sz="1227"/>
            </a:p>
          </p:txBody>
        </p:sp>
        <p:sp>
          <p:nvSpPr>
            <p:cNvPr id="2718" name="object 2718"/>
            <p:cNvSpPr/>
            <p:nvPr/>
          </p:nvSpPr>
          <p:spPr>
            <a:xfrm>
              <a:off x="2935985" y="7078218"/>
              <a:ext cx="0" cy="33655"/>
            </a:xfrm>
            <a:custGeom>
              <a:avLst/>
              <a:gdLst/>
              <a:ahLst/>
              <a:cxnLst/>
              <a:rect l="l" t="t" r="r" b="b"/>
              <a:pathLst>
                <a:path h="33654">
                  <a:moveTo>
                    <a:pt x="0" y="0"/>
                  </a:moveTo>
                  <a:lnTo>
                    <a:pt x="0" y="33146"/>
                  </a:lnTo>
                </a:path>
              </a:pathLst>
            </a:custGeom>
            <a:ln w="3175">
              <a:solidFill>
                <a:srgbClr val="000000"/>
              </a:solidFill>
            </a:ln>
          </p:spPr>
          <p:txBody>
            <a:bodyPr wrap="square" lIns="0" tIns="0" rIns="0" bIns="0" rtlCol="0"/>
            <a:lstStyle/>
            <a:p>
              <a:endParaRPr sz="1227"/>
            </a:p>
          </p:txBody>
        </p:sp>
        <p:sp>
          <p:nvSpPr>
            <p:cNvPr id="2719" name="object 2719"/>
            <p:cNvSpPr/>
            <p:nvPr/>
          </p:nvSpPr>
          <p:spPr>
            <a:xfrm>
              <a:off x="2935985" y="6113144"/>
              <a:ext cx="33655" cy="0"/>
            </a:xfrm>
            <a:custGeom>
              <a:avLst/>
              <a:gdLst/>
              <a:ahLst/>
              <a:cxnLst/>
              <a:rect l="l" t="t" r="r" b="b"/>
              <a:pathLst>
                <a:path w="33655">
                  <a:moveTo>
                    <a:pt x="0" y="0"/>
                  </a:moveTo>
                  <a:lnTo>
                    <a:pt x="33146" y="0"/>
                  </a:lnTo>
                </a:path>
              </a:pathLst>
            </a:custGeom>
            <a:ln w="3175">
              <a:solidFill>
                <a:srgbClr val="000000"/>
              </a:solidFill>
            </a:ln>
          </p:spPr>
          <p:txBody>
            <a:bodyPr wrap="square" lIns="0" tIns="0" rIns="0" bIns="0" rtlCol="0"/>
            <a:lstStyle/>
            <a:p>
              <a:endParaRPr sz="1227"/>
            </a:p>
          </p:txBody>
        </p:sp>
        <p:sp>
          <p:nvSpPr>
            <p:cNvPr id="2720" name="object 2720"/>
            <p:cNvSpPr/>
            <p:nvPr/>
          </p:nvSpPr>
          <p:spPr>
            <a:xfrm>
              <a:off x="2969132" y="6079998"/>
              <a:ext cx="0" cy="33655"/>
            </a:xfrm>
            <a:custGeom>
              <a:avLst/>
              <a:gdLst/>
              <a:ahLst/>
              <a:cxnLst/>
              <a:rect l="l" t="t" r="r" b="b"/>
              <a:pathLst>
                <a:path h="33654">
                  <a:moveTo>
                    <a:pt x="0" y="33146"/>
                  </a:moveTo>
                  <a:lnTo>
                    <a:pt x="0" y="0"/>
                  </a:lnTo>
                </a:path>
              </a:pathLst>
            </a:custGeom>
            <a:ln w="3175">
              <a:solidFill>
                <a:srgbClr val="000000"/>
              </a:solidFill>
            </a:ln>
          </p:spPr>
          <p:txBody>
            <a:bodyPr wrap="square" lIns="0" tIns="0" rIns="0" bIns="0" rtlCol="0"/>
            <a:lstStyle/>
            <a:p>
              <a:endParaRPr sz="1227"/>
            </a:p>
          </p:txBody>
        </p:sp>
        <p:sp>
          <p:nvSpPr>
            <p:cNvPr id="2721" name="object 2721"/>
            <p:cNvSpPr/>
            <p:nvPr/>
          </p:nvSpPr>
          <p:spPr>
            <a:xfrm>
              <a:off x="2935985" y="6079998"/>
              <a:ext cx="33655" cy="0"/>
            </a:xfrm>
            <a:custGeom>
              <a:avLst/>
              <a:gdLst/>
              <a:ahLst/>
              <a:cxnLst/>
              <a:rect l="l" t="t" r="r" b="b"/>
              <a:pathLst>
                <a:path w="33655">
                  <a:moveTo>
                    <a:pt x="33146" y="0"/>
                  </a:moveTo>
                  <a:lnTo>
                    <a:pt x="0" y="0"/>
                  </a:lnTo>
                </a:path>
              </a:pathLst>
            </a:custGeom>
            <a:ln w="3175">
              <a:solidFill>
                <a:srgbClr val="000000"/>
              </a:solidFill>
            </a:ln>
          </p:spPr>
          <p:txBody>
            <a:bodyPr wrap="square" lIns="0" tIns="0" rIns="0" bIns="0" rtlCol="0"/>
            <a:lstStyle/>
            <a:p>
              <a:endParaRPr sz="1227"/>
            </a:p>
          </p:txBody>
        </p:sp>
        <p:sp>
          <p:nvSpPr>
            <p:cNvPr id="2722" name="object 2722"/>
            <p:cNvSpPr/>
            <p:nvPr/>
          </p:nvSpPr>
          <p:spPr>
            <a:xfrm>
              <a:off x="2935985" y="6079998"/>
              <a:ext cx="0" cy="33655"/>
            </a:xfrm>
            <a:custGeom>
              <a:avLst/>
              <a:gdLst/>
              <a:ahLst/>
              <a:cxnLst/>
              <a:rect l="l" t="t" r="r" b="b"/>
              <a:pathLst>
                <a:path h="33654">
                  <a:moveTo>
                    <a:pt x="0" y="0"/>
                  </a:moveTo>
                  <a:lnTo>
                    <a:pt x="0" y="33146"/>
                  </a:lnTo>
                </a:path>
              </a:pathLst>
            </a:custGeom>
            <a:ln w="3175">
              <a:solidFill>
                <a:srgbClr val="000000"/>
              </a:solidFill>
            </a:ln>
          </p:spPr>
          <p:txBody>
            <a:bodyPr wrap="square" lIns="0" tIns="0" rIns="0" bIns="0" rtlCol="0"/>
            <a:lstStyle/>
            <a:p>
              <a:endParaRPr sz="1227"/>
            </a:p>
          </p:txBody>
        </p:sp>
        <p:sp>
          <p:nvSpPr>
            <p:cNvPr id="2723" name="object 2723"/>
            <p:cNvSpPr/>
            <p:nvPr/>
          </p:nvSpPr>
          <p:spPr>
            <a:xfrm>
              <a:off x="2935985" y="5115306"/>
              <a:ext cx="33655" cy="0"/>
            </a:xfrm>
            <a:custGeom>
              <a:avLst/>
              <a:gdLst/>
              <a:ahLst/>
              <a:cxnLst/>
              <a:rect l="l" t="t" r="r" b="b"/>
              <a:pathLst>
                <a:path w="33655">
                  <a:moveTo>
                    <a:pt x="0" y="0"/>
                  </a:moveTo>
                  <a:lnTo>
                    <a:pt x="33146" y="0"/>
                  </a:lnTo>
                </a:path>
              </a:pathLst>
            </a:custGeom>
            <a:ln w="3175">
              <a:solidFill>
                <a:srgbClr val="000000"/>
              </a:solidFill>
            </a:ln>
          </p:spPr>
          <p:txBody>
            <a:bodyPr wrap="square" lIns="0" tIns="0" rIns="0" bIns="0" rtlCol="0"/>
            <a:lstStyle/>
            <a:p>
              <a:endParaRPr sz="1227"/>
            </a:p>
          </p:txBody>
        </p:sp>
        <p:sp>
          <p:nvSpPr>
            <p:cNvPr id="2724" name="object 2724"/>
            <p:cNvSpPr/>
            <p:nvPr/>
          </p:nvSpPr>
          <p:spPr>
            <a:xfrm>
              <a:off x="2969132" y="5081777"/>
              <a:ext cx="0" cy="33655"/>
            </a:xfrm>
            <a:custGeom>
              <a:avLst/>
              <a:gdLst/>
              <a:ahLst/>
              <a:cxnLst/>
              <a:rect l="l" t="t" r="r" b="b"/>
              <a:pathLst>
                <a:path h="33654">
                  <a:moveTo>
                    <a:pt x="0" y="33527"/>
                  </a:moveTo>
                  <a:lnTo>
                    <a:pt x="0" y="0"/>
                  </a:lnTo>
                </a:path>
              </a:pathLst>
            </a:custGeom>
            <a:ln w="3175">
              <a:solidFill>
                <a:srgbClr val="000000"/>
              </a:solidFill>
            </a:ln>
          </p:spPr>
          <p:txBody>
            <a:bodyPr wrap="square" lIns="0" tIns="0" rIns="0" bIns="0" rtlCol="0"/>
            <a:lstStyle/>
            <a:p>
              <a:endParaRPr sz="1227"/>
            </a:p>
          </p:txBody>
        </p:sp>
        <p:sp>
          <p:nvSpPr>
            <p:cNvPr id="2725" name="object 2725"/>
            <p:cNvSpPr/>
            <p:nvPr/>
          </p:nvSpPr>
          <p:spPr>
            <a:xfrm>
              <a:off x="2935985" y="5081777"/>
              <a:ext cx="33655" cy="0"/>
            </a:xfrm>
            <a:custGeom>
              <a:avLst/>
              <a:gdLst/>
              <a:ahLst/>
              <a:cxnLst/>
              <a:rect l="l" t="t" r="r" b="b"/>
              <a:pathLst>
                <a:path w="33655">
                  <a:moveTo>
                    <a:pt x="33146" y="0"/>
                  </a:moveTo>
                  <a:lnTo>
                    <a:pt x="0" y="0"/>
                  </a:lnTo>
                </a:path>
              </a:pathLst>
            </a:custGeom>
            <a:ln w="3175">
              <a:solidFill>
                <a:srgbClr val="000000"/>
              </a:solidFill>
            </a:ln>
          </p:spPr>
          <p:txBody>
            <a:bodyPr wrap="square" lIns="0" tIns="0" rIns="0" bIns="0" rtlCol="0"/>
            <a:lstStyle/>
            <a:p>
              <a:endParaRPr sz="1227"/>
            </a:p>
          </p:txBody>
        </p:sp>
        <p:sp>
          <p:nvSpPr>
            <p:cNvPr id="2726" name="object 2726"/>
            <p:cNvSpPr/>
            <p:nvPr/>
          </p:nvSpPr>
          <p:spPr>
            <a:xfrm>
              <a:off x="2935985" y="5081777"/>
              <a:ext cx="0" cy="33655"/>
            </a:xfrm>
            <a:custGeom>
              <a:avLst/>
              <a:gdLst/>
              <a:ahLst/>
              <a:cxnLst/>
              <a:rect l="l" t="t" r="r" b="b"/>
              <a:pathLst>
                <a:path h="33654">
                  <a:moveTo>
                    <a:pt x="0" y="0"/>
                  </a:moveTo>
                  <a:lnTo>
                    <a:pt x="0" y="33527"/>
                  </a:lnTo>
                </a:path>
              </a:pathLst>
            </a:custGeom>
            <a:ln w="3175">
              <a:solidFill>
                <a:srgbClr val="000000"/>
              </a:solidFill>
            </a:ln>
          </p:spPr>
          <p:txBody>
            <a:bodyPr wrap="square" lIns="0" tIns="0" rIns="0" bIns="0" rtlCol="0"/>
            <a:lstStyle/>
            <a:p>
              <a:endParaRPr sz="1227"/>
            </a:p>
          </p:txBody>
        </p:sp>
        <p:sp>
          <p:nvSpPr>
            <p:cNvPr id="2727" name="object 2727"/>
            <p:cNvSpPr/>
            <p:nvPr/>
          </p:nvSpPr>
          <p:spPr>
            <a:xfrm>
              <a:off x="2935985" y="3385185"/>
              <a:ext cx="33655" cy="0"/>
            </a:xfrm>
            <a:custGeom>
              <a:avLst/>
              <a:gdLst/>
              <a:ahLst/>
              <a:cxnLst/>
              <a:rect l="l" t="t" r="r" b="b"/>
              <a:pathLst>
                <a:path w="33655">
                  <a:moveTo>
                    <a:pt x="0" y="0"/>
                  </a:moveTo>
                  <a:lnTo>
                    <a:pt x="33146" y="0"/>
                  </a:lnTo>
                </a:path>
              </a:pathLst>
            </a:custGeom>
            <a:ln w="3175">
              <a:solidFill>
                <a:srgbClr val="000000"/>
              </a:solidFill>
            </a:ln>
          </p:spPr>
          <p:txBody>
            <a:bodyPr wrap="square" lIns="0" tIns="0" rIns="0" bIns="0" rtlCol="0"/>
            <a:lstStyle/>
            <a:p>
              <a:endParaRPr sz="1227"/>
            </a:p>
          </p:txBody>
        </p:sp>
        <p:sp>
          <p:nvSpPr>
            <p:cNvPr id="2728" name="object 2728"/>
            <p:cNvSpPr/>
            <p:nvPr/>
          </p:nvSpPr>
          <p:spPr>
            <a:xfrm>
              <a:off x="2969132" y="3351657"/>
              <a:ext cx="0" cy="33655"/>
            </a:xfrm>
            <a:custGeom>
              <a:avLst/>
              <a:gdLst/>
              <a:ahLst/>
              <a:cxnLst/>
              <a:rect l="l" t="t" r="r" b="b"/>
              <a:pathLst>
                <a:path h="33654">
                  <a:moveTo>
                    <a:pt x="0" y="33527"/>
                  </a:moveTo>
                  <a:lnTo>
                    <a:pt x="0" y="0"/>
                  </a:lnTo>
                </a:path>
              </a:pathLst>
            </a:custGeom>
            <a:ln w="3175">
              <a:solidFill>
                <a:srgbClr val="000000"/>
              </a:solidFill>
            </a:ln>
          </p:spPr>
          <p:txBody>
            <a:bodyPr wrap="square" lIns="0" tIns="0" rIns="0" bIns="0" rtlCol="0"/>
            <a:lstStyle/>
            <a:p>
              <a:endParaRPr sz="1227"/>
            </a:p>
          </p:txBody>
        </p:sp>
        <p:sp>
          <p:nvSpPr>
            <p:cNvPr id="2729" name="object 2729"/>
            <p:cNvSpPr/>
            <p:nvPr/>
          </p:nvSpPr>
          <p:spPr>
            <a:xfrm>
              <a:off x="2935985" y="3351657"/>
              <a:ext cx="33655" cy="0"/>
            </a:xfrm>
            <a:custGeom>
              <a:avLst/>
              <a:gdLst/>
              <a:ahLst/>
              <a:cxnLst/>
              <a:rect l="l" t="t" r="r" b="b"/>
              <a:pathLst>
                <a:path w="33655">
                  <a:moveTo>
                    <a:pt x="33146" y="0"/>
                  </a:moveTo>
                  <a:lnTo>
                    <a:pt x="0" y="0"/>
                  </a:lnTo>
                </a:path>
              </a:pathLst>
            </a:custGeom>
            <a:ln w="3175">
              <a:solidFill>
                <a:srgbClr val="000000"/>
              </a:solidFill>
            </a:ln>
          </p:spPr>
          <p:txBody>
            <a:bodyPr wrap="square" lIns="0" tIns="0" rIns="0" bIns="0" rtlCol="0"/>
            <a:lstStyle/>
            <a:p>
              <a:endParaRPr sz="1227"/>
            </a:p>
          </p:txBody>
        </p:sp>
        <p:sp>
          <p:nvSpPr>
            <p:cNvPr id="2730" name="object 2730"/>
            <p:cNvSpPr/>
            <p:nvPr/>
          </p:nvSpPr>
          <p:spPr>
            <a:xfrm>
              <a:off x="2935985" y="3351657"/>
              <a:ext cx="0" cy="33655"/>
            </a:xfrm>
            <a:custGeom>
              <a:avLst/>
              <a:gdLst/>
              <a:ahLst/>
              <a:cxnLst/>
              <a:rect l="l" t="t" r="r" b="b"/>
              <a:pathLst>
                <a:path h="33654">
                  <a:moveTo>
                    <a:pt x="0" y="0"/>
                  </a:moveTo>
                  <a:lnTo>
                    <a:pt x="0" y="33527"/>
                  </a:lnTo>
                </a:path>
              </a:pathLst>
            </a:custGeom>
            <a:ln w="3175">
              <a:solidFill>
                <a:srgbClr val="000000"/>
              </a:solidFill>
            </a:ln>
          </p:spPr>
          <p:txBody>
            <a:bodyPr wrap="square" lIns="0" tIns="0" rIns="0" bIns="0" rtlCol="0"/>
            <a:lstStyle/>
            <a:p>
              <a:endParaRPr sz="1227"/>
            </a:p>
          </p:txBody>
        </p:sp>
        <p:sp>
          <p:nvSpPr>
            <p:cNvPr id="2731" name="object 2731"/>
            <p:cNvSpPr/>
            <p:nvPr/>
          </p:nvSpPr>
          <p:spPr>
            <a:xfrm>
              <a:off x="1937766" y="7843266"/>
              <a:ext cx="33655" cy="0"/>
            </a:xfrm>
            <a:custGeom>
              <a:avLst/>
              <a:gdLst/>
              <a:ahLst/>
              <a:cxnLst/>
              <a:rect l="l" t="t" r="r" b="b"/>
              <a:pathLst>
                <a:path w="33655">
                  <a:moveTo>
                    <a:pt x="0" y="0"/>
                  </a:moveTo>
                  <a:lnTo>
                    <a:pt x="33527" y="0"/>
                  </a:lnTo>
                </a:path>
              </a:pathLst>
            </a:custGeom>
            <a:ln w="3175">
              <a:solidFill>
                <a:srgbClr val="000000"/>
              </a:solidFill>
            </a:ln>
          </p:spPr>
          <p:txBody>
            <a:bodyPr wrap="square" lIns="0" tIns="0" rIns="0" bIns="0" rtlCol="0"/>
            <a:lstStyle/>
            <a:p>
              <a:endParaRPr sz="1227"/>
            </a:p>
          </p:txBody>
        </p:sp>
        <p:sp>
          <p:nvSpPr>
            <p:cNvPr id="2732" name="object 2732"/>
            <p:cNvSpPr/>
            <p:nvPr/>
          </p:nvSpPr>
          <p:spPr>
            <a:xfrm>
              <a:off x="1971294" y="7810119"/>
              <a:ext cx="0" cy="33655"/>
            </a:xfrm>
            <a:custGeom>
              <a:avLst/>
              <a:gdLst/>
              <a:ahLst/>
              <a:cxnLst/>
              <a:rect l="l" t="t" r="r" b="b"/>
              <a:pathLst>
                <a:path h="33654">
                  <a:moveTo>
                    <a:pt x="0" y="33146"/>
                  </a:moveTo>
                  <a:lnTo>
                    <a:pt x="0" y="0"/>
                  </a:lnTo>
                </a:path>
              </a:pathLst>
            </a:custGeom>
            <a:ln w="3175">
              <a:solidFill>
                <a:srgbClr val="000000"/>
              </a:solidFill>
            </a:ln>
          </p:spPr>
          <p:txBody>
            <a:bodyPr wrap="square" lIns="0" tIns="0" rIns="0" bIns="0" rtlCol="0"/>
            <a:lstStyle/>
            <a:p>
              <a:endParaRPr sz="1227"/>
            </a:p>
          </p:txBody>
        </p:sp>
        <p:sp>
          <p:nvSpPr>
            <p:cNvPr id="2733" name="object 2733"/>
            <p:cNvSpPr/>
            <p:nvPr/>
          </p:nvSpPr>
          <p:spPr>
            <a:xfrm>
              <a:off x="1937766" y="7810119"/>
              <a:ext cx="33655" cy="0"/>
            </a:xfrm>
            <a:custGeom>
              <a:avLst/>
              <a:gdLst/>
              <a:ahLst/>
              <a:cxnLst/>
              <a:rect l="l" t="t" r="r" b="b"/>
              <a:pathLst>
                <a:path w="33655">
                  <a:moveTo>
                    <a:pt x="33527" y="0"/>
                  </a:moveTo>
                  <a:lnTo>
                    <a:pt x="0" y="0"/>
                  </a:lnTo>
                </a:path>
              </a:pathLst>
            </a:custGeom>
            <a:ln w="3175">
              <a:solidFill>
                <a:srgbClr val="000000"/>
              </a:solidFill>
            </a:ln>
          </p:spPr>
          <p:txBody>
            <a:bodyPr wrap="square" lIns="0" tIns="0" rIns="0" bIns="0" rtlCol="0"/>
            <a:lstStyle/>
            <a:p>
              <a:endParaRPr sz="1227"/>
            </a:p>
          </p:txBody>
        </p:sp>
        <p:sp>
          <p:nvSpPr>
            <p:cNvPr id="2734" name="object 2734"/>
            <p:cNvSpPr/>
            <p:nvPr/>
          </p:nvSpPr>
          <p:spPr>
            <a:xfrm>
              <a:off x="1937766" y="7810119"/>
              <a:ext cx="0" cy="33655"/>
            </a:xfrm>
            <a:custGeom>
              <a:avLst/>
              <a:gdLst/>
              <a:ahLst/>
              <a:cxnLst/>
              <a:rect l="l" t="t" r="r" b="b"/>
              <a:pathLst>
                <a:path h="33654">
                  <a:moveTo>
                    <a:pt x="0" y="0"/>
                  </a:moveTo>
                  <a:lnTo>
                    <a:pt x="0" y="33146"/>
                  </a:lnTo>
                </a:path>
              </a:pathLst>
            </a:custGeom>
            <a:ln w="3175">
              <a:solidFill>
                <a:srgbClr val="000000"/>
              </a:solidFill>
            </a:ln>
          </p:spPr>
          <p:txBody>
            <a:bodyPr wrap="square" lIns="0" tIns="0" rIns="0" bIns="0" rtlCol="0"/>
            <a:lstStyle/>
            <a:p>
              <a:endParaRPr sz="1227"/>
            </a:p>
          </p:txBody>
        </p:sp>
        <p:sp>
          <p:nvSpPr>
            <p:cNvPr id="2735" name="object 2735"/>
            <p:cNvSpPr/>
            <p:nvPr/>
          </p:nvSpPr>
          <p:spPr>
            <a:xfrm>
              <a:off x="1937766" y="7111364"/>
              <a:ext cx="33655" cy="0"/>
            </a:xfrm>
            <a:custGeom>
              <a:avLst/>
              <a:gdLst/>
              <a:ahLst/>
              <a:cxnLst/>
              <a:rect l="l" t="t" r="r" b="b"/>
              <a:pathLst>
                <a:path w="33655">
                  <a:moveTo>
                    <a:pt x="0" y="0"/>
                  </a:moveTo>
                  <a:lnTo>
                    <a:pt x="33527" y="0"/>
                  </a:lnTo>
                </a:path>
              </a:pathLst>
            </a:custGeom>
            <a:ln w="3175">
              <a:solidFill>
                <a:srgbClr val="000000"/>
              </a:solidFill>
            </a:ln>
          </p:spPr>
          <p:txBody>
            <a:bodyPr wrap="square" lIns="0" tIns="0" rIns="0" bIns="0" rtlCol="0"/>
            <a:lstStyle/>
            <a:p>
              <a:endParaRPr sz="1227"/>
            </a:p>
          </p:txBody>
        </p:sp>
        <p:sp>
          <p:nvSpPr>
            <p:cNvPr id="2736" name="object 2736"/>
            <p:cNvSpPr/>
            <p:nvPr/>
          </p:nvSpPr>
          <p:spPr>
            <a:xfrm>
              <a:off x="1971294" y="7078218"/>
              <a:ext cx="0" cy="33655"/>
            </a:xfrm>
            <a:custGeom>
              <a:avLst/>
              <a:gdLst/>
              <a:ahLst/>
              <a:cxnLst/>
              <a:rect l="l" t="t" r="r" b="b"/>
              <a:pathLst>
                <a:path h="33654">
                  <a:moveTo>
                    <a:pt x="0" y="33146"/>
                  </a:moveTo>
                  <a:lnTo>
                    <a:pt x="0" y="0"/>
                  </a:lnTo>
                </a:path>
              </a:pathLst>
            </a:custGeom>
            <a:ln w="3175">
              <a:solidFill>
                <a:srgbClr val="000000"/>
              </a:solidFill>
            </a:ln>
          </p:spPr>
          <p:txBody>
            <a:bodyPr wrap="square" lIns="0" tIns="0" rIns="0" bIns="0" rtlCol="0"/>
            <a:lstStyle/>
            <a:p>
              <a:endParaRPr sz="1227"/>
            </a:p>
          </p:txBody>
        </p:sp>
        <p:sp>
          <p:nvSpPr>
            <p:cNvPr id="2737" name="object 2737"/>
            <p:cNvSpPr/>
            <p:nvPr/>
          </p:nvSpPr>
          <p:spPr>
            <a:xfrm>
              <a:off x="1937766" y="7078218"/>
              <a:ext cx="33655" cy="0"/>
            </a:xfrm>
            <a:custGeom>
              <a:avLst/>
              <a:gdLst/>
              <a:ahLst/>
              <a:cxnLst/>
              <a:rect l="l" t="t" r="r" b="b"/>
              <a:pathLst>
                <a:path w="33655">
                  <a:moveTo>
                    <a:pt x="33527" y="0"/>
                  </a:moveTo>
                  <a:lnTo>
                    <a:pt x="0" y="0"/>
                  </a:lnTo>
                </a:path>
              </a:pathLst>
            </a:custGeom>
            <a:ln w="3175">
              <a:solidFill>
                <a:srgbClr val="000000"/>
              </a:solidFill>
            </a:ln>
          </p:spPr>
          <p:txBody>
            <a:bodyPr wrap="square" lIns="0" tIns="0" rIns="0" bIns="0" rtlCol="0"/>
            <a:lstStyle/>
            <a:p>
              <a:endParaRPr sz="1227"/>
            </a:p>
          </p:txBody>
        </p:sp>
        <p:sp>
          <p:nvSpPr>
            <p:cNvPr id="2738" name="object 2738"/>
            <p:cNvSpPr/>
            <p:nvPr/>
          </p:nvSpPr>
          <p:spPr>
            <a:xfrm>
              <a:off x="1937766" y="7078218"/>
              <a:ext cx="0" cy="33655"/>
            </a:xfrm>
            <a:custGeom>
              <a:avLst/>
              <a:gdLst/>
              <a:ahLst/>
              <a:cxnLst/>
              <a:rect l="l" t="t" r="r" b="b"/>
              <a:pathLst>
                <a:path h="33654">
                  <a:moveTo>
                    <a:pt x="0" y="0"/>
                  </a:moveTo>
                  <a:lnTo>
                    <a:pt x="0" y="33146"/>
                  </a:lnTo>
                </a:path>
              </a:pathLst>
            </a:custGeom>
            <a:ln w="3175">
              <a:solidFill>
                <a:srgbClr val="000000"/>
              </a:solidFill>
            </a:ln>
          </p:spPr>
          <p:txBody>
            <a:bodyPr wrap="square" lIns="0" tIns="0" rIns="0" bIns="0" rtlCol="0"/>
            <a:lstStyle/>
            <a:p>
              <a:endParaRPr sz="1227"/>
            </a:p>
          </p:txBody>
        </p:sp>
        <p:sp>
          <p:nvSpPr>
            <p:cNvPr id="2739" name="object 2739"/>
            <p:cNvSpPr/>
            <p:nvPr/>
          </p:nvSpPr>
          <p:spPr>
            <a:xfrm>
              <a:off x="1937766" y="6113144"/>
              <a:ext cx="33655" cy="0"/>
            </a:xfrm>
            <a:custGeom>
              <a:avLst/>
              <a:gdLst/>
              <a:ahLst/>
              <a:cxnLst/>
              <a:rect l="l" t="t" r="r" b="b"/>
              <a:pathLst>
                <a:path w="33655">
                  <a:moveTo>
                    <a:pt x="0" y="0"/>
                  </a:moveTo>
                  <a:lnTo>
                    <a:pt x="33527" y="0"/>
                  </a:lnTo>
                </a:path>
              </a:pathLst>
            </a:custGeom>
            <a:ln w="3175">
              <a:solidFill>
                <a:srgbClr val="000000"/>
              </a:solidFill>
            </a:ln>
          </p:spPr>
          <p:txBody>
            <a:bodyPr wrap="square" lIns="0" tIns="0" rIns="0" bIns="0" rtlCol="0"/>
            <a:lstStyle/>
            <a:p>
              <a:endParaRPr sz="1227"/>
            </a:p>
          </p:txBody>
        </p:sp>
        <p:sp>
          <p:nvSpPr>
            <p:cNvPr id="2740" name="object 2740"/>
            <p:cNvSpPr/>
            <p:nvPr/>
          </p:nvSpPr>
          <p:spPr>
            <a:xfrm>
              <a:off x="1971294" y="6079998"/>
              <a:ext cx="0" cy="33655"/>
            </a:xfrm>
            <a:custGeom>
              <a:avLst/>
              <a:gdLst/>
              <a:ahLst/>
              <a:cxnLst/>
              <a:rect l="l" t="t" r="r" b="b"/>
              <a:pathLst>
                <a:path h="33654">
                  <a:moveTo>
                    <a:pt x="0" y="33146"/>
                  </a:moveTo>
                  <a:lnTo>
                    <a:pt x="0" y="0"/>
                  </a:lnTo>
                </a:path>
              </a:pathLst>
            </a:custGeom>
            <a:ln w="3175">
              <a:solidFill>
                <a:srgbClr val="000000"/>
              </a:solidFill>
            </a:ln>
          </p:spPr>
          <p:txBody>
            <a:bodyPr wrap="square" lIns="0" tIns="0" rIns="0" bIns="0" rtlCol="0"/>
            <a:lstStyle/>
            <a:p>
              <a:endParaRPr sz="1227"/>
            </a:p>
          </p:txBody>
        </p:sp>
        <p:sp>
          <p:nvSpPr>
            <p:cNvPr id="2741" name="object 2741"/>
            <p:cNvSpPr/>
            <p:nvPr/>
          </p:nvSpPr>
          <p:spPr>
            <a:xfrm>
              <a:off x="1937766" y="6079998"/>
              <a:ext cx="33655" cy="0"/>
            </a:xfrm>
            <a:custGeom>
              <a:avLst/>
              <a:gdLst/>
              <a:ahLst/>
              <a:cxnLst/>
              <a:rect l="l" t="t" r="r" b="b"/>
              <a:pathLst>
                <a:path w="33655">
                  <a:moveTo>
                    <a:pt x="33527" y="0"/>
                  </a:moveTo>
                  <a:lnTo>
                    <a:pt x="0" y="0"/>
                  </a:lnTo>
                </a:path>
              </a:pathLst>
            </a:custGeom>
            <a:ln w="3175">
              <a:solidFill>
                <a:srgbClr val="000000"/>
              </a:solidFill>
            </a:ln>
          </p:spPr>
          <p:txBody>
            <a:bodyPr wrap="square" lIns="0" tIns="0" rIns="0" bIns="0" rtlCol="0"/>
            <a:lstStyle/>
            <a:p>
              <a:endParaRPr sz="1227"/>
            </a:p>
          </p:txBody>
        </p:sp>
        <p:sp>
          <p:nvSpPr>
            <p:cNvPr id="2742" name="object 2742"/>
            <p:cNvSpPr/>
            <p:nvPr/>
          </p:nvSpPr>
          <p:spPr>
            <a:xfrm>
              <a:off x="1937766" y="6079998"/>
              <a:ext cx="0" cy="33655"/>
            </a:xfrm>
            <a:custGeom>
              <a:avLst/>
              <a:gdLst/>
              <a:ahLst/>
              <a:cxnLst/>
              <a:rect l="l" t="t" r="r" b="b"/>
              <a:pathLst>
                <a:path h="33654">
                  <a:moveTo>
                    <a:pt x="0" y="0"/>
                  </a:moveTo>
                  <a:lnTo>
                    <a:pt x="0" y="33146"/>
                  </a:lnTo>
                </a:path>
              </a:pathLst>
            </a:custGeom>
            <a:ln w="3175">
              <a:solidFill>
                <a:srgbClr val="000000"/>
              </a:solidFill>
            </a:ln>
          </p:spPr>
          <p:txBody>
            <a:bodyPr wrap="square" lIns="0" tIns="0" rIns="0" bIns="0" rtlCol="0"/>
            <a:lstStyle/>
            <a:p>
              <a:endParaRPr sz="1227"/>
            </a:p>
          </p:txBody>
        </p:sp>
        <p:sp>
          <p:nvSpPr>
            <p:cNvPr id="2743" name="object 2743"/>
            <p:cNvSpPr/>
            <p:nvPr/>
          </p:nvSpPr>
          <p:spPr>
            <a:xfrm>
              <a:off x="939926" y="7843266"/>
              <a:ext cx="33655" cy="0"/>
            </a:xfrm>
            <a:custGeom>
              <a:avLst/>
              <a:gdLst/>
              <a:ahLst/>
              <a:cxnLst/>
              <a:rect l="l" t="t" r="r" b="b"/>
              <a:pathLst>
                <a:path w="33655">
                  <a:moveTo>
                    <a:pt x="0" y="0"/>
                  </a:moveTo>
                  <a:lnTo>
                    <a:pt x="33146" y="0"/>
                  </a:lnTo>
                </a:path>
              </a:pathLst>
            </a:custGeom>
            <a:ln w="3175">
              <a:solidFill>
                <a:srgbClr val="000000"/>
              </a:solidFill>
            </a:ln>
          </p:spPr>
          <p:txBody>
            <a:bodyPr wrap="square" lIns="0" tIns="0" rIns="0" bIns="0" rtlCol="0"/>
            <a:lstStyle/>
            <a:p>
              <a:endParaRPr sz="1227"/>
            </a:p>
          </p:txBody>
        </p:sp>
        <p:sp>
          <p:nvSpPr>
            <p:cNvPr id="2744" name="object 2744"/>
            <p:cNvSpPr/>
            <p:nvPr/>
          </p:nvSpPr>
          <p:spPr>
            <a:xfrm>
              <a:off x="973073" y="7810119"/>
              <a:ext cx="0" cy="33655"/>
            </a:xfrm>
            <a:custGeom>
              <a:avLst/>
              <a:gdLst/>
              <a:ahLst/>
              <a:cxnLst/>
              <a:rect l="l" t="t" r="r" b="b"/>
              <a:pathLst>
                <a:path h="33654">
                  <a:moveTo>
                    <a:pt x="0" y="33146"/>
                  </a:moveTo>
                  <a:lnTo>
                    <a:pt x="0" y="0"/>
                  </a:lnTo>
                </a:path>
              </a:pathLst>
            </a:custGeom>
            <a:ln w="3175">
              <a:solidFill>
                <a:srgbClr val="000000"/>
              </a:solidFill>
            </a:ln>
          </p:spPr>
          <p:txBody>
            <a:bodyPr wrap="square" lIns="0" tIns="0" rIns="0" bIns="0" rtlCol="0"/>
            <a:lstStyle/>
            <a:p>
              <a:endParaRPr sz="1227"/>
            </a:p>
          </p:txBody>
        </p:sp>
        <p:sp>
          <p:nvSpPr>
            <p:cNvPr id="2745" name="object 2745"/>
            <p:cNvSpPr/>
            <p:nvPr/>
          </p:nvSpPr>
          <p:spPr>
            <a:xfrm>
              <a:off x="939926" y="7810119"/>
              <a:ext cx="33655" cy="0"/>
            </a:xfrm>
            <a:custGeom>
              <a:avLst/>
              <a:gdLst/>
              <a:ahLst/>
              <a:cxnLst/>
              <a:rect l="l" t="t" r="r" b="b"/>
              <a:pathLst>
                <a:path w="33655">
                  <a:moveTo>
                    <a:pt x="33146" y="0"/>
                  </a:moveTo>
                  <a:lnTo>
                    <a:pt x="0" y="0"/>
                  </a:lnTo>
                </a:path>
              </a:pathLst>
            </a:custGeom>
            <a:ln w="3175">
              <a:solidFill>
                <a:srgbClr val="000000"/>
              </a:solidFill>
            </a:ln>
          </p:spPr>
          <p:txBody>
            <a:bodyPr wrap="square" lIns="0" tIns="0" rIns="0" bIns="0" rtlCol="0"/>
            <a:lstStyle/>
            <a:p>
              <a:endParaRPr sz="1227"/>
            </a:p>
          </p:txBody>
        </p:sp>
        <p:sp>
          <p:nvSpPr>
            <p:cNvPr id="2746" name="object 2746"/>
            <p:cNvSpPr/>
            <p:nvPr/>
          </p:nvSpPr>
          <p:spPr>
            <a:xfrm>
              <a:off x="939926" y="7810119"/>
              <a:ext cx="0" cy="33655"/>
            </a:xfrm>
            <a:custGeom>
              <a:avLst/>
              <a:gdLst/>
              <a:ahLst/>
              <a:cxnLst/>
              <a:rect l="l" t="t" r="r" b="b"/>
              <a:pathLst>
                <a:path h="33654">
                  <a:moveTo>
                    <a:pt x="0" y="0"/>
                  </a:moveTo>
                  <a:lnTo>
                    <a:pt x="0" y="33146"/>
                  </a:lnTo>
                </a:path>
              </a:pathLst>
            </a:custGeom>
            <a:ln w="3175">
              <a:solidFill>
                <a:srgbClr val="000000"/>
              </a:solidFill>
            </a:ln>
          </p:spPr>
          <p:txBody>
            <a:bodyPr wrap="square" lIns="0" tIns="0" rIns="0" bIns="0" rtlCol="0"/>
            <a:lstStyle/>
            <a:p>
              <a:endParaRPr sz="1227"/>
            </a:p>
          </p:txBody>
        </p:sp>
        <p:sp>
          <p:nvSpPr>
            <p:cNvPr id="2747" name="object 2747"/>
            <p:cNvSpPr/>
            <p:nvPr/>
          </p:nvSpPr>
          <p:spPr>
            <a:xfrm>
              <a:off x="939926" y="7111364"/>
              <a:ext cx="33655" cy="0"/>
            </a:xfrm>
            <a:custGeom>
              <a:avLst/>
              <a:gdLst/>
              <a:ahLst/>
              <a:cxnLst/>
              <a:rect l="l" t="t" r="r" b="b"/>
              <a:pathLst>
                <a:path w="33655">
                  <a:moveTo>
                    <a:pt x="0" y="0"/>
                  </a:moveTo>
                  <a:lnTo>
                    <a:pt x="33146" y="0"/>
                  </a:lnTo>
                </a:path>
              </a:pathLst>
            </a:custGeom>
            <a:ln w="3175">
              <a:solidFill>
                <a:srgbClr val="000000"/>
              </a:solidFill>
            </a:ln>
          </p:spPr>
          <p:txBody>
            <a:bodyPr wrap="square" lIns="0" tIns="0" rIns="0" bIns="0" rtlCol="0"/>
            <a:lstStyle/>
            <a:p>
              <a:endParaRPr sz="1227"/>
            </a:p>
          </p:txBody>
        </p:sp>
        <p:sp>
          <p:nvSpPr>
            <p:cNvPr id="2748" name="object 2748"/>
            <p:cNvSpPr/>
            <p:nvPr/>
          </p:nvSpPr>
          <p:spPr>
            <a:xfrm>
              <a:off x="939926" y="7078218"/>
              <a:ext cx="33655" cy="0"/>
            </a:xfrm>
            <a:custGeom>
              <a:avLst/>
              <a:gdLst/>
              <a:ahLst/>
              <a:cxnLst/>
              <a:rect l="l" t="t" r="r" b="b"/>
              <a:pathLst>
                <a:path w="33655">
                  <a:moveTo>
                    <a:pt x="33146" y="0"/>
                  </a:moveTo>
                  <a:lnTo>
                    <a:pt x="0" y="0"/>
                  </a:lnTo>
                </a:path>
              </a:pathLst>
            </a:custGeom>
            <a:ln w="3175">
              <a:solidFill>
                <a:srgbClr val="000000"/>
              </a:solidFill>
            </a:ln>
          </p:spPr>
          <p:txBody>
            <a:bodyPr wrap="square" lIns="0" tIns="0" rIns="0" bIns="0" rtlCol="0"/>
            <a:lstStyle/>
            <a:p>
              <a:endParaRPr sz="1227"/>
            </a:p>
          </p:txBody>
        </p:sp>
        <p:sp>
          <p:nvSpPr>
            <p:cNvPr id="2749" name="object 2749"/>
            <p:cNvSpPr/>
            <p:nvPr/>
          </p:nvSpPr>
          <p:spPr>
            <a:xfrm>
              <a:off x="939926" y="7078218"/>
              <a:ext cx="0" cy="33655"/>
            </a:xfrm>
            <a:custGeom>
              <a:avLst/>
              <a:gdLst/>
              <a:ahLst/>
              <a:cxnLst/>
              <a:rect l="l" t="t" r="r" b="b"/>
              <a:pathLst>
                <a:path h="33654">
                  <a:moveTo>
                    <a:pt x="0" y="0"/>
                  </a:moveTo>
                  <a:lnTo>
                    <a:pt x="0" y="33146"/>
                  </a:lnTo>
                </a:path>
              </a:pathLst>
            </a:custGeom>
            <a:ln w="3175">
              <a:solidFill>
                <a:srgbClr val="000000"/>
              </a:solidFill>
            </a:ln>
          </p:spPr>
          <p:txBody>
            <a:bodyPr wrap="square" lIns="0" tIns="0" rIns="0" bIns="0" rtlCol="0"/>
            <a:lstStyle/>
            <a:p>
              <a:endParaRPr sz="1227"/>
            </a:p>
          </p:txBody>
        </p:sp>
        <p:sp>
          <p:nvSpPr>
            <p:cNvPr id="2750" name="object 2750"/>
            <p:cNvSpPr/>
            <p:nvPr/>
          </p:nvSpPr>
          <p:spPr>
            <a:xfrm>
              <a:off x="939926" y="6113144"/>
              <a:ext cx="33655" cy="0"/>
            </a:xfrm>
            <a:custGeom>
              <a:avLst/>
              <a:gdLst/>
              <a:ahLst/>
              <a:cxnLst/>
              <a:rect l="l" t="t" r="r" b="b"/>
              <a:pathLst>
                <a:path w="33655">
                  <a:moveTo>
                    <a:pt x="0" y="0"/>
                  </a:moveTo>
                  <a:lnTo>
                    <a:pt x="33146" y="0"/>
                  </a:lnTo>
                </a:path>
              </a:pathLst>
            </a:custGeom>
            <a:ln w="3175">
              <a:solidFill>
                <a:srgbClr val="000000"/>
              </a:solidFill>
            </a:ln>
          </p:spPr>
          <p:txBody>
            <a:bodyPr wrap="square" lIns="0" tIns="0" rIns="0" bIns="0" rtlCol="0"/>
            <a:lstStyle/>
            <a:p>
              <a:endParaRPr sz="1227"/>
            </a:p>
          </p:txBody>
        </p:sp>
        <p:sp>
          <p:nvSpPr>
            <p:cNvPr id="2751" name="object 2751"/>
            <p:cNvSpPr/>
            <p:nvPr/>
          </p:nvSpPr>
          <p:spPr>
            <a:xfrm>
              <a:off x="973073" y="6079998"/>
              <a:ext cx="0" cy="33655"/>
            </a:xfrm>
            <a:custGeom>
              <a:avLst/>
              <a:gdLst/>
              <a:ahLst/>
              <a:cxnLst/>
              <a:rect l="l" t="t" r="r" b="b"/>
              <a:pathLst>
                <a:path h="33654">
                  <a:moveTo>
                    <a:pt x="0" y="33146"/>
                  </a:moveTo>
                  <a:lnTo>
                    <a:pt x="0" y="0"/>
                  </a:lnTo>
                </a:path>
              </a:pathLst>
            </a:custGeom>
            <a:ln w="3175">
              <a:solidFill>
                <a:srgbClr val="000000"/>
              </a:solidFill>
            </a:ln>
          </p:spPr>
          <p:txBody>
            <a:bodyPr wrap="square" lIns="0" tIns="0" rIns="0" bIns="0" rtlCol="0"/>
            <a:lstStyle/>
            <a:p>
              <a:endParaRPr sz="1227"/>
            </a:p>
          </p:txBody>
        </p:sp>
        <p:sp>
          <p:nvSpPr>
            <p:cNvPr id="2752" name="object 2752"/>
            <p:cNvSpPr/>
            <p:nvPr/>
          </p:nvSpPr>
          <p:spPr>
            <a:xfrm>
              <a:off x="939926" y="6079998"/>
              <a:ext cx="33655" cy="0"/>
            </a:xfrm>
            <a:custGeom>
              <a:avLst/>
              <a:gdLst/>
              <a:ahLst/>
              <a:cxnLst/>
              <a:rect l="l" t="t" r="r" b="b"/>
              <a:pathLst>
                <a:path w="33655">
                  <a:moveTo>
                    <a:pt x="33146" y="0"/>
                  </a:moveTo>
                  <a:lnTo>
                    <a:pt x="0" y="0"/>
                  </a:lnTo>
                </a:path>
              </a:pathLst>
            </a:custGeom>
            <a:ln w="3175">
              <a:solidFill>
                <a:srgbClr val="000000"/>
              </a:solidFill>
            </a:ln>
          </p:spPr>
          <p:txBody>
            <a:bodyPr wrap="square" lIns="0" tIns="0" rIns="0" bIns="0" rtlCol="0"/>
            <a:lstStyle/>
            <a:p>
              <a:endParaRPr sz="1227"/>
            </a:p>
          </p:txBody>
        </p:sp>
        <p:sp>
          <p:nvSpPr>
            <p:cNvPr id="2753" name="object 2753"/>
            <p:cNvSpPr/>
            <p:nvPr/>
          </p:nvSpPr>
          <p:spPr>
            <a:xfrm>
              <a:off x="939926" y="6079998"/>
              <a:ext cx="0" cy="33655"/>
            </a:xfrm>
            <a:custGeom>
              <a:avLst/>
              <a:gdLst/>
              <a:ahLst/>
              <a:cxnLst/>
              <a:rect l="l" t="t" r="r" b="b"/>
              <a:pathLst>
                <a:path h="33654">
                  <a:moveTo>
                    <a:pt x="0" y="0"/>
                  </a:moveTo>
                  <a:lnTo>
                    <a:pt x="0" y="33146"/>
                  </a:lnTo>
                </a:path>
              </a:pathLst>
            </a:custGeom>
            <a:ln w="3175">
              <a:solidFill>
                <a:srgbClr val="000000"/>
              </a:solidFill>
            </a:ln>
          </p:spPr>
          <p:txBody>
            <a:bodyPr wrap="square" lIns="0" tIns="0" rIns="0" bIns="0" rtlCol="0"/>
            <a:lstStyle/>
            <a:p>
              <a:endParaRPr sz="1227"/>
            </a:p>
          </p:txBody>
        </p:sp>
        <p:sp>
          <p:nvSpPr>
            <p:cNvPr id="2754" name="object 2754"/>
            <p:cNvSpPr/>
            <p:nvPr/>
          </p:nvSpPr>
          <p:spPr>
            <a:xfrm>
              <a:off x="939926" y="3385185"/>
              <a:ext cx="33655" cy="0"/>
            </a:xfrm>
            <a:custGeom>
              <a:avLst/>
              <a:gdLst/>
              <a:ahLst/>
              <a:cxnLst/>
              <a:rect l="l" t="t" r="r" b="b"/>
              <a:pathLst>
                <a:path w="33655">
                  <a:moveTo>
                    <a:pt x="0" y="0"/>
                  </a:moveTo>
                  <a:lnTo>
                    <a:pt x="33146" y="0"/>
                  </a:lnTo>
                </a:path>
              </a:pathLst>
            </a:custGeom>
            <a:ln w="3175">
              <a:solidFill>
                <a:srgbClr val="000000"/>
              </a:solidFill>
            </a:ln>
          </p:spPr>
          <p:txBody>
            <a:bodyPr wrap="square" lIns="0" tIns="0" rIns="0" bIns="0" rtlCol="0"/>
            <a:lstStyle/>
            <a:p>
              <a:endParaRPr sz="1227"/>
            </a:p>
          </p:txBody>
        </p:sp>
        <p:sp>
          <p:nvSpPr>
            <p:cNvPr id="2755" name="object 2755"/>
            <p:cNvSpPr/>
            <p:nvPr/>
          </p:nvSpPr>
          <p:spPr>
            <a:xfrm>
              <a:off x="973073" y="3351657"/>
              <a:ext cx="0" cy="33655"/>
            </a:xfrm>
            <a:custGeom>
              <a:avLst/>
              <a:gdLst/>
              <a:ahLst/>
              <a:cxnLst/>
              <a:rect l="l" t="t" r="r" b="b"/>
              <a:pathLst>
                <a:path h="33654">
                  <a:moveTo>
                    <a:pt x="0" y="33527"/>
                  </a:moveTo>
                  <a:lnTo>
                    <a:pt x="0" y="0"/>
                  </a:lnTo>
                </a:path>
              </a:pathLst>
            </a:custGeom>
            <a:ln w="3175">
              <a:solidFill>
                <a:srgbClr val="000000"/>
              </a:solidFill>
            </a:ln>
          </p:spPr>
          <p:txBody>
            <a:bodyPr wrap="square" lIns="0" tIns="0" rIns="0" bIns="0" rtlCol="0"/>
            <a:lstStyle/>
            <a:p>
              <a:endParaRPr sz="1227"/>
            </a:p>
          </p:txBody>
        </p:sp>
        <p:sp>
          <p:nvSpPr>
            <p:cNvPr id="2756" name="object 2756"/>
            <p:cNvSpPr/>
            <p:nvPr/>
          </p:nvSpPr>
          <p:spPr>
            <a:xfrm>
              <a:off x="939926" y="3351657"/>
              <a:ext cx="33655" cy="0"/>
            </a:xfrm>
            <a:custGeom>
              <a:avLst/>
              <a:gdLst/>
              <a:ahLst/>
              <a:cxnLst/>
              <a:rect l="l" t="t" r="r" b="b"/>
              <a:pathLst>
                <a:path w="33655">
                  <a:moveTo>
                    <a:pt x="33146" y="0"/>
                  </a:moveTo>
                  <a:lnTo>
                    <a:pt x="0" y="0"/>
                  </a:lnTo>
                </a:path>
              </a:pathLst>
            </a:custGeom>
            <a:ln w="3175">
              <a:solidFill>
                <a:srgbClr val="000000"/>
              </a:solidFill>
            </a:ln>
          </p:spPr>
          <p:txBody>
            <a:bodyPr wrap="square" lIns="0" tIns="0" rIns="0" bIns="0" rtlCol="0"/>
            <a:lstStyle/>
            <a:p>
              <a:endParaRPr sz="1227"/>
            </a:p>
          </p:txBody>
        </p:sp>
        <p:sp>
          <p:nvSpPr>
            <p:cNvPr id="2757" name="object 2757"/>
            <p:cNvSpPr/>
            <p:nvPr/>
          </p:nvSpPr>
          <p:spPr>
            <a:xfrm>
              <a:off x="939926" y="3351657"/>
              <a:ext cx="0" cy="33655"/>
            </a:xfrm>
            <a:custGeom>
              <a:avLst/>
              <a:gdLst/>
              <a:ahLst/>
              <a:cxnLst/>
              <a:rect l="l" t="t" r="r" b="b"/>
              <a:pathLst>
                <a:path h="33654">
                  <a:moveTo>
                    <a:pt x="0" y="0"/>
                  </a:moveTo>
                  <a:lnTo>
                    <a:pt x="0" y="33527"/>
                  </a:lnTo>
                </a:path>
              </a:pathLst>
            </a:custGeom>
            <a:ln w="3175">
              <a:solidFill>
                <a:srgbClr val="000000"/>
              </a:solidFill>
            </a:ln>
          </p:spPr>
          <p:txBody>
            <a:bodyPr wrap="square" lIns="0" tIns="0" rIns="0" bIns="0" rtlCol="0"/>
            <a:lstStyle/>
            <a:p>
              <a:endParaRPr sz="1227"/>
            </a:p>
          </p:txBody>
        </p:sp>
        <p:sp>
          <p:nvSpPr>
            <p:cNvPr id="2758" name="object 2758"/>
            <p:cNvSpPr/>
            <p:nvPr/>
          </p:nvSpPr>
          <p:spPr>
            <a:xfrm>
              <a:off x="12174093" y="8212073"/>
              <a:ext cx="0" cy="100330"/>
            </a:xfrm>
            <a:custGeom>
              <a:avLst/>
              <a:gdLst/>
              <a:ahLst/>
              <a:cxnLst/>
              <a:rect l="l" t="t" r="r" b="b"/>
              <a:pathLst>
                <a:path h="100329">
                  <a:moveTo>
                    <a:pt x="0" y="0"/>
                  </a:moveTo>
                  <a:lnTo>
                    <a:pt x="0" y="99821"/>
                  </a:lnTo>
                </a:path>
              </a:pathLst>
            </a:custGeom>
            <a:ln w="3175">
              <a:solidFill>
                <a:srgbClr val="000000"/>
              </a:solidFill>
            </a:ln>
          </p:spPr>
          <p:txBody>
            <a:bodyPr wrap="square" lIns="0" tIns="0" rIns="0" bIns="0" rtlCol="0"/>
            <a:lstStyle/>
            <a:p>
              <a:endParaRPr sz="1227"/>
            </a:p>
          </p:txBody>
        </p:sp>
        <p:sp>
          <p:nvSpPr>
            <p:cNvPr id="2759" name="object 2759"/>
            <p:cNvSpPr/>
            <p:nvPr/>
          </p:nvSpPr>
          <p:spPr>
            <a:xfrm>
              <a:off x="12174093" y="8311896"/>
              <a:ext cx="5715" cy="0"/>
            </a:xfrm>
            <a:custGeom>
              <a:avLst/>
              <a:gdLst/>
              <a:ahLst/>
              <a:cxnLst/>
              <a:rect l="l" t="t" r="r" b="b"/>
              <a:pathLst>
                <a:path w="5715">
                  <a:moveTo>
                    <a:pt x="0" y="0"/>
                  </a:moveTo>
                  <a:lnTo>
                    <a:pt x="5333" y="0"/>
                  </a:lnTo>
                </a:path>
              </a:pathLst>
            </a:custGeom>
            <a:ln w="3175">
              <a:solidFill>
                <a:srgbClr val="000000"/>
              </a:solidFill>
            </a:ln>
          </p:spPr>
          <p:txBody>
            <a:bodyPr wrap="square" lIns="0" tIns="0" rIns="0" bIns="0" rtlCol="0"/>
            <a:lstStyle/>
            <a:p>
              <a:endParaRPr sz="1227"/>
            </a:p>
          </p:txBody>
        </p:sp>
        <p:sp>
          <p:nvSpPr>
            <p:cNvPr id="2760" name="object 2760"/>
            <p:cNvSpPr/>
            <p:nvPr/>
          </p:nvSpPr>
          <p:spPr>
            <a:xfrm>
              <a:off x="12179427" y="8212073"/>
              <a:ext cx="0" cy="100330"/>
            </a:xfrm>
            <a:custGeom>
              <a:avLst/>
              <a:gdLst/>
              <a:ahLst/>
              <a:cxnLst/>
              <a:rect l="l" t="t" r="r" b="b"/>
              <a:pathLst>
                <a:path h="100329">
                  <a:moveTo>
                    <a:pt x="0" y="99821"/>
                  </a:moveTo>
                  <a:lnTo>
                    <a:pt x="0" y="0"/>
                  </a:lnTo>
                </a:path>
              </a:pathLst>
            </a:custGeom>
            <a:ln w="3175">
              <a:solidFill>
                <a:srgbClr val="000000"/>
              </a:solidFill>
            </a:ln>
          </p:spPr>
          <p:txBody>
            <a:bodyPr wrap="square" lIns="0" tIns="0" rIns="0" bIns="0" rtlCol="0"/>
            <a:lstStyle/>
            <a:p>
              <a:endParaRPr sz="1227"/>
            </a:p>
          </p:txBody>
        </p:sp>
        <p:sp>
          <p:nvSpPr>
            <p:cNvPr id="2761" name="object 2761"/>
            <p:cNvSpPr/>
            <p:nvPr/>
          </p:nvSpPr>
          <p:spPr>
            <a:xfrm>
              <a:off x="12174093" y="8212073"/>
              <a:ext cx="5715" cy="0"/>
            </a:xfrm>
            <a:custGeom>
              <a:avLst/>
              <a:gdLst/>
              <a:ahLst/>
              <a:cxnLst/>
              <a:rect l="l" t="t" r="r" b="b"/>
              <a:pathLst>
                <a:path w="5715">
                  <a:moveTo>
                    <a:pt x="5333" y="0"/>
                  </a:moveTo>
                  <a:lnTo>
                    <a:pt x="0" y="0"/>
                  </a:lnTo>
                </a:path>
              </a:pathLst>
            </a:custGeom>
            <a:ln w="3175">
              <a:solidFill>
                <a:srgbClr val="000000"/>
              </a:solidFill>
            </a:ln>
          </p:spPr>
          <p:txBody>
            <a:bodyPr wrap="square" lIns="0" tIns="0" rIns="0" bIns="0" rtlCol="0"/>
            <a:lstStyle/>
            <a:p>
              <a:endParaRPr sz="1227"/>
            </a:p>
          </p:txBody>
        </p:sp>
        <p:sp>
          <p:nvSpPr>
            <p:cNvPr id="2762" name="object 2762"/>
            <p:cNvSpPr/>
            <p:nvPr/>
          </p:nvSpPr>
          <p:spPr>
            <a:xfrm>
              <a:off x="12174093" y="2883027"/>
              <a:ext cx="0" cy="100330"/>
            </a:xfrm>
            <a:custGeom>
              <a:avLst/>
              <a:gdLst/>
              <a:ahLst/>
              <a:cxnLst/>
              <a:rect l="l" t="t" r="r" b="b"/>
              <a:pathLst>
                <a:path h="100330">
                  <a:moveTo>
                    <a:pt x="0" y="99821"/>
                  </a:moveTo>
                  <a:lnTo>
                    <a:pt x="0" y="0"/>
                  </a:lnTo>
                </a:path>
              </a:pathLst>
            </a:custGeom>
            <a:ln w="3175">
              <a:solidFill>
                <a:srgbClr val="000000"/>
              </a:solidFill>
            </a:ln>
          </p:spPr>
          <p:txBody>
            <a:bodyPr wrap="square" lIns="0" tIns="0" rIns="0" bIns="0" rtlCol="0"/>
            <a:lstStyle/>
            <a:p>
              <a:endParaRPr sz="1227"/>
            </a:p>
          </p:txBody>
        </p:sp>
        <p:sp>
          <p:nvSpPr>
            <p:cNvPr id="2763" name="object 2763"/>
            <p:cNvSpPr/>
            <p:nvPr/>
          </p:nvSpPr>
          <p:spPr>
            <a:xfrm>
              <a:off x="12174093" y="2883027"/>
              <a:ext cx="5715" cy="0"/>
            </a:xfrm>
            <a:custGeom>
              <a:avLst/>
              <a:gdLst/>
              <a:ahLst/>
              <a:cxnLst/>
              <a:rect l="l" t="t" r="r" b="b"/>
              <a:pathLst>
                <a:path w="5715">
                  <a:moveTo>
                    <a:pt x="0" y="0"/>
                  </a:moveTo>
                  <a:lnTo>
                    <a:pt x="5333" y="0"/>
                  </a:lnTo>
                </a:path>
              </a:pathLst>
            </a:custGeom>
            <a:ln w="3175">
              <a:solidFill>
                <a:srgbClr val="000000"/>
              </a:solidFill>
            </a:ln>
          </p:spPr>
          <p:txBody>
            <a:bodyPr wrap="square" lIns="0" tIns="0" rIns="0" bIns="0" rtlCol="0"/>
            <a:lstStyle/>
            <a:p>
              <a:endParaRPr sz="1227"/>
            </a:p>
          </p:txBody>
        </p:sp>
        <p:sp>
          <p:nvSpPr>
            <p:cNvPr id="2764" name="object 2764"/>
            <p:cNvSpPr/>
            <p:nvPr/>
          </p:nvSpPr>
          <p:spPr>
            <a:xfrm>
              <a:off x="12179427" y="2883027"/>
              <a:ext cx="0" cy="100330"/>
            </a:xfrm>
            <a:custGeom>
              <a:avLst/>
              <a:gdLst/>
              <a:ahLst/>
              <a:cxnLst/>
              <a:rect l="l" t="t" r="r" b="b"/>
              <a:pathLst>
                <a:path h="100330">
                  <a:moveTo>
                    <a:pt x="0" y="0"/>
                  </a:moveTo>
                  <a:lnTo>
                    <a:pt x="0" y="99821"/>
                  </a:lnTo>
                </a:path>
              </a:pathLst>
            </a:custGeom>
            <a:ln w="3175">
              <a:solidFill>
                <a:srgbClr val="000000"/>
              </a:solidFill>
            </a:ln>
          </p:spPr>
          <p:txBody>
            <a:bodyPr wrap="square" lIns="0" tIns="0" rIns="0" bIns="0" rtlCol="0"/>
            <a:lstStyle/>
            <a:p>
              <a:endParaRPr sz="1227"/>
            </a:p>
          </p:txBody>
        </p:sp>
        <p:sp>
          <p:nvSpPr>
            <p:cNvPr id="2765" name="object 2765"/>
            <p:cNvSpPr/>
            <p:nvPr/>
          </p:nvSpPr>
          <p:spPr>
            <a:xfrm>
              <a:off x="12174093" y="2982849"/>
              <a:ext cx="5715" cy="0"/>
            </a:xfrm>
            <a:custGeom>
              <a:avLst/>
              <a:gdLst/>
              <a:ahLst/>
              <a:cxnLst/>
              <a:rect l="l" t="t" r="r" b="b"/>
              <a:pathLst>
                <a:path w="5715">
                  <a:moveTo>
                    <a:pt x="5333" y="0"/>
                  </a:moveTo>
                  <a:lnTo>
                    <a:pt x="0" y="0"/>
                  </a:lnTo>
                </a:path>
              </a:pathLst>
            </a:custGeom>
            <a:ln w="3175">
              <a:solidFill>
                <a:srgbClr val="000000"/>
              </a:solidFill>
            </a:ln>
          </p:spPr>
          <p:txBody>
            <a:bodyPr wrap="square" lIns="0" tIns="0" rIns="0" bIns="0" rtlCol="0"/>
            <a:lstStyle/>
            <a:p>
              <a:endParaRPr sz="1227"/>
            </a:p>
          </p:txBody>
        </p:sp>
        <p:sp>
          <p:nvSpPr>
            <p:cNvPr id="2766" name="object 2766"/>
            <p:cNvSpPr/>
            <p:nvPr/>
          </p:nvSpPr>
          <p:spPr>
            <a:xfrm>
              <a:off x="858773" y="2985897"/>
              <a:ext cx="6350" cy="3810"/>
            </a:xfrm>
            <a:custGeom>
              <a:avLst/>
              <a:gdLst/>
              <a:ahLst/>
              <a:cxnLst/>
              <a:rect l="l" t="t" r="r" b="b"/>
              <a:pathLst>
                <a:path w="6350" h="3810">
                  <a:moveTo>
                    <a:pt x="6095" y="3428"/>
                  </a:moveTo>
                  <a:lnTo>
                    <a:pt x="0" y="0"/>
                  </a:lnTo>
                </a:path>
              </a:pathLst>
            </a:custGeom>
            <a:ln w="3175">
              <a:solidFill>
                <a:srgbClr val="000000"/>
              </a:solidFill>
            </a:ln>
          </p:spPr>
          <p:txBody>
            <a:bodyPr wrap="square" lIns="0" tIns="0" rIns="0" bIns="0" rtlCol="0"/>
            <a:lstStyle/>
            <a:p>
              <a:endParaRPr sz="1227"/>
            </a:p>
          </p:txBody>
        </p:sp>
        <p:sp>
          <p:nvSpPr>
            <p:cNvPr id="2767" name="object 2767"/>
            <p:cNvSpPr/>
            <p:nvPr/>
          </p:nvSpPr>
          <p:spPr>
            <a:xfrm>
              <a:off x="811530" y="2985897"/>
              <a:ext cx="47625" cy="81915"/>
            </a:xfrm>
            <a:custGeom>
              <a:avLst/>
              <a:gdLst/>
              <a:ahLst/>
              <a:cxnLst/>
              <a:rect l="l" t="t" r="r" b="b"/>
              <a:pathLst>
                <a:path w="47625" h="81914">
                  <a:moveTo>
                    <a:pt x="47243" y="0"/>
                  </a:moveTo>
                  <a:lnTo>
                    <a:pt x="0" y="81533"/>
                  </a:lnTo>
                </a:path>
              </a:pathLst>
            </a:custGeom>
            <a:ln w="3175">
              <a:solidFill>
                <a:srgbClr val="000000"/>
              </a:solidFill>
            </a:ln>
          </p:spPr>
          <p:txBody>
            <a:bodyPr wrap="square" lIns="0" tIns="0" rIns="0" bIns="0" rtlCol="0"/>
            <a:lstStyle/>
            <a:p>
              <a:endParaRPr sz="1227"/>
            </a:p>
          </p:txBody>
        </p:sp>
        <p:sp>
          <p:nvSpPr>
            <p:cNvPr id="2768" name="object 2768"/>
            <p:cNvSpPr/>
            <p:nvPr/>
          </p:nvSpPr>
          <p:spPr>
            <a:xfrm>
              <a:off x="811530" y="3067430"/>
              <a:ext cx="6985" cy="3810"/>
            </a:xfrm>
            <a:custGeom>
              <a:avLst/>
              <a:gdLst/>
              <a:ahLst/>
              <a:cxnLst/>
              <a:rect l="l" t="t" r="r" b="b"/>
              <a:pathLst>
                <a:path w="6984" h="3810">
                  <a:moveTo>
                    <a:pt x="0" y="0"/>
                  </a:moveTo>
                  <a:lnTo>
                    <a:pt x="6476" y="3809"/>
                  </a:lnTo>
                </a:path>
              </a:pathLst>
            </a:custGeom>
            <a:ln w="3175">
              <a:solidFill>
                <a:srgbClr val="000000"/>
              </a:solidFill>
            </a:ln>
          </p:spPr>
          <p:txBody>
            <a:bodyPr wrap="square" lIns="0" tIns="0" rIns="0" bIns="0" rtlCol="0"/>
            <a:lstStyle/>
            <a:p>
              <a:endParaRPr sz="1227"/>
            </a:p>
          </p:txBody>
        </p:sp>
        <p:sp>
          <p:nvSpPr>
            <p:cNvPr id="2769" name="object 2769"/>
            <p:cNvSpPr/>
            <p:nvPr/>
          </p:nvSpPr>
          <p:spPr>
            <a:xfrm>
              <a:off x="818006" y="2989326"/>
              <a:ext cx="46990" cy="81915"/>
            </a:xfrm>
            <a:custGeom>
              <a:avLst/>
              <a:gdLst/>
              <a:ahLst/>
              <a:cxnLst/>
              <a:rect l="l" t="t" r="r" b="b"/>
              <a:pathLst>
                <a:path w="46990" h="81914">
                  <a:moveTo>
                    <a:pt x="0" y="81914"/>
                  </a:moveTo>
                  <a:lnTo>
                    <a:pt x="46862" y="0"/>
                  </a:lnTo>
                </a:path>
              </a:pathLst>
            </a:custGeom>
            <a:ln w="3175">
              <a:solidFill>
                <a:srgbClr val="000000"/>
              </a:solidFill>
            </a:ln>
          </p:spPr>
          <p:txBody>
            <a:bodyPr wrap="square" lIns="0" tIns="0" rIns="0" bIns="0" rtlCol="0"/>
            <a:lstStyle/>
            <a:p>
              <a:endParaRPr sz="1227"/>
            </a:p>
          </p:txBody>
        </p:sp>
        <p:pic>
          <p:nvPicPr>
            <p:cNvPr id="2770" name="object 2770"/>
            <p:cNvPicPr/>
            <p:nvPr/>
          </p:nvPicPr>
          <p:blipFill>
            <a:blip r:embed="rId15" cstate="print"/>
            <a:stretch>
              <a:fillRect/>
            </a:stretch>
          </p:blipFill>
          <p:spPr>
            <a:xfrm>
              <a:off x="8886443" y="2996755"/>
              <a:ext cx="66861" cy="66480"/>
            </a:xfrm>
            <a:prstGeom prst="rect">
              <a:avLst/>
            </a:prstGeom>
          </p:spPr>
        </p:pic>
        <p:pic>
          <p:nvPicPr>
            <p:cNvPr id="2771" name="object 2771"/>
            <p:cNvPicPr/>
            <p:nvPr/>
          </p:nvPicPr>
          <p:blipFill>
            <a:blip r:embed="rId16" cstate="print"/>
            <a:stretch>
              <a:fillRect/>
            </a:stretch>
          </p:blipFill>
          <p:spPr>
            <a:xfrm>
              <a:off x="7931277" y="2996759"/>
              <a:ext cx="66675" cy="66480"/>
            </a:xfrm>
            <a:prstGeom prst="rect">
              <a:avLst/>
            </a:prstGeom>
          </p:spPr>
        </p:pic>
        <p:pic>
          <p:nvPicPr>
            <p:cNvPr id="2772" name="object 2772"/>
            <p:cNvPicPr/>
            <p:nvPr/>
          </p:nvPicPr>
          <p:blipFill>
            <a:blip r:embed="rId17" cstate="print"/>
            <a:stretch>
              <a:fillRect/>
            </a:stretch>
          </p:blipFill>
          <p:spPr>
            <a:xfrm>
              <a:off x="2857119" y="2996755"/>
              <a:ext cx="66480" cy="66480"/>
            </a:xfrm>
            <a:prstGeom prst="rect">
              <a:avLst/>
            </a:prstGeom>
          </p:spPr>
        </p:pic>
        <p:pic>
          <p:nvPicPr>
            <p:cNvPr id="2773" name="object 2773"/>
            <p:cNvPicPr/>
            <p:nvPr/>
          </p:nvPicPr>
          <p:blipFill>
            <a:blip r:embed="rId18" cstate="print"/>
            <a:stretch>
              <a:fillRect/>
            </a:stretch>
          </p:blipFill>
          <p:spPr>
            <a:xfrm>
              <a:off x="3938778" y="8131687"/>
              <a:ext cx="66675" cy="66671"/>
            </a:xfrm>
            <a:prstGeom prst="rect">
              <a:avLst/>
            </a:prstGeom>
          </p:spPr>
        </p:pic>
        <p:pic>
          <p:nvPicPr>
            <p:cNvPr id="2774" name="object 2774"/>
            <p:cNvPicPr/>
            <p:nvPr/>
          </p:nvPicPr>
          <p:blipFill>
            <a:blip r:embed="rId19" cstate="print"/>
            <a:stretch>
              <a:fillRect/>
            </a:stretch>
          </p:blipFill>
          <p:spPr>
            <a:xfrm>
              <a:off x="4893945" y="8131683"/>
              <a:ext cx="66865" cy="66675"/>
            </a:xfrm>
            <a:prstGeom prst="rect">
              <a:avLst/>
            </a:prstGeom>
          </p:spPr>
        </p:pic>
        <p:pic>
          <p:nvPicPr>
            <p:cNvPr id="2775" name="object 2775"/>
            <p:cNvPicPr/>
            <p:nvPr/>
          </p:nvPicPr>
          <p:blipFill>
            <a:blip r:embed="rId19" cstate="print"/>
            <a:stretch>
              <a:fillRect/>
            </a:stretch>
          </p:blipFill>
          <p:spPr>
            <a:xfrm>
              <a:off x="8886443" y="8131683"/>
              <a:ext cx="66865" cy="66675"/>
            </a:xfrm>
            <a:prstGeom prst="rect">
              <a:avLst/>
            </a:prstGeom>
          </p:spPr>
        </p:pic>
        <p:pic>
          <p:nvPicPr>
            <p:cNvPr id="2776" name="object 2776"/>
            <p:cNvPicPr/>
            <p:nvPr/>
          </p:nvPicPr>
          <p:blipFill>
            <a:blip r:embed="rId18" cstate="print"/>
            <a:stretch>
              <a:fillRect/>
            </a:stretch>
          </p:blipFill>
          <p:spPr>
            <a:xfrm>
              <a:off x="7931277" y="8131687"/>
              <a:ext cx="66675" cy="66671"/>
            </a:xfrm>
            <a:prstGeom prst="rect">
              <a:avLst/>
            </a:prstGeom>
          </p:spPr>
        </p:pic>
        <p:sp>
          <p:nvSpPr>
            <p:cNvPr id="2777" name="object 2777"/>
            <p:cNvSpPr/>
            <p:nvPr/>
          </p:nvSpPr>
          <p:spPr>
            <a:xfrm>
              <a:off x="11330558" y="2369058"/>
              <a:ext cx="0" cy="100330"/>
            </a:xfrm>
            <a:custGeom>
              <a:avLst/>
              <a:gdLst/>
              <a:ahLst/>
              <a:cxnLst/>
              <a:rect l="l" t="t" r="r" b="b"/>
              <a:pathLst>
                <a:path h="100330">
                  <a:moveTo>
                    <a:pt x="0" y="0"/>
                  </a:moveTo>
                  <a:lnTo>
                    <a:pt x="0" y="99821"/>
                  </a:lnTo>
                </a:path>
              </a:pathLst>
            </a:custGeom>
            <a:ln w="3175">
              <a:solidFill>
                <a:srgbClr val="000000"/>
              </a:solidFill>
            </a:ln>
          </p:spPr>
          <p:txBody>
            <a:bodyPr wrap="square" lIns="0" tIns="0" rIns="0" bIns="0" rtlCol="0"/>
            <a:lstStyle/>
            <a:p>
              <a:endParaRPr sz="1227"/>
            </a:p>
          </p:txBody>
        </p:sp>
        <p:sp>
          <p:nvSpPr>
            <p:cNvPr id="2778" name="object 2778"/>
            <p:cNvSpPr/>
            <p:nvPr/>
          </p:nvSpPr>
          <p:spPr>
            <a:xfrm>
              <a:off x="11330558" y="2468880"/>
              <a:ext cx="5715" cy="0"/>
            </a:xfrm>
            <a:custGeom>
              <a:avLst/>
              <a:gdLst/>
              <a:ahLst/>
              <a:cxnLst/>
              <a:rect l="l" t="t" r="r" b="b"/>
              <a:pathLst>
                <a:path w="5715">
                  <a:moveTo>
                    <a:pt x="0" y="0"/>
                  </a:moveTo>
                  <a:lnTo>
                    <a:pt x="5714" y="0"/>
                  </a:lnTo>
                </a:path>
              </a:pathLst>
            </a:custGeom>
            <a:ln w="3175">
              <a:solidFill>
                <a:srgbClr val="000000"/>
              </a:solidFill>
            </a:ln>
          </p:spPr>
          <p:txBody>
            <a:bodyPr wrap="square" lIns="0" tIns="0" rIns="0" bIns="0" rtlCol="0"/>
            <a:lstStyle/>
            <a:p>
              <a:endParaRPr sz="1227"/>
            </a:p>
          </p:txBody>
        </p:sp>
        <p:sp>
          <p:nvSpPr>
            <p:cNvPr id="2779" name="object 2779"/>
            <p:cNvSpPr/>
            <p:nvPr/>
          </p:nvSpPr>
          <p:spPr>
            <a:xfrm>
              <a:off x="11336273" y="2369058"/>
              <a:ext cx="0" cy="100330"/>
            </a:xfrm>
            <a:custGeom>
              <a:avLst/>
              <a:gdLst/>
              <a:ahLst/>
              <a:cxnLst/>
              <a:rect l="l" t="t" r="r" b="b"/>
              <a:pathLst>
                <a:path h="100330">
                  <a:moveTo>
                    <a:pt x="0" y="99821"/>
                  </a:moveTo>
                  <a:lnTo>
                    <a:pt x="0" y="0"/>
                  </a:lnTo>
                </a:path>
              </a:pathLst>
            </a:custGeom>
            <a:ln w="3175">
              <a:solidFill>
                <a:srgbClr val="000000"/>
              </a:solidFill>
            </a:ln>
          </p:spPr>
          <p:txBody>
            <a:bodyPr wrap="square" lIns="0" tIns="0" rIns="0" bIns="0" rtlCol="0"/>
            <a:lstStyle/>
            <a:p>
              <a:endParaRPr sz="1227"/>
            </a:p>
          </p:txBody>
        </p:sp>
        <p:sp>
          <p:nvSpPr>
            <p:cNvPr id="2780" name="object 2780"/>
            <p:cNvSpPr/>
            <p:nvPr/>
          </p:nvSpPr>
          <p:spPr>
            <a:xfrm>
              <a:off x="11330558" y="2369058"/>
              <a:ext cx="5715" cy="0"/>
            </a:xfrm>
            <a:custGeom>
              <a:avLst/>
              <a:gdLst/>
              <a:ahLst/>
              <a:cxnLst/>
              <a:rect l="l" t="t" r="r" b="b"/>
              <a:pathLst>
                <a:path w="5715">
                  <a:moveTo>
                    <a:pt x="5714" y="0"/>
                  </a:moveTo>
                  <a:lnTo>
                    <a:pt x="0" y="0"/>
                  </a:lnTo>
                </a:path>
              </a:pathLst>
            </a:custGeom>
            <a:ln w="3175">
              <a:solidFill>
                <a:srgbClr val="000000"/>
              </a:solidFill>
            </a:ln>
          </p:spPr>
          <p:txBody>
            <a:bodyPr wrap="square" lIns="0" tIns="0" rIns="0" bIns="0" rtlCol="0"/>
            <a:lstStyle/>
            <a:p>
              <a:endParaRPr sz="1227"/>
            </a:p>
          </p:txBody>
        </p:sp>
        <p:sp>
          <p:nvSpPr>
            <p:cNvPr id="2781" name="object 2781"/>
            <p:cNvSpPr/>
            <p:nvPr/>
          </p:nvSpPr>
          <p:spPr>
            <a:xfrm>
              <a:off x="4255389" y="8754998"/>
              <a:ext cx="100330" cy="0"/>
            </a:xfrm>
            <a:custGeom>
              <a:avLst/>
              <a:gdLst/>
              <a:ahLst/>
              <a:cxnLst/>
              <a:rect l="l" t="t" r="r" b="b"/>
              <a:pathLst>
                <a:path w="100329">
                  <a:moveTo>
                    <a:pt x="99821" y="0"/>
                  </a:moveTo>
                  <a:lnTo>
                    <a:pt x="0" y="0"/>
                  </a:lnTo>
                </a:path>
              </a:pathLst>
            </a:custGeom>
            <a:ln w="3175">
              <a:solidFill>
                <a:srgbClr val="000000"/>
              </a:solidFill>
            </a:ln>
          </p:spPr>
          <p:txBody>
            <a:bodyPr wrap="square" lIns="0" tIns="0" rIns="0" bIns="0" rtlCol="0"/>
            <a:lstStyle/>
            <a:p>
              <a:endParaRPr sz="1227"/>
            </a:p>
          </p:txBody>
        </p:sp>
        <p:sp>
          <p:nvSpPr>
            <p:cNvPr id="2782" name="object 2782"/>
            <p:cNvSpPr/>
            <p:nvPr/>
          </p:nvSpPr>
          <p:spPr>
            <a:xfrm>
              <a:off x="4255389" y="8754998"/>
              <a:ext cx="0" cy="5715"/>
            </a:xfrm>
            <a:custGeom>
              <a:avLst/>
              <a:gdLst/>
              <a:ahLst/>
              <a:cxnLst/>
              <a:rect l="l" t="t" r="r" b="b"/>
              <a:pathLst>
                <a:path h="5715">
                  <a:moveTo>
                    <a:pt x="0" y="0"/>
                  </a:moveTo>
                  <a:lnTo>
                    <a:pt x="0" y="5714"/>
                  </a:lnTo>
                </a:path>
              </a:pathLst>
            </a:custGeom>
            <a:ln w="3175">
              <a:solidFill>
                <a:srgbClr val="000000"/>
              </a:solidFill>
            </a:ln>
          </p:spPr>
          <p:txBody>
            <a:bodyPr wrap="square" lIns="0" tIns="0" rIns="0" bIns="0" rtlCol="0"/>
            <a:lstStyle/>
            <a:p>
              <a:endParaRPr sz="1227"/>
            </a:p>
          </p:txBody>
        </p:sp>
        <p:sp>
          <p:nvSpPr>
            <p:cNvPr id="2783" name="object 2783"/>
            <p:cNvSpPr/>
            <p:nvPr/>
          </p:nvSpPr>
          <p:spPr>
            <a:xfrm>
              <a:off x="4255389" y="8760713"/>
              <a:ext cx="100330" cy="0"/>
            </a:xfrm>
            <a:custGeom>
              <a:avLst/>
              <a:gdLst/>
              <a:ahLst/>
              <a:cxnLst/>
              <a:rect l="l" t="t" r="r" b="b"/>
              <a:pathLst>
                <a:path w="100329">
                  <a:moveTo>
                    <a:pt x="0" y="0"/>
                  </a:moveTo>
                  <a:lnTo>
                    <a:pt x="99821" y="0"/>
                  </a:lnTo>
                </a:path>
              </a:pathLst>
            </a:custGeom>
            <a:ln w="3175">
              <a:solidFill>
                <a:srgbClr val="000000"/>
              </a:solidFill>
            </a:ln>
          </p:spPr>
          <p:txBody>
            <a:bodyPr wrap="square" lIns="0" tIns="0" rIns="0" bIns="0" rtlCol="0"/>
            <a:lstStyle/>
            <a:p>
              <a:endParaRPr sz="1227"/>
            </a:p>
          </p:txBody>
        </p:sp>
        <p:sp>
          <p:nvSpPr>
            <p:cNvPr id="2784" name="object 2784"/>
            <p:cNvSpPr/>
            <p:nvPr/>
          </p:nvSpPr>
          <p:spPr>
            <a:xfrm>
              <a:off x="4355210" y="8754998"/>
              <a:ext cx="0" cy="5715"/>
            </a:xfrm>
            <a:custGeom>
              <a:avLst/>
              <a:gdLst/>
              <a:ahLst/>
              <a:cxnLst/>
              <a:rect l="l" t="t" r="r" b="b"/>
              <a:pathLst>
                <a:path h="5715">
                  <a:moveTo>
                    <a:pt x="0" y="5714"/>
                  </a:moveTo>
                  <a:lnTo>
                    <a:pt x="0" y="0"/>
                  </a:lnTo>
                </a:path>
              </a:pathLst>
            </a:custGeom>
            <a:ln w="3175">
              <a:solidFill>
                <a:srgbClr val="000000"/>
              </a:solidFill>
            </a:ln>
          </p:spPr>
          <p:txBody>
            <a:bodyPr wrap="square" lIns="0" tIns="0" rIns="0" bIns="0" rtlCol="0"/>
            <a:lstStyle/>
            <a:p>
              <a:endParaRPr sz="1227"/>
            </a:p>
          </p:txBody>
        </p:sp>
        <p:sp>
          <p:nvSpPr>
            <p:cNvPr id="2785" name="object 2785"/>
            <p:cNvSpPr/>
            <p:nvPr/>
          </p:nvSpPr>
          <p:spPr>
            <a:xfrm>
              <a:off x="5209794" y="8754998"/>
              <a:ext cx="100330" cy="0"/>
            </a:xfrm>
            <a:custGeom>
              <a:avLst/>
              <a:gdLst/>
              <a:ahLst/>
              <a:cxnLst/>
              <a:rect l="l" t="t" r="r" b="b"/>
              <a:pathLst>
                <a:path w="100329">
                  <a:moveTo>
                    <a:pt x="0" y="0"/>
                  </a:moveTo>
                  <a:lnTo>
                    <a:pt x="99821" y="0"/>
                  </a:lnTo>
                </a:path>
              </a:pathLst>
            </a:custGeom>
            <a:ln w="3175">
              <a:solidFill>
                <a:srgbClr val="000000"/>
              </a:solidFill>
            </a:ln>
          </p:spPr>
          <p:txBody>
            <a:bodyPr wrap="square" lIns="0" tIns="0" rIns="0" bIns="0" rtlCol="0"/>
            <a:lstStyle/>
            <a:p>
              <a:endParaRPr sz="1227"/>
            </a:p>
          </p:txBody>
        </p:sp>
        <p:sp>
          <p:nvSpPr>
            <p:cNvPr id="2786" name="object 2786"/>
            <p:cNvSpPr/>
            <p:nvPr/>
          </p:nvSpPr>
          <p:spPr>
            <a:xfrm>
              <a:off x="5309615" y="8754998"/>
              <a:ext cx="0" cy="5715"/>
            </a:xfrm>
            <a:custGeom>
              <a:avLst/>
              <a:gdLst/>
              <a:ahLst/>
              <a:cxnLst/>
              <a:rect l="l" t="t" r="r" b="b"/>
              <a:pathLst>
                <a:path h="5715">
                  <a:moveTo>
                    <a:pt x="0" y="0"/>
                  </a:moveTo>
                  <a:lnTo>
                    <a:pt x="0" y="5714"/>
                  </a:lnTo>
                </a:path>
              </a:pathLst>
            </a:custGeom>
            <a:ln w="3175">
              <a:solidFill>
                <a:srgbClr val="000000"/>
              </a:solidFill>
            </a:ln>
          </p:spPr>
          <p:txBody>
            <a:bodyPr wrap="square" lIns="0" tIns="0" rIns="0" bIns="0" rtlCol="0"/>
            <a:lstStyle/>
            <a:p>
              <a:endParaRPr sz="1227"/>
            </a:p>
          </p:txBody>
        </p:sp>
        <p:sp>
          <p:nvSpPr>
            <p:cNvPr id="2787" name="object 2787"/>
            <p:cNvSpPr/>
            <p:nvPr/>
          </p:nvSpPr>
          <p:spPr>
            <a:xfrm>
              <a:off x="5209794" y="8760713"/>
              <a:ext cx="100330" cy="0"/>
            </a:xfrm>
            <a:custGeom>
              <a:avLst/>
              <a:gdLst/>
              <a:ahLst/>
              <a:cxnLst/>
              <a:rect l="l" t="t" r="r" b="b"/>
              <a:pathLst>
                <a:path w="100329">
                  <a:moveTo>
                    <a:pt x="99821" y="0"/>
                  </a:moveTo>
                  <a:lnTo>
                    <a:pt x="0" y="0"/>
                  </a:lnTo>
                </a:path>
              </a:pathLst>
            </a:custGeom>
            <a:ln w="3175">
              <a:solidFill>
                <a:srgbClr val="000000"/>
              </a:solidFill>
            </a:ln>
          </p:spPr>
          <p:txBody>
            <a:bodyPr wrap="square" lIns="0" tIns="0" rIns="0" bIns="0" rtlCol="0"/>
            <a:lstStyle/>
            <a:p>
              <a:endParaRPr sz="1227"/>
            </a:p>
          </p:txBody>
        </p:sp>
        <p:sp>
          <p:nvSpPr>
            <p:cNvPr id="2788" name="object 2788"/>
            <p:cNvSpPr/>
            <p:nvPr/>
          </p:nvSpPr>
          <p:spPr>
            <a:xfrm>
              <a:off x="5209794" y="8754998"/>
              <a:ext cx="0" cy="5715"/>
            </a:xfrm>
            <a:custGeom>
              <a:avLst/>
              <a:gdLst/>
              <a:ahLst/>
              <a:cxnLst/>
              <a:rect l="l" t="t" r="r" b="b"/>
              <a:pathLst>
                <a:path h="5715">
                  <a:moveTo>
                    <a:pt x="0" y="5714"/>
                  </a:moveTo>
                  <a:lnTo>
                    <a:pt x="0" y="0"/>
                  </a:lnTo>
                </a:path>
              </a:pathLst>
            </a:custGeom>
            <a:ln w="3175">
              <a:solidFill>
                <a:srgbClr val="000000"/>
              </a:solidFill>
            </a:ln>
          </p:spPr>
          <p:txBody>
            <a:bodyPr wrap="square" lIns="0" tIns="0" rIns="0" bIns="0" rtlCol="0"/>
            <a:lstStyle/>
            <a:p>
              <a:endParaRPr sz="1227"/>
            </a:p>
          </p:txBody>
        </p:sp>
        <p:pic>
          <p:nvPicPr>
            <p:cNvPr id="2789" name="object 2789"/>
            <p:cNvPicPr/>
            <p:nvPr/>
          </p:nvPicPr>
          <p:blipFill>
            <a:blip r:embed="rId20" cstate="print"/>
            <a:stretch>
              <a:fillRect/>
            </a:stretch>
          </p:blipFill>
          <p:spPr>
            <a:xfrm>
              <a:off x="8342376" y="2455544"/>
              <a:ext cx="199834" cy="99822"/>
            </a:xfrm>
            <a:prstGeom prst="rect">
              <a:avLst/>
            </a:prstGeom>
          </p:spPr>
        </p:pic>
        <p:sp>
          <p:nvSpPr>
            <p:cNvPr id="2790" name="object 2790"/>
            <p:cNvSpPr/>
            <p:nvPr/>
          </p:nvSpPr>
          <p:spPr>
            <a:xfrm>
              <a:off x="8254365" y="2555366"/>
              <a:ext cx="5080" cy="0"/>
            </a:xfrm>
            <a:custGeom>
              <a:avLst/>
              <a:gdLst/>
              <a:ahLst/>
              <a:cxnLst/>
              <a:rect l="l" t="t" r="r" b="b"/>
              <a:pathLst>
                <a:path w="5079">
                  <a:moveTo>
                    <a:pt x="4952" y="0"/>
                  </a:moveTo>
                  <a:lnTo>
                    <a:pt x="0" y="0"/>
                  </a:lnTo>
                </a:path>
              </a:pathLst>
            </a:custGeom>
            <a:ln w="3175">
              <a:solidFill>
                <a:srgbClr val="000000"/>
              </a:solidFill>
            </a:ln>
          </p:spPr>
          <p:txBody>
            <a:bodyPr wrap="square" lIns="0" tIns="0" rIns="0" bIns="0" rtlCol="0"/>
            <a:lstStyle/>
            <a:p>
              <a:endParaRPr sz="1227"/>
            </a:p>
          </p:txBody>
        </p:sp>
        <p:sp>
          <p:nvSpPr>
            <p:cNvPr id="2791" name="object 2791"/>
            <p:cNvSpPr/>
            <p:nvPr/>
          </p:nvSpPr>
          <p:spPr>
            <a:xfrm>
              <a:off x="8159880" y="2455544"/>
              <a:ext cx="99695" cy="99695"/>
            </a:xfrm>
            <a:custGeom>
              <a:avLst/>
              <a:gdLst/>
              <a:ahLst/>
              <a:cxnLst/>
              <a:rect l="l" t="t" r="r" b="b"/>
              <a:pathLst>
                <a:path w="99695" h="99694">
                  <a:moveTo>
                    <a:pt x="99627" y="0"/>
                  </a:moveTo>
                  <a:lnTo>
                    <a:pt x="60847" y="7829"/>
                  </a:lnTo>
                  <a:lnTo>
                    <a:pt x="29179" y="29181"/>
                  </a:lnTo>
                  <a:lnTo>
                    <a:pt x="7829" y="60849"/>
                  </a:lnTo>
                  <a:lnTo>
                    <a:pt x="0" y="99627"/>
                  </a:lnTo>
                </a:path>
              </a:pathLst>
            </a:custGeom>
            <a:ln w="3175">
              <a:solidFill>
                <a:srgbClr val="000000"/>
              </a:solidFill>
            </a:ln>
          </p:spPr>
          <p:txBody>
            <a:bodyPr wrap="square" lIns="0" tIns="0" rIns="0" bIns="0" rtlCol="0"/>
            <a:lstStyle/>
            <a:p>
              <a:endParaRPr sz="1227"/>
            </a:p>
          </p:txBody>
        </p:sp>
        <p:sp>
          <p:nvSpPr>
            <p:cNvPr id="2792" name="object 2792"/>
            <p:cNvSpPr/>
            <p:nvPr/>
          </p:nvSpPr>
          <p:spPr>
            <a:xfrm>
              <a:off x="8254365" y="2455544"/>
              <a:ext cx="0" cy="100330"/>
            </a:xfrm>
            <a:custGeom>
              <a:avLst/>
              <a:gdLst/>
              <a:ahLst/>
              <a:cxnLst/>
              <a:rect l="l" t="t" r="r" b="b"/>
              <a:pathLst>
                <a:path h="100330">
                  <a:moveTo>
                    <a:pt x="0" y="0"/>
                  </a:moveTo>
                  <a:lnTo>
                    <a:pt x="0" y="99821"/>
                  </a:lnTo>
                </a:path>
              </a:pathLst>
            </a:custGeom>
            <a:ln w="3175">
              <a:solidFill>
                <a:srgbClr val="000000"/>
              </a:solidFill>
            </a:ln>
          </p:spPr>
          <p:txBody>
            <a:bodyPr wrap="square" lIns="0" tIns="0" rIns="0" bIns="0" rtlCol="0"/>
            <a:lstStyle/>
            <a:p>
              <a:endParaRPr sz="1227"/>
            </a:p>
          </p:txBody>
        </p:sp>
        <p:sp>
          <p:nvSpPr>
            <p:cNvPr id="2793" name="object 2793"/>
            <p:cNvSpPr/>
            <p:nvPr/>
          </p:nvSpPr>
          <p:spPr>
            <a:xfrm>
              <a:off x="8259318" y="2455544"/>
              <a:ext cx="0" cy="100330"/>
            </a:xfrm>
            <a:custGeom>
              <a:avLst/>
              <a:gdLst/>
              <a:ahLst/>
              <a:cxnLst/>
              <a:rect l="l" t="t" r="r" b="b"/>
              <a:pathLst>
                <a:path h="100330">
                  <a:moveTo>
                    <a:pt x="0" y="99821"/>
                  </a:moveTo>
                  <a:lnTo>
                    <a:pt x="0" y="0"/>
                  </a:lnTo>
                </a:path>
              </a:pathLst>
            </a:custGeom>
            <a:ln w="3175">
              <a:solidFill>
                <a:srgbClr val="000000"/>
              </a:solidFill>
            </a:ln>
          </p:spPr>
          <p:txBody>
            <a:bodyPr wrap="square" lIns="0" tIns="0" rIns="0" bIns="0" rtlCol="0"/>
            <a:lstStyle/>
            <a:p>
              <a:endParaRPr sz="1227"/>
            </a:p>
          </p:txBody>
        </p:sp>
        <p:pic>
          <p:nvPicPr>
            <p:cNvPr id="2794" name="object 2794"/>
            <p:cNvPicPr/>
            <p:nvPr/>
          </p:nvPicPr>
          <p:blipFill>
            <a:blip r:embed="rId21" cstate="print"/>
            <a:stretch>
              <a:fillRect/>
            </a:stretch>
          </p:blipFill>
          <p:spPr>
            <a:xfrm>
              <a:off x="8625078" y="2455544"/>
              <a:ext cx="305371" cy="99822"/>
            </a:xfrm>
            <a:prstGeom prst="rect">
              <a:avLst/>
            </a:prstGeom>
          </p:spPr>
        </p:pic>
        <p:sp>
          <p:nvSpPr>
            <p:cNvPr id="2795" name="object 2795"/>
            <p:cNvSpPr/>
            <p:nvPr/>
          </p:nvSpPr>
          <p:spPr>
            <a:xfrm>
              <a:off x="7954136" y="2555366"/>
              <a:ext cx="5080" cy="0"/>
            </a:xfrm>
            <a:custGeom>
              <a:avLst/>
              <a:gdLst/>
              <a:ahLst/>
              <a:cxnLst/>
              <a:rect l="l" t="t" r="r" b="b"/>
              <a:pathLst>
                <a:path w="5079">
                  <a:moveTo>
                    <a:pt x="0" y="0"/>
                  </a:moveTo>
                  <a:lnTo>
                    <a:pt x="4952" y="0"/>
                  </a:lnTo>
                </a:path>
              </a:pathLst>
            </a:custGeom>
            <a:ln w="3175">
              <a:solidFill>
                <a:srgbClr val="000000"/>
              </a:solidFill>
            </a:ln>
          </p:spPr>
          <p:txBody>
            <a:bodyPr wrap="square" lIns="0" tIns="0" rIns="0" bIns="0" rtlCol="0"/>
            <a:lstStyle/>
            <a:p>
              <a:endParaRPr sz="1227"/>
            </a:p>
          </p:txBody>
        </p:sp>
        <p:sp>
          <p:nvSpPr>
            <p:cNvPr id="2796" name="object 2796"/>
            <p:cNvSpPr/>
            <p:nvPr/>
          </p:nvSpPr>
          <p:spPr>
            <a:xfrm>
              <a:off x="7954331" y="2455548"/>
              <a:ext cx="99695" cy="99695"/>
            </a:xfrm>
            <a:custGeom>
              <a:avLst/>
              <a:gdLst/>
              <a:ahLst/>
              <a:cxnLst/>
              <a:rect l="l" t="t" r="r" b="b"/>
              <a:pathLst>
                <a:path w="99695" h="99694">
                  <a:moveTo>
                    <a:pt x="99627" y="99627"/>
                  </a:moveTo>
                  <a:lnTo>
                    <a:pt x="91798" y="60847"/>
                  </a:lnTo>
                  <a:lnTo>
                    <a:pt x="70446" y="29179"/>
                  </a:lnTo>
                  <a:lnTo>
                    <a:pt x="38778" y="7829"/>
                  </a:lnTo>
                  <a:lnTo>
                    <a:pt x="0" y="0"/>
                  </a:lnTo>
                </a:path>
              </a:pathLst>
            </a:custGeom>
            <a:ln w="3175">
              <a:solidFill>
                <a:srgbClr val="000000"/>
              </a:solidFill>
            </a:ln>
          </p:spPr>
          <p:txBody>
            <a:bodyPr wrap="square" lIns="0" tIns="0" rIns="0" bIns="0" rtlCol="0"/>
            <a:lstStyle/>
            <a:p>
              <a:endParaRPr sz="1227"/>
            </a:p>
          </p:txBody>
        </p:sp>
        <p:sp>
          <p:nvSpPr>
            <p:cNvPr id="2797" name="object 2797"/>
            <p:cNvSpPr/>
            <p:nvPr/>
          </p:nvSpPr>
          <p:spPr>
            <a:xfrm>
              <a:off x="7959090" y="2455544"/>
              <a:ext cx="0" cy="100330"/>
            </a:xfrm>
            <a:custGeom>
              <a:avLst/>
              <a:gdLst/>
              <a:ahLst/>
              <a:cxnLst/>
              <a:rect l="l" t="t" r="r" b="b"/>
              <a:pathLst>
                <a:path h="100330">
                  <a:moveTo>
                    <a:pt x="0" y="0"/>
                  </a:moveTo>
                  <a:lnTo>
                    <a:pt x="0" y="99821"/>
                  </a:lnTo>
                </a:path>
              </a:pathLst>
            </a:custGeom>
            <a:ln w="3175">
              <a:solidFill>
                <a:srgbClr val="000000"/>
              </a:solidFill>
            </a:ln>
          </p:spPr>
          <p:txBody>
            <a:bodyPr wrap="square" lIns="0" tIns="0" rIns="0" bIns="0" rtlCol="0"/>
            <a:lstStyle/>
            <a:p>
              <a:endParaRPr sz="1227"/>
            </a:p>
          </p:txBody>
        </p:sp>
        <p:sp>
          <p:nvSpPr>
            <p:cNvPr id="2798" name="object 2798"/>
            <p:cNvSpPr/>
            <p:nvPr/>
          </p:nvSpPr>
          <p:spPr>
            <a:xfrm>
              <a:off x="7954136" y="2455544"/>
              <a:ext cx="0" cy="100330"/>
            </a:xfrm>
            <a:custGeom>
              <a:avLst/>
              <a:gdLst/>
              <a:ahLst/>
              <a:cxnLst/>
              <a:rect l="l" t="t" r="r" b="b"/>
              <a:pathLst>
                <a:path h="100330">
                  <a:moveTo>
                    <a:pt x="0" y="99821"/>
                  </a:moveTo>
                  <a:lnTo>
                    <a:pt x="0" y="0"/>
                  </a:lnTo>
                </a:path>
              </a:pathLst>
            </a:custGeom>
            <a:ln w="3175">
              <a:solidFill>
                <a:srgbClr val="000000"/>
              </a:solidFill>
            </a:ln>
          </p:spPr>
          <p:txBody>
            <a:bodyPr wrap="square" lIns="0" tIns="0" rIns="0" bIns="0" rtlCol="0"/>
            <a:lstStyle/>
            <a:p>
              <a:endParaRPr sz="1227"/>
            </a:p>
          </p:txBody>
        </p:sp>
        <p:sp>
          <p:nvSpPr>
            <p:cNvPr id="2799" name="object 2799"/>
            <p:cNvSpPr/>
            <p:nvPr/>
          </p:nvSpPr>
          <p:spPr>
            <a:xfrm>
              <a:off x="8059673" y="2555366"/>
              <a:ext cx="5080" cy="0"/>
            </a:xfrm>
            <a:custGeom>
              <a:avLst/>
              <a:gdLst/>
              <a:ahLst/>
              <a:cxnLst/>
              <a:rect l="l" t="t" r="r" b="b"/>
              <a:pathLst>
                <a:path w="5079">
                  <a:moveTo>
                    <a:pt x="0" y="0"/>
                  </a:moveTo>
                  <a:lnTo>
                    <a:pt x="4571" y="0"/>
                  </a:lnTo>
                </a:path>
              </a:pathLst>
            </a:custGeom>
            <a:ln w="3175">
              <a:solidFill>
                <a:srgbClr val="000000"/>
              </a:solidFill>
            </a:ln>
          </p:spPr>
          <p:txBody>
            <a:bodyPr wrap="square" lIns="0" tIns="0" rIns="0" bIns="0" rtlCol="0"/>
            <a:lstStyle/>
            <a:p>
              <a:endParaRPr sz="1227"/>
            </a:p>
          </p:txBody>
        </p:sp>
        <p:sp>
          <p:nvSpPr>
            <p:cNvPr id="2800" name="object 2800"/>
            <p:cNvSpPr/>
            <p:nvPr/>
          </p:nvSpPr>
          <p:spPr>
            <a:xfrm>
              <a:off x="8059868" y="2455548"/>
              <a:ext cx="99695" cy="99695"/>
            </a:xfrm>
            <a:custGeom>
              <a:avLst/>
              <a:gdLst/>
              <a:ahLst/>
              <a:cxnLst/>
              <a:rect l="l" t="t" r="r" b="b"/>
              <a:pathLst>
                <a:path w="99695" h="99694">
                  <a:moveTo>
                    <a:pt x="99627" y="99627"/>
                  </a:moveTo>
                  <a:lnTo>
                    <a:pt x="91798" y="60847"/>
                  </a:lnTo>
                  <a:lnTo>
                    <a:pt x="70446" y="29179"/>
                  </a:lnTo>
                  <a:lnTo>
                    <a:pt x="38778" y="7829"/>
                  </a:lnTo>
                  <a:lnTo>
                    <a:pt x="0" y="0"/>
                  </a:lnTo>
                </a:path>
              </a:pathLst>
            </a:custGeom>
            <a:ln w="3175">
              <a:solidFill>
                <a:srgbClr val="000000"/>
              </a:solidFill>
            </a:ln>
          </p:spPr>
          <p:txBody>
            <a:bodyPr wrap="square" lIns="0" tIns="0" rIns="0" bIns="0" rtlCol="0"/>
            <a:lstStyle/>
            <a:p>
              <a:endParaRPr sz="1227"/>
            </a:p>
          </p:txBody>
        </p:sp>
        <p:sp>
          <p:nvSpPr>
            <p:cNvPr id="2801" name="object 2801"/>
            <p:cNvSpPr/>
            <p:nvPr/>
          </p:nvSpPr>
          <p:spPr>
            <a:xfrm>
              <a:off x="8064245" y="2455544"/>
              <a:ext cx="0" cy="100330"/>
            </a:xfrm>
            <a:custGeom>
              <a:avLst/>
              <a:gdLst/>
              <a:ahLst/>
              <a:cxnLst/>
              <a:rect l="l" t="t" r="r" b="b"/>
              <a:pathLst>
                <a:path h="100330">
                  <a:moveTo>
                    <a:pt x="0" y="0"/>
                  </a:moveTo>
                  <a:lnTo>
                    <a:pt x="0" y="99821"/>
                  </a:lnTo>
                </a:path>
              </a:pathLst>
            </a:custGeom>
            <a:ln w="3175">
              <a:solidFill>
                <a:srgbClr val="000000"/>
              </a:solidFill>
            </a:ln>
          </p:spPr>
          <p:txBody>
            <a:bodyPr wrap="square" lIns="0" tIns="0" rIns="0" bIns="0" rtlCol="0"/>
            <a:lstStyle/>
            <a:p>
              <a:endParaRPr sz="1227"/>
            </a:p>
          </p:txBody>
        </p:sp>
        <p:sp>
          <p:nvSpPr>
            <p:cNvPr id="2802" name="object 2802"/>
            <p:cNvSpPr/>
            <p:nvPr/>
          </p:nvSpPr>
          <p:spPr>
            <a:xfrm>
              <a:off x="8059673" y="2455544"/>
              <a:ext cx="0" cy="100330"/>
            </a:xfrm>
            <a:custGeom>
              <a:avLst/>
              <a:gdLst/>
              <a:ahLst/>
              <a:cxnLst/>
              <a:rect l="l" t="t" r="r" b="b"/>
              <a:pathLst>
                <a:path h="100330">
                  <a:moveTo>
                    <a:pt x="0" y="99821"/>
                  </a:moveTo>
                  <a:lnTo>
                    <a:pt x="0" y="0"/>
                  </a:lnTo>
                </a:path>
              </a:pathLst>
            </a:custGeom>
            <a:ln w="3175">
              <a:solidFill>
                <a:srgbClr val="000000"/>
              </a:solidFill>
            </a:ln>
          </p:spPr>
          <p:txBody>
            <a:bodyPr wrap="square" lIns="0" tIns="0" rIns="0" bIns="0" rtlCol="0"/>
            <a:lstStyle/>
            <a:p>
              <a:endParaRPr sz="1227"/>
            </a:p>
          </p:txBody>
        </p:sp>
        <p:pic>
          <p:nvPicPr>
            <p:cNvPr id="2803" name="object 2803"/>
            <p:cNvPicPr/>
            <p:nvPr/>
          </p:nvPicPr>
          <p:blipFill>
            <a:blip r:embed="rId22" cstate="print"/>
            <a:stretch>
              <a:fillRect/>
            </a:stretch>
          </p:blipFill>
          <p:spPr>
            <a:xfrm>
              <a:off x="8342376" y="3118866"/>
              <a:ext cx="199834" cy="99822"/>
            </a:xfrm>
            <a:prstGeom prst="rect">
              <a:avLst/>
            </a:prstGeom>
          </p:spPr>
        </p:pic>
        <p:sp>
          <p:nvSpPr>
            <p:cNvPr id="2804" name="object 2804"/>
            <p:cNvSpPr/>
            <p:nvPr/>
          </p:nvSpPr>
          <p:spPr>
            <a:xfrm>
              <a:off x="8254365" y="3218688"/>
              <a:ext cx="5080" cy="0"/>
            </a:xfrm>
            <a:custGeom>
              <a:avLst/>
              <a:gdLst/>
              <a:ahLst/>
              <a:cxnLst/>
              <a:rect l="l" t="t" r="r" b="b"/>
              <a:pathLst>
                <a:path w="5079">
                  <a:moveTo>
                    <a:pt x="4952" y="0"/>
                  </a:moveTo>
                  <a:lnTo>
                    <a:pt x="0" y="0"/>
                  </a:lnTo>
                </a:path>
              </a:pathLst>
            </a:custGeom>
            <a:ln w="3175">
              <a:solidFill>
                <a:srgbClr val="000000"/>
              </a:solidFill>
            </a:ln>
          </p:spPr>
          <p:txBody>
            <a:bodyPr wrap="square" lIns="0" tIns="0" rIns="0" bIns="0" rtlCol="0"/>
            <a:lstStyle/>
            <a:p>
              <a:endParaRPr sz="1227"/>
            </a:p>
          </p:txBody>
        </p:sp>
        <p:sp>
          <p:nvSpPr>
            <p:cNvPr id="2805" name="object 2805"/>
            <p:cNvSpPr/>
            <p:nvPr/>
          </p:nvSpPr>
          <p:spPr>
            <a:xfrm>
              <a:off x="8159880" y="3118866"/>
              <a:ext cx="99695" cy="99695"/>
            </a:xfrm>
            <a:custGeom>
              <a:avLst/>
              <a:gdLst/>
              <a:ahLst/>
              <a:cxnLst/>
              <a:rect l="l" t="t" r="r" b="b"/>
              <a:pathLst>
                <a:path w="99695" h="99694">
                  <a:moveTo>
                    <a:pt x="99627" y="0"/>
                  </a:moveTo>
                  <a:lnTo>
                    <a:pt x="60847" y="7829"/>
                  </a:lnTo>
                  <a:lnTo>
                    <a:pt x="29179" y="29181"/>
                  </a:lnTo>
                  <a:lnTo>
                    <a:pt x="7829" y="60849"/>
                  </a:lnTo>
                  <a:lnTo>
                    <a:pt x="0" y="99627"/>
                  </a:lnTo>
                </a:path>
              </a:pathLst>
            </a:custGeom>
            <a:ln w="3175">
              <a:solidFill>
                <a:srgbClr val="000000"/>
              </a:solidFill>
            </a:ln>
          </p:spPr>
          <p:txBody>
            <a:bodyPr wrap="square" lIns="0" tIns="0" rIns="0" bIns="0" rtlCol="0"/>
            <a:lstStyle/>
            <a:p>
              <a:endParaRPr sz="1227"/>
            </a:p>
          </p:txBody>
        </p:sp>
        <p:sp>
          <p:nvSpPr>
            <p:cNvPr id="2806" name="object 2806"/>
            <p:cNvSpPr/>
            <p:nvPr/>
          </p:nvSpPr>
          <p:spPr>
            <a:xfrm>
              <a:off x="8254365" y="3118866"/>
              <a:ext cx="0" cy="100330"/>
            </a:xfrm>
            <a:custGeom>
              <a:avLst/>
              <a:gdLst/>
              <a:ahLst/>
              <a:cxnLst/>
              <a:rect l="l" t="t" r="r" b="b"/>
              <a:pathLst>
                <a:path h="100330">
                  <a:moveTo>
                    <a:pt x="0" y="0"/>
                  </a:moveTo>
                  <a:lnTo>
                    <a:pt x="0" y="99821"/>
                  </a:lnTo>
                </a:path>
              </a:pathLst>
            </a:custGeom>
            <a:ln w="3175">
              <a:solidFill>
                <a:srgbClr val="000000"/>
              </a:solidFill>
            </a:ln>
          </p:spPr>
          <p:txBody>
            <a:bodyPr wrap="square" lIns="0" tIns="0" rIns="0" bIns="0" rtlCol="0"/>
            <a:lstStyle/>
            <a:p>
              <a:endParaRPr sz="1227"/>
            </a:p>
          </p:txBody>
        </p:sp>
        <p:sp>
          <p:nvSpPr>
            <p:cNvPr id="2807" name="object 2807"/>
            <p:cNvSpPr/>
            <p:nvPr/>
          </p:nvSpPr>
          <p:spPr>
            <a:xfrm>
              <a:off x="8259318" y="3118866"/>
              <a:ext cx="0" cy="100330"/>
            </a:xfrm>
            <a:custGeom>
              <a:avLst/>
              <a:gdLst/>
              <a:ahLst/>
              <a:cxnLst/>
              <a:rect l="l" t="t" r="r" b="b"/>
              <a:pathLst>
                <a:path h="100330">
                  <a:moveTo>
                    <a:pt x="0" y="99821"/>
                  </a:moveTo>
                  <a:lnTo>
                    <a:pt x="0" y="0"/>
                  </a:lnTo>
                </a:path>
              </a:pathLst>
            </a:custGeom>
            <a:ln w="3175">
              <a:solidFill>
                <a:srgbClr val="000000"/>
              </a:solidFill>
            </a:ln>
          </p:spPr>
          <p:txBody>
            <a:bodyPr wrap="square" lIns="0" tIns="0" rIns="0" bIns="0" rtlCol="0"/>
            <a:lstStyle/>
            <a:p>
              <a:endParaRPr sz="1227"/>
            </a:p>
          </p:txBody>
        </p:sp>
        <p:pic>
          <p:nvPicPr>
            <p:cNvPr id="2808" name="object 2808"/>
            <p:cNvPicPr/>
            <p:nvPr/>
          </p:nvPicPr>
          <p:blipFill>
            <a:blip r:embed="rId23" cstate="print"/>
            <a:stretch>
              <a:fillRect/>
            </a:stretch>
          </p:blipFill>
          <p:spPr>
            <a:xfrm>
              <a:off x="8625078" y="3118866"/>
              <a:ext cx="305371" cy="99822"/>
            </a:xfrm>
            <a:prstGeom prst="rect">
              <a:avLst/>
            </a:prstGeom>
          </p:spPr>
        </p:pic>
        <p:sp>
          <p:nvSpPr>
            <p:cNvPr id="2809" name="object 2809"/>
            <p:cNvSpPr/>
            <p:nvPr/>
          </p:nvSpPr>
          <p:spPr>
            <a:xfrm>
              <a:off x="7954136" y="3218688"/>
              <a:ext cx="5080" cy="0"/>
            </a:xfrm>
            <a:custGeom>
              <a:avLst/>
              <a:gdLst/>
              <a:ahLst/>
              <a:cxnLst/>
              <a:rect l="l" t="t" r="r" b="b"/>
              <a:pathLst>
                <a:path w="5079">
                  <a:moveTo>
                    <a:pt x="0" y="0"/>
                  </a:moveTo>
                  <a:lnTo>
                    <a:pt x="4952" y="0"/>
                  </a:lnTo>
                </a:path>
              </a:pathLst>
            </a:custGeom>
            <a:ln w="3175">
              <a:solidFill>
                <a:srgbClr val="000000"/>
              </a:solidFill>
            </a:ln>
          </p:spPr>
          <p:txBody>
            <a:bodyPr wrap="square" lIns="0" tIns="0" rIns="0" bIns="0" rtlCol="0"/>
            <a:lstStyle/>
            <a:p>
              <a:endParaRPr sz="1227"/>
            </a:p>
          </p:txBody>
        </p:sp>
        <p:sp>
          <p:nvSpPr>
            <p:cNvPr id="2810" name="object 2810"/>
            <p:cNvSpPr/>
            <p:nvPr/>
          </p:nvSpPr>
          <p:spPr>
            <a:xfrm>
              <a:off x="7954331" y="3118869"/>
              <a:ext cx="99695" cy="99695"/>
            </a:xfrm>
            <a:custGeom>
              <a:avLst/>
              <a:gdLst/>
              <a:ahLst/>
              <a:cxnLst/>
              <a:rect l="l" t="t" r="r" b="b"/>
              <a:pathLst>
                <a:path w="99695" h="99694">
                  <a:moveTo>
                    <a:pt x="99627" y="99627"/>
                  </a:moveTo>
                  <a:lnTo>
                    <a:pt x="91798" y="60847"/>
                  </a:lnTo>
                  <a:lnTo>
                    <a:pt x="70446" y="29179"/>
                  </a:lnTo>
                  <a:lnTo>
                    <a:pt x="38778" y="7829"/>
                  </a:lnTo>
                  <a:lnTo>
                    <a:pt x="0" y="0"/>
                  </a:lnTo>
                </a:path>
              </a:pathLst>
            </a:custGeom>
            <a:ln w="3175">
              <a:solidFill>
                <a:srgbClr val="000000"/>
              </a:solidFill>
            </a:ln>
          </p:spPr>
          <p:txBody>
            <a:bodyPr wrap="square" lIns="0" tIns="0" rIns="0" bIns="0" rtlCol="0"/>
            <a:lstStyle/>
            <a:p>
              <a:endParaRPr sz="1227"/>
            </a:p>
          </p:txBody>
        </p:sp>
        <p:sp>
          <p:nvSpPr>
            <p:cNvPr id="2811" name="object 2811"/>
            <p:cNvSpPr/>
            <p:nvPr/>
          </p:nvSpPr>
          <p:spPr>
            <a:xfrm>
              <a:off x="7959090" y="3118866"/>
              <a:ext cx="0" cy="100330"/>
            </a:xfrm>
            <a:custGeom>
              <a:avLst/>
              <a:gdLst/>
              <a:ahLst/>
              <a:cxnLst/>
              <a:rect l="l" t="t" r="r" b="b"/>
              <a:pathLst>
                <a:path h="100330">
                  <a:moveTo>
                    <a:pt x="0" y="0"/>
                  </a:moveTo>
                  <a:lnTo>
                    <a:pt x="0" y="99821"/>
                  </a:lnTo>
                </a:path>
              </a:pathLst>
            </a:custGeom>
            <a:ln w="3175">
              <a:solidFill>
                <a:srgbClr val="000000"/>
              </a:solidFill>
            </a:ln>
          </p:spPr>
          <p:txBody>
            <a:bodyPr wrap="square" lIns="0" tIns="0" rIns="0" bIns="0" rtlCol="0"/>
            <a:lstStyle/>
            <a:p>
              <a:endParaRPr sz="1227"/>
            </a:p>
          </p:txBody>
        </p:sp>
        <p:sp>
          <p:nvSpPr>
            <p:cNvPr id="2812" name="object 2812"/>
            <p:cNvSpPr/>
            <p:nvPr/>
          </p:nvSpPr>
          <p:spPr>
            <a:xfrm>
              <a:off x="7954136" y="3118866"/>
              <a:ext cx="0" cy="100330"/>
            </a:xfrm>
            <a:custGeom>
              <a:avLst/>
              <a:gdLst/>
              <a:ahLst/>
              <a:cxnLst/>
              <a:rect l="l" t="t" r="r" b="b"/>
              <a:pathLst>
                <a:path h="100330">
                  <a:moveTo>
                    <a:pt x="0" y="99821"/>
                  </a:moveTo>
                  <a:lnTo>
                    <a:pt x="0" y="0"/>
                  </a:lnTo>
                </a:path>
              </a:pathLst>
            </a:custGeom>
            <a:ln w="3175">
              <a:solidFill>
                <a:srgbClr val="000000"/>
              </a:solidFill>
            </a:ln>
          </p:spPr>
          <p:txBody>
            <a:bodyPr wrap="square" lIns="0" tIns="0" rIns="0" bIns="0" rtlCol="0"/>
            <a:lstStyle/>
            <a:p>
              <a:endParaRPr sz="1227"/>
            </a:p>
          </p:txBody>
        </p:sp>
        <p:sp>
          <p:nvSpPr>
            <p:cNvPr id="2813" name="object 2813"/>
            <p:cNvSpPr/>
            <p:nvPr/>
          </p:nvSpPr>
          <p:spPr>
            <a:xfrm>
              <a:off x="8059673" y="3218688"/>
              <a:ext cx="5080" cy="0"/>
            </a:xfrm>
            <a:custGeom>
              <a:avLst/>
              <a:gdLst/>
              <a:ahLst/>
              <a:cxnLst/>
              <a:rect l="l" t="t" r="r" b="b"/>
              <a:pathLst>
                <a:path w="5079">
                  <a:moveTo>
                    <a:pt x="0" y="0"/>
                  </a:moveTo>
                  <a:lnTo>
                    <a:pt x="4571" y="0"/>
                  </a:lnTo>
                </a:path>
              </a:pathLst>
            </a:custGeom>
            <a:ln w="3175">
              <a:solidFill>
                <a:srgbClr val="000000"/>
              </a:solidFill>
            </a:ln>
          </p:spPr>
          <p:txBody>
            <a:bodyPr wrap="square" lIns="0" tIns="0" rIns="0" bIns="0" rtlCol="0"/>
            <a:lstStyle/>
            <a:p>
              <a:endParaRPr sz="1227"/>
            </a:p>
          </p:txBody>
        </p:sp>
        <p:sp>
          <p:nvSpPr>
            <p:cNvPr id="2814" name="object 2814"/>
            <p:cNvSpPr/>
            <p:nvPr/>
          </p:nvSpPr>
          <p:spPr>
            <a:xfrm>
              <a:off x="8059868" y="3118869"/>
              <a:ext cx="99695" cy="99695"/>
            </a:xfrm>
            <a:custGeom>
              <a:avLst/>
              <a:gdLst/>
              <a:ahLst/>
              <a:cxnLst/>
              <a:rect l="l" t="t" r="r" b="b"/>
              <a:pathLst>
                <a:path w="99695" h="99694">
                  <a:moveTo>
                    <a:pt x="99627" y="99627"/>
                  </a:moveTo>
                  <a:lnTo>
                    <a:pt x="91798" y="60847"/>
                  </a:lnTo>
                  <a:lnTo>
                    <a:pt x="70446" y="29179"/>
                  </a:lnTo>
                  <a:lnTo>
                    <a:pt x="38778" y="7829"/>
                  </a:lnTo>
                  <a:lnTo>
                    <a:pt x="0" y="0"/>
                  </a:lnTo>
                </a:path>
              </a:pathLst>
            </a:custGeom>
            <a:ln w="3175">
              <a:solidFill>
                <a:srgbClr val="000000"/>
              </a:solidFill>
            </a:ln>
          </p:spPr>
          <p:txBody>
            <a:bodyPr wrap="square" lIns="0" tIns="0" rIns="0" bIns="0" rtlCol="0"/>
            <a:lstStyle/>
            <a:p>
              <a:endParaRPr sz="1227"/>
            </a:p>
          </p:txBody>
        </p:sp>
        <p:sp>
          <p:nvSpPr>
            <p:cNvPr id="2815" name="object 2815"/>
            <p:cNvSpPr/>
            <p:nvPr/>
          </p:nvSpPr>
          <p:spPr>
            <a:xfrm>
              <a:off x="8064245" y="3118866"/>
              <a:ext cx="0" cy="100330"/>
            </a:xfrm>
            <a:custGeom>
              <a:avLst/>
              <a:gdLst/>
              <a:ahLst/>
              <a:cxnLst/>
              <a:rect l="l" t="t" r="r" b="b"/>
              <a:pathLst>
                <a:path h="100330">
                  <a:moveTo>
                    <a:pt x="0" y="0"/>
                  </a:moveTo>
                  <a:lnTo>
                    <a:pt x="0" y="99821"/>
                  </a:lnTo>
                </a:path>
              </a:pathLst>
            </a:custGeom>
            <a:ln w="3175">
              <a:solidFill>
                <a:srgbClr val="000000"/>
              </a:solidFill>
            </a:ln>
          </p:spPr>
          <p:txBody>
            <a:bodyPr wrap="square" lIns="0" tIns="0" rIns="0" bIns="0" rtlCol="0"/>
            <a:lstStyle/>
            <a:p>
              <a:endParaRPr sz="1227"/>
            </a:p>
          </p:txBody>
        </p:sp>
        <p:sp>
          <p:nvSpPr>
            <p:cNvPr id="2816" name="object 2816"/>
            <p:cNvSpPr/>
            <p:nvPr/>
          </p:nvSpPr>
          <p:spPr>
            <a:xfrm>
              <a:off x="8059673" y="3118866"/>
              <a:ext cx="0" cy="100330"/>
            </a:xfrm>
            <a:custGeom>
              <a:avLst/>
              <a:gdLst/>
              <a:ahLst/>
              <a:cxnLst/>
              <a:rect l="l" t="t" r="r" b="b"/>
              <a:pathLst>
                <a:path h="100330">
                  <a:moveTo>
                    <a:pt x="0" y="99821"/>
                  </a:moveTo>
                  <a:lnTo>
                    <a:pt x="0" y="0"/>
                  </a:lnTo>
                </a:path>
              </a:pathLst>
            </a:custGeom>
            <a:ln w="3175">
              <a:solidFill>
                <a:srgbClr val="000000"/>
              </a:solidFill>
            </a:ln>
          </p:spPr>
          <p:txBody>
            <a:bodyPr wrap="square" lIns="0" tIns="0" rIns="0" bIns="0" rtlCol="0"/>
            <a:lstStyle/>
            <a:p>
              <a:endParaRPr sz="1227"/>
            </a:p>
          </p:txBody>
        </p:sp>
        <p:pic>
          <p:nvPicPr>
            <p:cNvPr id="2817" name="object 2817"/>
            <p:cNvPicPr/>
            <p:nvPr/>
          </p:nvPicPr>
          <p:blipFill>
            <a:blip r:embed="rId24" cstate="print"/>
            <a:stretch>
              <a:fillRect/>
            </a:stretch>
          </p:blipFill>
          <p:spPr>
            <a:xfrm>
              <a:off x="11577828" y="3117342"/>
              <a:ext cx="404812" cy="99822"/>
            </a:xfrm>
            <a:prstGeom prst="rect">
              <a:avLst/>
            </a:prstGeom>
          </p:spPr>
        </p:pic>
        <p:pic>
          <p:nvPicPr>
            <p:cNvPr id="2818" name="object 2818"/>
            <p:cNvPicPr/>
            <p:nvPr/>
          </p:nvPicPr>
          <p:blipFill>
            <a:blip r:embed="rId25" cstate="print"/>
            <a:stretch>
              <a:fillRect/>
            </a:stretch>
          </p:blipFill>
          <p:spPr>
            <a:xfrm>
              <a:off x="4349877" y="7976044"/>
              <a:ext cx="199830" cy="100012"/>
            </a:xfrm>
            <a:prstGeom prst="rect">
              <a:avLst/>
            </a:prstGeom>
          </p:spPr>
        </p:pic>
        <p:pic>
          <p:nvPicPr>
            <p:cNvPr id="2819" name="object 2819"/>
            <p:cNvPicPr/>
            <p:nvPr/>
          </p:nvPicPr>
          <p:blipFill>
            <a:blip r:embed="rId26" cstate="print"/>
            <a:stretch>
              <a:fillRect/>
            </a:stretch>
          </p:blipFill>
          <p:spPr>
            <a:xfrm>
              <a:off x="8342376" y="7976044"/>
              <a:ext cx="199830" cy="100012"/>
            </a:xfrm>
            <a:prstGeom prst="rect">
              <a:avLst/>
            </a:prstGeom>
          </p:spPr>
        </p:pic>
        <p:pic>
          <p:nvPicPr>
            <p:cNvPr id="2820" name="object 2820"/>
            <p:cNvPicPr/>
            <p:nvPr/>
          </p:nvPicPr>
          <p:blipFill>
            <a:blip r:embed="rId24" cstate="print"/>
            <a:stretch>
              <a:fillRect/>
            </a:stretch>
          </p:blipFill>
          <p:spPr>
            <a:xfrm>
              <a:off x="11577828" y="2454021"/>
              <a:ext cx="404812" cy="99822"/>
            </a:xfrm>
            <a:prstGeom prst="rect">
              <a:avLst/>
            </a:prstGeom>
          </p:spPr>
        </p:pic>
        <p:sp>
          <p:nvSpPr>
            <p:cNvPr id="2821" name="object 2821"/>
            <p:cNvSpPr/>
            <p:nvPr/>
          </p:nvSpPr>
          <p:spPr>
            <a:xfrm>
              <a:off x="11577828" y="7977758"/>
              <a:ext cx="5080" cy="0"/>
            </a:xfrm>
            <a:custGeom>
              <a:avLst/>
              <a:gdLst/>
              <a:ahLst/>
              <a:cxnLst/>
              <a:rect l="l" t="t" r="r" b="b"/>
              <a:pathLst>
                <a:path w="5079">
                  <a:moveTo>
                    <a:pt x="0" y="0"/>
                  </a:moveTo>
                  <a:lnTo>
                    <a:pt x="4952" y="0"/>
                  </a:lnTo>
                </a:path>
              </a:pathLst>
            </a:custGeom>
            <a:ln w="3175">
              <a:solidFill>
                <a:srgbClr val="000000"/>
              </a:solidFill>
            </a:ln>
          </p:spPr>
          <p:txBody>
            <a:bodyPr wrap="square" lIns="0" tIns="0" rIns="0" bIns="0" rtlCol="0"/>
            <a:lstStyle/>
            <a:p>
              <a:endParaRPr sz="1227"/>
            </a:p>
          </p:txBody>
        </p:sp>
        <p:sp>
          <p:nvSpPr>
            <p:cNvPr id="2822" name="object 2822"/>
            <p:cNvSpPr/>
            <p:nvPr/>
          </p:nvSpPr>
          <p:spPr>
            <a:xfrm>
              <a:off x="11578018" y="7977572"/>
              <a:ext cx="99695" cy="99695"/>
            </a:xfrm>
            <a:custGeom>
              <a:avLst/>
              <a:gdLst/>
              <a:ahLst/>
              <a:cxnLst/>
              <a:rect l="l" t="t" r="r" b="b"/>
              <a:pathLst>
                <a:path w="99695" h="99695">
                  <a:moveTo>
                    <a:pt x="0" y="99627"/>
                  </a:moveTo>
                  <a:lnTo>
                    <a:pt x="38780" y="91798"/>
                  </a:lnTo>
                  <a:lnTo>
                    <a:pt x="70447" y="70446"/>
                  </a:lnTo>
                  <a:lnTo>
                    <a:pt x="91798" y="38778"/>
                  </a:lnTo>
                  <a:lnTo>
                    <a:pt x="99627" y="0"/>
                  </a:lnTo>
                </a:path>
              </a:pathLst>
            </a:custGeom>
            <a:ln w="3175">
              <a:solidFill>
                <a:srgbClr val="000000"/>
              </a:solidFill>
            </a:ln>
          </p:spPr>
          <p:txBody>
            <a:bodyPr wrap="square" lIns="0" tIns="0" rIns="0" bIns="0" rtlCol="0"/>
            <a:lstStyle/>
            <a:p>
              <a:endParaRPr sz="1227"/>
            </a:p>
          </p:txBody>
        </p:sp>
        <p:sp>
          <p:nvSpPr>
            <p:cNvPr id="2823" name="object 2823"/>
            <p:cNvSpPr/>
            <p:nvPr/>
          </p:nvSpPr>
          <p:spPr>
            <a:xfrm>
              <a:off x="11582781" y="7977758"/>
              <a:ext cx="0" cy="100330"/>
            </a:xfrm>
            <a:custGeom>
              <a:avLst/>
              <a:gdLst/>
              <a:ahLst/>
              <a:cxnLst/>
              <a:rect l="l" t="t" r="r" b="b"/>
              <a:pathLst>
                <a:path h="100329">
                  <a:moveTo>
                    <a:pt x="0" y="99821"/>
                  </a:moveTo>
                  <a:lnTo>
                    <a:pt x="0" y="0"/>
                  </a:lnTo>
                </a:path>
              </a:pathLst>
            </a:custGeom>
            <a:ln w="3175">
              <a:solidFill>
                <a:srgbClr val="000000"/>
              </a:solidFill>
            </a:ln>
          </p:spPr>
          <p:txBody>
            <a:bodyPr wrap="square" lIns="0" tIns="0" rIns="0" bIns="0" rtlCol="0"/>
            <a:lstStyle/>
            <a:p>
              <a:endParaRPr sz="1227"/>
            </a:p>
          </p:txBody>
        </p:sp>
        <p:sp>
          <p:nvSpPr>
            <p:cNvPr id="2824" name="object 2824"/>
            <p:cNvSpPr/>
            <p:nvPr/>
          </p:nvSpPr>
          <p:spPr>
            <a:xfrm>
              <a:off x="11577828" y="7977758"/>
              <a:ext cx="0" cy="100330"/>
            </a:xfrm>
            <a:custGeom>
              <a:avLst/>
              <a:gdLst/>
              <a:ahLst/>
              <a:cxnLst/>
              <a:rect l="l" t="t" r="r" b="b"/>
              <a:pathLst>
                <a:path h="100329">
                  <a:moveTo>
                    <a:pt x="0" y="0"/>
                  </a:moveTo>
                  <a:lnTo>
                    <a:pt x="0" y="99821"/>
                  </a:lnTo>
                </a:path>
              </a:pathLst>
            </a:custGeom>
            <a:ln w="3175">
              <a:solidFill>
                <a:srgbClr val="000000"/>
              </a:solidFill>
            </a:ln>
          </p:spPr>
          <p:txBody>
            <a:bodyPr wrap="square" lIns="0" tIns="0" rIns="0" bIns="0" rtlCol="0"/>
            <a:lstStyle/>
            <a:p>
              <a:endParaRPr sz="1227"/>
            </a:p>
          </p:txBody>
        </p:sp>
        <p:sp>
          <p:nvSpPr>
            <p:cNvPr id="2825" name="object 2825"/>
            <p:cNvSpPr/>
            <p:nvPr/>
          </p:nvSpPr>
          <p:spPr>
            <a:xfrm>
              <a:off x="11772518" y="7977758"/>
              <a:ext cx="5080" cy="0"/>
            </a:xfrm>
            <a:custGeom>
              <a:avLst/>
              <a:gdLst/>
              <a:ahLst/>
              <a:cxnLst/>
              <a:rect l="l" t="t" r="r" b="b"/>
              <a:pathLst>
                <a:path w="5079">
                  <a:moveTo>
                    <a:pt x="4952" y="0"/>
                  </a:moveTo>
                  <a:lnTo>
                    <a:pt x="0" y="0"/>
                  </a:lnTo>
                </a:path>
              </a:pathLst>
            </a:custGeom>
            <a:ln w="3175">
              <a:solidFill>
                <a:srgbClr val="000000"/>
              </a:solidFill>
            </a:ln>
          </p:spPr>
          <p:txBody>
            <a:bodyPr wrap="square" lIns="0" tIns="0" rIns="0" bIns="0" rtlCol="0"/>
            <a:lstStyle/>
            <a:p>
              <a:endParaRPr sz="1227"/>
            </a:p>
          </p:txBody>
        </p:sp>
        <p:sp>
          <p:nvSpPr>
            <p:cNvPr id="2826" name="object 2826"/>
            <p:cNvSpPr/>
            <p:nvPr/>
          </p:nvSpPr>
          <p:spPr>
            <a:xfrm>
              <a:off x="11678031" y="7977568"/>
              <a:ext cx="99695" cy="99695"/>
            </a:xfrm>
            <a:custGeom>
              <a:avLst/>
              <a:gdLst/>
              <a:ahLst/>
              <a:cxnLst/>
              <a:rect l="l" t="t" r="r" b="b"/>
              <a:pathLst>
                <a:path w="99695" h="99695">
                  <a:moveTo>
                    <a:pt x="0" y="0"/>
                  </a:moveTo>
                  <a:lnTo>
                    <a:pt x="7829" y="38780"/>
                  </a:lnTo>
                  <a:lnTo>
                    <a:pt x="29181" y="70447"/>
                  </a:lnTo>
                  <a:lnTo>
                    <a:pt x="60849" y="91798"/>
                  </a:lnTo>
                  <a:lnTo>
                    <a:pt x="99627" y="99627"/>
                  </a:lnTo>
                </a:path>
              </a:pathLst>
            </a:custGeom>
            <a:ln w="3175">
              <a:solidFill>
                <a:srgbClr val="000000"/>
              </a:solidFill>
            </a:ln>
          </p:spPr>
          <p:txBody>
            <a:bodyPr wrap="square" lIns="0" tIns="0" rIns="0" bIns="0" rtlCol="0"/>
            <a:lstStyle/>
            <a:p>
              <a:endParaRPr sz="1227"/>
            </a:p>
          </p:txBody>
        </p:sp>
        <p:sp>
          <p:nvSpPr>
            <p:cNvPr id="2827" name="object 2827"/>
            <p:cNvSpPr/>
            <p:nvPr/>
          </p:nvSpPr>
          <p:spPr>
            <a:xfrm>
              <a:off x="11772518" y="7977758"/>
              <a:ext cx="0" cy="100330"/>
            </a:xfrm>
            <a:custGeom>
              <a:avLst/>
              <a:gdLst/>
              <a:ahLst/>
              <a:cxnLst/>
              <a:rect l="l" t="t" r="r" b="b"/>
              <a:pathLst>
                <a:path h="100329">
                  <a:moveTo>
                    <a:pt x="0" y="99821"/>
                  </a:moveTo>
                  <a:lnTo>
                    <a:pt x="0" y="0"/>
                  </a:lnTo>
                </a:path>
              </a:pathLst>
            </a:custGeom>
            <a:ln w="3175">
              <a:solidFill>
                <a:srgbClr val="000000"/>
              </a:solidFill>
            </a:ln>
          </p:spPr>
          <p:txBody>
            <a:bodyPr wrap="square" lIns="0" tIns="0" rIns="0" bIns="0" rtlCol="0"/>
            <a:lstStyle/>
            <a:p>
              <a:endParaRPr sz="1227"/>
            </a:p>
          </p:txBody>
        </p:sp>
        <p:sp>
          <p:nvSpPr>
            <p:cNvPr id="2828" name="object 2828"/>
            <p:cNvSpPr/>
            <p:nvPr/>
          </p:nvSpPr>
          <p:spPr>
            <a:xfrm>
              <a:off x="11777471" y="7977758"/>
              <a:ext cx="0" cy="100330"/>
            </a:xfrm>
            <a:custGeom>
              <a:avLst/>
              <a:gdLst/>
              <a:ahLst/>
              <a:cxnLst/>
              <a:rect l="l" t="t" r="r" b="b"/>
              <a:pathLst>
                <a:path h="100329">
                  <a:moveTo>
                    <a:pt x="0" y="0"/>
                  </a:moveTo>
                  <a:lnTo>
                    <a:pt x="0" y="99821"/>
                  </a:lnTo>
                </a:path>
              </a:pathLst>
            </a:custGeom>
            <a:ln w="3175">
              <a:solidFill>
                <a:srgbClr val="000000"/>
              </a:solidFill>
            </a:ln>
          </p:spPr>
          <p:txBody>
            <a:bodyPr wrap="square" lIns="0" tIns="0" rIns="0" bIns="0" rtlCol="0"/>
            <a:lstStyle/>
            <a:p>
              <a:endParaRPr sz="1227"/>
            </a:p>
          </p:txBody>
        </p:sp>
        <p:sp>
          <p:nvSpPr>
            <p:cNvPr id="2829" name="object 2829"/>
            <p:cNvSpPr/>
            <p:nvPr/>
          </p:nvSpPr>
          <p:spPr>
            <a:xfrm>
              <a:off x="11577828" y="8247507"/>
              <a:ext cx="5080" cy="0"/>
            </a:xfrm>
            <a:custGeom>
              <a:avLst/>
              <a:gdLst/>
              <a:ahLst/>
              <a:cxnLst/>
              <a:rect l="l" t="t" r="r" b="b"/>
              <a:pathLst>
                <a:path w="5079">
                  <a:moveTo>
                    <a:pt x="0" y="0"/>
                  </a:moveTo>
                  <a:lnTo>
                    <a:pt x="4952" y="0"/>
                  </a:lnTo>
                </a:path>
              </a:pathLst>
            </a:custGeom>
            <a:ln w="3175">
              <a:solidFill>
                <a:srgbClr val="000000"/>
              </a:solidFill>
            </a:ln>
          </p:spPr>
          <p:txBody>
            <a:bodyPr wrap="square" lIns="0" tIns="0" rIns="0" bIns="0" rtlCol="0"/>
            <a:lstStyle/>
            <a:p>
              <a:endParaRPr sz="1227"/>
            </a:p>
          </p:txBody>
        </p:sp>
        <p:sp>
          <p:nvSpPr>
            <p:cNvPr id="2830" name="object 2830"/>
            <p:cNvSpPr/>
            <p:nvPr/>
          </p:nvSpPr>
          <p:spPr>
            <a:xfrm>
              <a:off x="11578018" y="8247320"/>
              <a:ext cx="99695" cy="99695"/>
            </a:xfrm>
            <a:custGeom>
              <a:avLst/>
              <a:gdLst/>
              <a:ahLst/>
              <a:cxnLst/>
              <a:rect l="l" t="t" r="r" b="b"/>
              <a:pathLst>
                <a:path w="99695" h="99695">
                  <a:moveTo>
                    <a:pt x="0" y="99627"/>
                  </a:moveTo>
                  <a:lnTo>
                    <a:pt x="38780" y="91798"/>
                  </a:lnTo>
                  <a:lnTo>
                    <a:pt x="70447" y="70446"/>
                  </a:lnTo>
                  <a:lnTo>
                    <a:pt x="91798" y="38778"/>
                  </a:lnTo>
                  <a:lnTo>
                    <a:pt x="99627" y="0"/>
                  </a:lnTo>
                </a:path>
              </a:pathLst>
            </a:custGeom>
            <a:ln w="3175">
              <a:solidFill>
                <a:srgbClr val="000000"/>
              </a:solidFill>
            </a:ln>
          </p:spPr>
          <p:txBody>
            <a:bodyPr wrap="square" lIns="0" tIns="0" rIns="0" bIns="0" rtlCol="0"/>
            <a:lstStyle/>
            <a:p>
              <a:endParaRPr sz="1227"/>
            </a:p>
          </p:txBody>
        </p:sp>
        <p:sp>
          <p:nvSpPr>
            <p:cNvPr id="2831" name="object 2831"/>
            <p:cNvSpPr/>
            <p:nvPr/>
          </p:nvSpPr>
          <p:spPr>
            <a:xfrm>
              <a:off x="11582781" y="8247507"/>
              <a:ext cx="0" cy="99695"/>
            </a:xfrm>
            <a:custGeom>
              <a:avLst/>
              <a:gdLst/>
              <a:ahLst/>
              <a:cxnLst/>
              <a:rect l="l" t="t" r="r" b="b"/>
              <a:pathLst>
                <a:path h="99695">
                  <a:moveTo>
                    <a:pt x="0" y="99440"/>
                  </a:moveTo>
                  <a:lnTo>
                    <a:pt x="0" y="0"/>
                  </a:lnTo>
                </a:path>
              </a:pathLst>
            </a:custGeom>
            <a:ln w="3175">
              <a:solidFill>
                <a:srgbClr val="000000"/>
              </a:solidFill>
            </a:ln>
          </p:spPr>
          <p:txBody>
            <a:bodyPr wrap="square" lIns="0" tIns="0" rIns="0" bIns="0" rtlCol="0"/>
            <a:lstStyle/>
            <a:p>
              <a:endParaRPr sz="1227"/>
            </a:p>
          </p:txBody>
        </p:sp>
        <p:sp>
          <p:nvSpPr>
            <p:cNvPr id="2832" name="object 2832"/>
            <p:cNvSpPr/>
            <p:nvPr/>
          </p:nvSpPr>
          <p:spPr>
            <a:xfrm>
              <a:off x="11577828" y="8247507"/>
              <a:ext cx="0" cy="100330"/>
            </a:xfrm>
            <a:custGeom>
              <a:avLst/>
              <a:gdLst/>
              <a:ahLst/>
              <a:cxnLst/>
              <a:rect l="l" t="t" r="r" b="b"/>
              <a:pathLst>
                <a:path h="100329">
                  <a:moveTo>
                    <a:pt x="0" y="0"/>
                  </a:moveTo>
                  <a:lnTo>
                    <a:pt x="0" y="99821"/>
                  </a:lnTo>
                </a:path>
              </a:pathLst>
            </a:custGeom>
            <a:ln w="3175">
              <a:solidFill>
                <a:srgbClr val="000000"/>
              </a:solidFill>
            </a:ln>
          </p:spPr>
          <p:txBody>
            <a:bodyPr wrap="square" lIns="0" tIns="0" rIns="0" bIns="0" rtlCol="0"/>
            <a:lstStyle/>
            <a:p>
              <a:endParaRPr sz="1227"/>
            </a:p>
          </p:txBody>
        </p:sp>
        <p:sp>
          <p:nvSpPr>
            <p:cNvPr id="2833" name="object 2833"/>
            <p:cNvSpPr/>
            <p:nvPr/>
          </p:nvSpPr>
          <p:spPr>
            <a:xfrm>
              <a:off x="11772518" y="8247507"/>
              <a:ext cx="5080" cy="0"/>
            </a:xfrm>
            <a:custGeom>
              <a:avLst/>
              <a:gdLst/>
              <a:ahLst/>
              <a:cxnLst/>
              <a:rect l="l" t="t" r="r" b="b"/>
              <a:pathLst>
                <a:path w="5079">
                  <a:moveTo>
                    <a:pt x="4952" y="0"/>
                  </a:moveTo>
                  <a:lnTo>
                    <a:pt x="0" y="0"/>
                  </a:lnTo>
                </a:path>
              </a:pathLst>
            </a:custGeom>
            <a:ln w="3175">
              <a:solidFill>
                <a:srgbClr val="000000"/>
              </a:solidFill>
            </a:ln>
          </p:spPr>
          <p:txBody>
            <a:bodyPr wrap="square" lIns="0" tIns="0" rIns="0" bIns="0" rtlCol="0"/>
            <a:lstStyle/>
            <a:p>
              <a:endParaRPr sz="1227"/>
            </a:p>
          </p:txBody>
        </p:sp>
        <p:sp>
          <p:nvSpPr>
            <p:cNvPr id="2834" name="object 2834"/>
            <p:cNvSpPr/>
            <p:nvPr/>
          </p:nvSpPr>
          <p:spPr>
            <a:xfrm>
              <a:off x="11678031" y="8247316"/>
              <a:ext cx="99695" cy="99695"/>
            </a:xfrm>
            <a:custGeom>
              <a:avLst/>
              <a:gdLst/>
              <a:ahLst/>
              <a:cxnLst/>
              <a:rect l="l" t="t" r="r" b="b"/>
              <a:pathLst>
                <a:path w="99695" h="99695">
                  <a:moveTo>
                    <a:pt x="0" y="0"/>
                  </a:moveTo>
                  <a:lnTo>
                    <a:pt x="7829" y="38780"/>
                  </a:lnTo>
                  <a:lnTo>
                    <a:pt x="29181" y="70447"/>
                  </a:lnTo>
                  <a:lnTo>
                    <a:pt x="60849" y="91798"/>
                  </a:lnTo>
                  <a:lnTo>
                    <a:pt x="99627" y="99627"/>
                  </a:lnTo>
                </a:path>
              </a:pathLst>
            </a:custGeom>
            <a:ln w="3175">
              <a:solidFill>
                <a:srgbClr val="000000"/>
              </a:solidFill>
            </a:ln>
          </p:spPr>
          <p:txBody>
            <a:bodyPr wrap="square" lIns="0" tIns="0" rIns="0" bIns="0" rtlCol="0"/>
            <a:lstStyle/>
            <a:p>
              <a:endParaRPr sz="1227"/>
            </a:p>
          </p:txBody>
        </p:sp>
        <p:sp>
          <p:nvSpPr>
            <p:cNvPr id="2835" name="object 2835"/>
            <p:cNvSpPr/>
            <p:nvPr/>
          </p:nvSpPr>
          <p:spPr>
            <a:xfrm>
              <a:off x="11772518" y="8247507"/>
              <a:ext cx="0" cy="99695"/>
            </a:xfrm>
            <a:custGeom>
              <a:avLst/>
              <a:gdLst/>
              <a:ahLst/>
              <a:cxnLst/>
              <a:rect l="l" t="t" r="r" b="b"/>
              <a:pathLst>
                <a:path h="99695">
                  <a:moveTo>
                    <a:pt x="0" y="99440"/>
                  </a:moveTo>
                  <a:lnTo>
                    <a:pt x="0" y="0"/>
                  </a:lnTo>
                </a:path>
              </a:pathLst>
            </a:custGeom>
            <a:ln w="3175">
              <a:solidFill>
                <a:srgbClr val="000000"/>
              </a:solidFill>
            </a:ln>
          </p:spPr>
          <p:txBody>
            <a:bodyPr wrap="square" lIns="0" tIns="0" rIns="0" bIns="0" rtlCol="0"/>
            <a:lstStyle/>
            <a:p>
              <a:endParaRPr sz="1227"/>
            </a:p>
          </p:txBody>
        </p:sp>
        <p:sp>
          <p:nvSpPr>
            <p:cNvPr id="2836" name="object 2836"/>
            <p:cNvSpPr/>
            <p:nvPr/>
          </p:nvSpPr>
          <p:spPr>
            <a:xfrm>
              <a:off x="11777471" y="8247507"/>
              <a:ext cx="0" cy="100330"/>
            </a:xfrm>
            <a:custGeom>
              <a:avLst/>
              <a:gdLst/>
              <a:ahLst/>
              <a:cxnLst/>
              <a:rect l="l" t="t" r="r" b="b"/>
              <a:pathLst>
                <a:path h="100329">
                  <a:moveTo>
                    <a:pt x="0" y="0"/>
                  </a:moveTo>
                  <a:lnTo>
                    <a:pt x="0" y="99821"/>
                  </a:lnTo>
                </a:path>
              </a:pathLst>
            </a:custGeom>
            <a:ln w="3175">
              <a:solidFill>
                <a:srgbClr val="000000"/>
              </a:solidFill>
            </a:ln>
          </p:spPr>
          <p:txBody>
            <a:bodyPr wrap="square" lIns="0" tIns="0" rIns="0" bIns="0" rtlCol="0"/>
            <a:lstStyle/>
            <a:p>
              <a:endParaRPr sz="1227"/>
            </a:p>
          </p:txBody>
        </p:sp>
        <p:pic>
          <p:nvPicPr>
            <p:cNvPr id="2837" name="object 2837"/>
            <p:cNvPicPr/>
            <p:nvPr/>
          </p:nvPicPr>
          <p:blipFill>
            <a:blip r:embed="rId25" cstate="print"/>
            <a:stretch>
              <a:fillRect/>
            </a:stretch>
          </p:blipFill>
          <p:spPr>
            <a:xfrm>
              <a:off x="4349877" y="8248078"/>
              <a:ext cx="199830" cy="100012"/>
            </a:xfrm>
            <a:prstGeom prst="rect">
              <a:avLst/>
            </a:prstGeom>
          </p:spPr>
        </p:pic>
        <p:sp>
          <p:nvSpPr>
            <p:cNvPr id="2838" name="object 2838"/>
            <p:cNvSpPr/>
            <p:nvPr/>
          </p:nvSpPr>
          <p:spPr>
            <a:xfrm>
              <a:off x="12833604" y="3030093"/>
              <a:ext cx="0" cy="8890"/>
            </a:xfrm>
            <a:custGeom>
              <a:avLst/>
              <a:gdLst/>
              <a:ahLst/>
              <a:cxnLst/>
              <a:rect l="l" t="t" r="r" b="b"/>
              <a:pathLst>
                <a:path h="8889">
                  <a:moveTo>
                    <a:pt x="0" y="8381"/>
                  </a:moveTo>
                  <a:lnTo>
                    <a:pt x="0" y="0"/>
                  </a:lnTo>
                </a:path>
              </a:pathLst>
            </a:custGeom>
            <a:ln w="3175">
              <a:solidFill>
                <a:srgbClr val="000000"/>
              </a:solidFill>
            </a:ln>
          </p:spPr>
          <p:txBody>
            <a:bodyPr wrap="square" lIns="0" tIns="0" rIns="0" bIns="0" rtlCol="0"/>
            <a:lstStyle/>
            <a:p>
              <a:endParaRPr sz="1227"/>
            </a:p>
          </p:txBody>
        </p:sp>
        <p:sp>
          <p:nvSpPr>
            <p:cNvPr id="2839" name="object 2839"/>
            <p:cNvSpPr/>
            <p:nvPr/>
          </p:nvSpPr>
          <p:spPr>
            <a:xfrm>
              <a:off x="12833604" y="3030093"/>
              <a:ext cx="13335" cy="0"/>
            </a:xfrm>
            <a:custGeom>
              <a:avLst/>
              <a:gdLst/>
              <a:ahLst/>
              <a:cxnLst/>
              <a:rect l="l" t="t" r="r" b="b"/>
              <a:pathLst>
                <a:path w="13334">
                  <a:moveTo>
                    <a:pt x="0" y="0"/>
                  </a:moveTo>
                  <a:lnTo>
                    <a:pt x="13334" y="0"/>
                  </a:lnTo>
                </a:path>
              </a:pathLst>
            </a:custGeom>
            <a:ln w="3175">
              <a:solidFill>
                <a:srgbClr val="000000"/>
              </a:solidFill>
            </a:ln>
          </p:spPr>
          <p:txBody>
            <a:bodyPr wrap="square" lIns="0" tIns="0" rIns="0" bIns="0" rtlCol="0"/>
            <a:lstStyle/>
            <a:p>
              <a:endParaRPr sz="1227"/>
            </a:p>
          </p:txBody>
        </p:sp>
        <p:sp>
          <p:nvSpPr>
            <p:cNvPr id="2840" name="object 2840"/>
            <p:cNvSpPr/>
            <p:nvPr/>
          </p:nvSpPr>
          <p:spPr>
            <a:xfrm>
              <a:off x="12853796" y="3030093"/>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2841" name="object 2841"/>
            <p:cNvSpPr/>
            <p:nvPr/>
          </p:nvSpPr>
          <p:spPr>
            <a:xfrm>
              <a:off x="12874752" y="3030093"/>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2842" name="object 2842"/>
            <p:cNvSpPr/>
            <p:nvPr/>
          </p:nvSpPr>
          <p:spPr>
            <a:xfrm>
              <a:off x="12895326" y="3030093"/>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2843" name="object 2843"/>
            <p:cNvSpPr/>
            <p:nvPr/>
          </p:nvSpPr>
          <p:spPr>
            <a:xfrm>
              <a:off x="12916281" y="3030093"/>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2844" name="object 2844"/>
            <p:cNvSpPr/>
            <p:nvPr/>
          </p:nvSpPr>
          <p:spPr>
            <a:xfrm>
              <a:off x="12936855" y="3030093"/>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2845" name="object 2845"/>
            <p:cNvSpPr/>
            <p:nvPr/>
          </p:nvSpPr>
          <p:spPr>
            <a:xfrm>
              <a:off x="12957809" y="3030093"/>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2846" name="object 2846"/>
            <p:cNvSpPr/>
            <p:nvPr/>
          </p:nvSpPr>
          <p:spPr>
            <a:xfrm>
              <a:off x="12978765" y="3030093"/>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2847" name="object 2847"/>
            <p:cNvSpPr/>
            <p:nvPr/>
          </p:nvSpPr>
          <p:spPr>
            <a:xfrm>
              <a:off x="12999339" y="3030093"/>
              <a:ext cx="14604" cy="0"/>
            </a:xfrm>
            <a:custGeom>
              <a:avLst/>
              <a:gdLst/>
              <a:ahLst/>
              <a:cxnLst/>
              <a:rect l="l" t="t" r="r" b="b"/>
              <a:pathLst>
                <a:path w="14605">
                  <a:moveTo>
                    <a:pt x="0" y="0"/>
                  </a:moveTo>
                  <a:lnTo>
                    <a:pt x="14096" y="0"/>
                  </a:lnTo>
                </a:path>
              </a:pathLst>
            </a:custGeom>
            <a:ln w="3175">
              <a:solidFill>
                <a:srgbClr val="000000"/>
              </a:solidFill>
            </a:ln>
          </p:spPr>
          <p:txBody>
            <a:bodyPr wrap="square" lIns="0" tIns="0" rIns="0" bIns="0" rtlCol="0"/>
            <a:lstStyle/>
            <a:p>
              <a:endParaRPr sz="1227"/>
            </a:p>
          </p:txBody>
        </p:sp>
        <p:sp>
          <p:nvSpPr>
            <p:cNvPr id="2848" name="object 2848"/>
            <p:cNvSpPr/>
            <p:nvPr/>
          </p:nvSpPr>
          <p:spPr>
            <a:xfrm>
              <a:off x="13020293" y="3030093"/>
              <a:ext cx="13970" cy="0"/>
            </a:xfrm>
            <a:custGeom>
              <a:avLst/>
              <a:gdLst/>
              <a:ahLst/>
              <a:cxnLst/>
              <a:rect l="l" t="t" r="r" b="b"/>
              <a:pathLst>
                <a:path w="13969">
                  <a:moveTo>
                    <a:pt x="0" y="0"/>
                  </a:moveTo>
                  <a:lnTo>
                    <a:pt x="13715" y="0"/>
                  </a:lnTo>
                </a:path>
              </a:pathLst>
            </a:custGeom>
            <a:ln w="3175">
              <a:solidFill>
                <a:srgbClr val="000000"/>
              </a:solidFill>
            </a:ln>
          </p:spPr>
          <p:txBody>
            <a:bodyPr wrap="square" lIns="0" tIns="0" rIns="0" bIns="0" rtlCol="0"/>
            <a:lstStyle/>
            <a:p>
              <a:endParaRPr sz="1227"/>
            </a:p>
          </p:txBody>
        </p:sp>
        <p:sp>
          <p:nvSpPr>
            <p:cNvPr id="2849" name="object 2849"/>
            <p:cNvSpPr/>
            <p:nvPr/>
          </p:nvSpPr>
          <p:spPr>
            <a:xfrm>
              <a:off x="13040868" y="3030093"/>
              <a:ext cx="14604" cy="0"/>
            </a:xfrm>
            <a:custGeom>
              <a:avLst/>
              <a:gdLst/>
              <a:ahLst/>
              <a:cxnLst/>
              <a:rect l="l" t="t" r="r" b="b"/>
              <a:pathLst>
                <a:path w="14605">
                  <a:moveTo>
                    <a:pt x="0" y="0"/>
                  </a:moveTo>
                  <a:lnTo>
                    <a:pt x="14096" y="0"/>
                  </a:lnTo>
                </a:path>
              </a:pathLst>
            </a:custGeom>
            <a:ln w="3175">
              <a:solidFill>
                <a:srgbClr val="000000"/>
              </a:solidFill>
            </a:ln>
          </p:spPr>
          <p:txBody>
            <a:bodyPr wrap="square" lIns="0" tIns="0" rIns="0" bIns="0" rtlCol="0"/>
            <a:lstStyle/>
            <a:p>
              <a:endParaRPr sz="1227"/>
            </a:p>
          </p:txBody>
        </p:sp>
        <p:sp>
          <p:nvSpPr>
            <p:cNvPr id="2850" name="object 2850"/>
            <p:cNvSpPr/>
            <p:nvPr/>
          </p:nvSpPr>
          <p:spPr>
            <a:xfrm>
              <a:off x="13061822" y="3030093"/>
              <a:ext cx="13970" cy="0"/>
            </a:xfrm>
            <a:custGeom>
              <a:avLst/>
              <a:gdLst/>
              <a:ahLst/>
              <a:cxnLst/>
              <a:rect l="l" t="t" r="r" b="b"/>
              <a:pathLst>
                <a:path w="13969">
                  <a:moveTo>
                    <a:pt x="0" y="0"/>
                  </a:moveTo>
                  <a:lnTo>
                    <a:pt x="13715" y="0"/>
                  </a:lnTo>
                </a:path>
              </a:pathLst>
            </a:custGeom>
            <a:ln w="3175">
              <a:solidFill>
                <a:srgbClr val="000000"/>
              </a:solidFill>
            </a:ln>
          </p:spPr>
          <p:txBody>
            <a:bodyPr wrap="square" lIns="0" tIns="0" rIns="0" bIns="0" rtlCol="0"/>
            <a:lstStyle/>
            <a:p>
              <a:endParaRPr sz="1227"/>
            </a:p>
          </p:txBody>
        </p:sp>
        <p:sp>
          <p:nvSpPr>
            <p:cNvPr id="2851" name="object 2851"/>
            <p:cNvSpPr/>
            <p:nvPr/>
          </p:nvSpPr>
          <p:spPr>
            <a:xfrm>
              <a:off x="13082778" y="3030093"/>
              <a:ext cx="13970" cy="0"/>
            </a:xfrm>
            <a:custGeom>
              <a:avLst/>
              <a:gdLst/>
              <a:ahLst/>
              <a:cxnLst/>
              <a:rect l="l" t="t" r="r" b="b"/>
              <a:pathLst>
                <a:path w="13969">
                  <a:moveTo>
                    <a:pt x="0" y="0"/>
                  </a:moveTo>
                  <a:lnTo>
                    <a:pt x="13715" y="0"/>
                  </a:lnTo>
                </a:path>
              </a:pathLst>
            </a:custGeom>
            <a:ln w="3175">
              <a:solidFill>
                <a:srgbClr val="000000"/>
              </a:solidFill>
            </a:ln>
          </p:spPr>
          <p:txBody>
            <a:bodyPr wrap="square" lIns="0" tIns="0" rIns="0" bIns="0" rtlCol="0"/>
            <a:lstStyle/>
            <a:p>
              <a:endParaRPr sz="1227"/>
            </a:p>
          </p:txBody>
        </p:sp>
        <p:sp>
          <p:nvSpPr>
            <p:cNvPr id="2852" name="object 2852"/>
            <p:cNvSpPr/>
            <p:nvPr/>
          </p:nvSpPr>
          <p:spPr>
            <a:xfrm>
              <a:off x="13103352" y="3030093"/>
              <a:ext cx="13970" cy="0"/>
            </a:xfrm>
            <a:custGeom>
              <a:avLst/>
              <a:gdLst/>
              <a:ahLst/>
              <a:cxnLst/>
              <a:rect l="l" t="t" r="r" b="b"/>
              <a:pathLst>
                <a:path w="13969">
                  <a:moveTo>
                    <a:pt x="0" y="0"/>
                  </a:moveTo>
                  <a:lnTo>
                    <a:pt x="13715" y="0"/>
                  </a:lnTo>
                </a:path>
              </a:pathLst>
            </a:custGeom>
            <a:ln w="3175">
              <a:solidFill>
                <a:srgbClr val="000000"/>
              </a:solidFill>
            </a:ln>
          </p:spPr>
          <p:txBody>
            <a:bodyPr wrap="square" lIns="0" tIns="0" rIns="0" bIns="0" rtlCol="0"/>
            <a:lstStyle/>
            <a:p>
              <a:endParaRPr sz="1227"/>
            </a:p>
          </p:txBody>
        </p:sp>
        <p:sp>
          <p:nvSpPr>
            <p:cNvPr id="2853" name="object 2853"/>
            <p:cNvSpPr/>
            <p:nvPr/>
          </p:nvSpPr>
          <p:spPr>
            <a:xfrm>
              <a:off x="13124306" y="3030093"/>
              <a:ext cx="13970" cy="0"/>
            </a:xfrm>
            <a:custGeom>
              <a:avLst/>
              <a:gdLst/>
              <a:ahLst/>
              <a:cxnLst/>
              <a:rect l="l" t="t" r="r" b="b"/>
              <a:pathLst>
                <a:path w="13969">
                  <a:moveTo>
                    <a:pt x="0" y="0"/>
                  </a:moveTo>
                  <a:lnTo>
                    <a:pt x="13715" y="0"/>
                  </a:lnTo>
                </a:path>
              </a:pathLst>
            </a:custGeom>
            <a:ln w="3175">
              <a:solidFill>
                <a:srgbClr val="000000"/>
              </a:solidFill>
            </a:ln>
          </p:spPr>
          <p:txBody>
            <a:bodyPr wrap="square" lIns="0" tIns="0" rIns="0" bIns="0" rtlCol="0"/>
            <a:lstStyle/>
            <a:p>
              <a:endParaRPr sz="1227"/>
            </a:p>
          </p:txBody>
        </p:sp>
        <p:sp>
          <p:nvSpPr>
            <p:cNvPr id="2854" name="object 2854"/>
            <p:cNvSpPr/>
            <p:nvPr/>
          </p:nvSpPr>
          <p:spPr>
            <a:xfrm>
              <a:off x="13144881" y="3030093"/>
              <a:ext cx="14604" cy="0"/>
            </a:xfrm>
            <a:custGeom>
              <a:avLst/>
              <a:gdLst/>
              <a:ahLst/>
              <a:cxnLst/>
              <a:rect l="l" t="t" r="r" b="b"/>
              <a:pathLst>
                <a:path w="14605">
                  <a:moveTo>
                    <a:pt x="0" y="0"/>
                  </a:moveTo>
                  <a:lnTo>
                    <a:pt x="14096" y="0"/>
                  </a:lnTo>
                </a:path>
              </a:pathLst>
            </a:custGeom>
            <a:ln w="3175">
              <a:solidFill>
                <a:srgbClr val="000000"/>
              </a:solidFill>
            </a:ln>
          </p:spPr>
          <p:txBody>
            <a:bodyPr wrap="square" lIns="0" tIns="0" rIns="0" bIns="0" rtlCol="0"/>
            <a:lstStyle/>
            <a:p>
              <a:endParaRPr sz="1227"/>
            </a:p>
          </p:txBody>
        </p:sp>
        <p:sp>
          <p:nvSpPr>
            <p:cNvPr id="2855" name="object 2855"/>
            <p:cNvSpPr/>
            <p:nvPr/>
          </p:nvSpPr>
          <p:spPr>
            <a:xfrm>
              <a:off x="13165835" y="3030093"/>
              <a:ext cx="13970" cy="0"/>
            </a:xfrm>
            <a:custGeom>
              <a:avLst/>
              <a:gdLst/>
              <a:ahLst/>
              <a:cxnLst/>
              <a:rect l="l" t="t" r="r" b="b"/>
              <a:pathLst>
                <a:path w="13969">
                  <a:moveTo>
                    <a:pt x="0" y="0"/>
                  </a:moveTo>
                  <a:lnTo>
                    <a:pt x="13715" y="0"/>
                  </a:lnTo>
                </a:path>
              </a:pathLst>
            </a:custGeom>
            <a:ln w="3175">
              <a:solidFill>
                <a:srgbClr val="000000"/>
              </a:solidFill>
            </a:ln>
          </p:spPr>
          <p:txBody>
            <a:bodyPr wrap="square" lIns="0" tIns="0" rIns="0" bIns="0" rtlCol="0"/>
            <a:lstStyle/>
            <a:p>
              <a:endParaRPr sz="1227"/>
            </a:p>
          </p:txBody>
        </p:sp>
        <p:sp>
          <p:nvSpPr>
            <p:cNvPr id="2856" name="object 2856"/>
            <p:cNvSpPr/>
            <p:nvPr/>
          </p:nvSpPr>
          <p:spPr>
            <a:xfrm>
              <a:off x="13186409" y="3030093"/>
              <a:ext cx="14604" cy="0"/>
            </a:xfrm>
            <a:custGeom>
              <a:avLst/>
              <a:gdLst/>
              <a:ahLst/>
              <a:cxnLst/>
              <a:rect l="l" t="t" r="r" b="b"/>
              <a:pathLst>
                <a:path w="14605">
                  <a:moveTo>
                    <a:pt x="0" y="0"/>
                  </a:moveTo>
                  <a:lnTo>
                    <a:pt x="14096" y="0"/>
                  </a:lnTo>
                </a:path>
              </a:pathLst>
            </a:custGeom>
            <a:ln w="3175">
              <a:solidFill>
                <a:srgbClr val="000000"/>
              </a:solidFill>
            </a:ln>
          </p:spPr>
          <p:txBody>
            <a:bodyPr wrap="square" lIns="0" tIns="0" rIns="0" bIns="0" rtlCol="0"/>
            <a:lstStyle/>
            <a:p>
              <a:endParaRPr sz="1227"/>
            </a:p>
          </p:txBody>
        </p:sp>
        <p:sp>
          <p:nvSpPr>
            <p:cNvPr id="2857" name="object 2857"/>
            <p:cNvSpPr/>
            <p:nvPr/>
          </p:nvSpPr>
          <p:spPr>
            <a:xfrm>
              <a:off x="13207364" y="3030093"/>
              <a:ext cx="13970" cy="0"/>
            </a:xfrm>
            <a:custGeom>
              <a:avLst/>
              <a:gdLst/>
              <a:ahLst/>
              <a:cxnLst/>
              <a:rect l="l" t="t" r="r" b="b"/>
              <a:pathLst>
                <a:path w="13969">
                  <a:moveTo>
                    <a:pt x="0" y="0"/>
                  </a:moveTo>
                  <a:lnTo>
                    <a:pt x="13715" y="0"/>
                  </a:lnTo>
                </a:path>
              </a:pathLst>
            </a:custGeom>
            <a:ln w="3175">
              <a:solidFill>
                <a:srgbClr val="000000"/>
              </a:solidFill>
            </a:ln>
          </p:spPr>
          <p:txBody>
            <a:bodyPr wrap="square" lIns="0" tIns="0" rIns="0" bIns="0" rtlCol="0"/>
            <a:lstStyle/>
            <a:p>
              <a:endParaRPr sz="1227"/>
            </a:p>
          </p:txBody>
        </p:sp>
        <p:sp>
          <p:nvSpPr>
            <p:cNvPr id="2858" name="object 2858"/>
            <p:cNvSpPr/>
            <p:nvPr/>
          </p:nvSpPr>
          <p:spPr>
            <a:xfrm>
              <a:off x="13228319" y="3030093"/>
              <a:ext cx="13970" cy="0"/>
            </a:xfrm>
            <a:custGeom>
              <a:avLst/>
              <a:gdLst/>
              <a:ahLst/>
              <a:cxnLst/>
              <a:rect l="l" t="t" r="r" b="b"/>
              <a:pathLst>
                <a:path w="13969">
                  <a:moveTo>
                    <a:pt x="0" y="0"/>
                  </a:moveTo>
                  <a:lnTo>
                    <a:pt x="13715" y="0"/>
                  </a:lnTo>
                </a:path>
              </a:pathLst>
            </a:custGeom>
            <a:ln w="3175">
              <a:solidFill>
                <a:srgbClr val="000000"/>
              </a:solidFill>
            </a:ln>
          </p:spPr>
          <p:txBody>
            <a:bodyPr wrap="square" lIns="0" tIns="0" rIns="0" bIns="0" rtlCol="0"/>
            <a:lstStyle/>
            <a:p>
              <a:endParaRPr sz="1227"/>
            </a:p>
          </p:txBody>
        </p:sp>
        <p:sp>
          <p:nvSpPr>
            <p:cNvPr id="2859" name="object 2859"/>
            <p:cNvSpPr/>
            <p:nvPr/>
          </p:nvSpPr>
          <p:spPr>
            <a:xfrm>
              <a:off x="13248893" y="3030093"/>
              <a:ext cx="14604" cy="0"/>
            </a:xfrm>
            <a:custGeom>
              <a:avLst/>
              <a:gdLst/>
              <a:ahLst/>
              <a:cxnLst/>
              <a:rect l="l" t="t" r="r" b="b"/>
              <a:pathLst>
                <a:path w="14605">
                  <a:moveTo>
                    <a:pt x="0" y="0"/>
                  </a:moveTo>
                  <a:lnTo>
                    <a:pt x="14096" y="0"/>
                  </a:lnTo>
                </a:path>
              </a:pathLst>
            </a:custGeom>
            <a:ln w="3175">
              <a:solidFill>
                <a:srgbClr val="000000"/>
              </a:solidFill>
            </a:ln>
          </p:spPr>
          <p:txBody>
            <a:bodyPr wrap="square" lIns="0" tIns="0" rIns="0" bIns="0" rtlCol="0"/>
            <a:lstStyle/>
            <a:p>
              <a:endParaRPr sz="1227"/>
            </a:p>
          </p:txBody>
        </p:sp>
        <p:sp>
          <p:nvSpPr>
            <p:cNvPr id="2860" name="object 2860"/>
            <p:cNvSpPr/>
            <p:nvPr/>
          </p:nvSpPr>
          <p:spPr>
            <a:xfrm>
              <a:off x="13269848" y="3030093"/>
              <a:ext cx="13970" cy="0"/>
            </a:xfrm>
            <a:custGeom>
              <a:avLst/>
              <a:gdLst/>
              <a:ahLst/>
              <a:cxnLst/>
              <a:rect l="l" t="t" r="r" b="b"/>
              <a:pathLst>
                <a:path w="13969">
                  <a:moveTo>
                    <a:pt x="0" y="0"/>
                  </a:moveTo>
                  <a:lnTo>
                    <a:pt x="13715" y="0"/>
                  </a:lnTo>
                </a:path>
              </a:pathLst>
            </a:custGeom>
            <a:ln w="3175">
              <a:solidFill>
                <a:srgbClr val="000000"/>
              </a:solidFill>
            </a:ln>
          </p:spPr>
          <p:txBody>
            <a:bodyPr wrap="square" lIns="0" tIns="0" rIns="0" bIns="0" rtlCol="0"/>
            <a:lstStyle/>
            <a:p>
              <a:endParaRPr sz="1227"/>
            </a:p>
          </p:txBody>
        </p:sp>
        <p:sp>
          <p:nvSpPr>
            <p:cNvPr id="2861" name="object 2861"/>
            <p:cNvSpPr/>
            <p:nvPr/>
          </p:nvSpPr>
          <p:spPr>
            <a:xfrm>
              <a:off x="13290422" y="3030093"/>
              <a:ext cx="14604" cy="0"/>
            </a:xfrm>
            <a:custGeom>
              <a:avLst/>
              <a:gdLst/>
              <a:ahLst/>
              <a:cxnLst/>
              <a:rect l="l" t="t" r="r" b="b"/>
              <a:pathLst>
                <a:path w="14605">
                  <a:moveTo>
                    <a:pt x="0" y="0"/>
                  </a:moveTo>
                  <a:lnTo>
                    <a:pt x="14096" y="0"/>
                  </a:lnTo>
                </a:path>
              </a:pathLst>
            </a:custGeom>
            <a:ln w="3175">
              <a:solidFill>
                <a:srgbClr val="000000"/>
              </a:solidFill>
            </a:ln>
          </p:spPr>
          <p:txBody>
            <a:bodyPr wrap="square" lIns="0" tIns="0" rIns="0" bIns="0" rtlCol="0"/>
            <a:lstStyle/>
            <a:p>
              <a:endParaRPr sz="1227"/>
            </a:p>
          </p:txBody>
        </p:sp>
        <p:sp>
          <p:nvSpPr>
            <p:cNvPr id="2862" name="object 2862"/>
            <p:cNvSpPr/>
            <p:nvPr/>
          </p:nvSpPr>
          <p:spPr>
            <a:xfrm>
              <a:off x="13311378" y="3030093"/>
              <a:ext cx="13970" cy="0"/>
            </a:xfrm>
            <a:custGeom>
              <a:avLst/>
              <a:gdLst/>
              <a:ahLst/>
              <a:cxnLst/>
              <a:rect l="l" t="t" r="r" b="b"/>
              <a:pathLst>
                <a:path w="13969">
                  <a:moveTo>
                    <a:pt x="0" y="0"/>
                  </a:moveTo>
                  <a:lnTo>
                    <a:pt x="13715" y="0"/>
                  </a:lnTo>
                </a:path>
              </a:pathLst>
            </a:custGeom>
            <a:ln w="3175">
              <a:solidFill>
                <a:srgbClr val="000000"/>
              </a:solidFill>
            </a:ln>
          </p:spPr>
          <p:txBody>
            <a:bodyPr wrap="square" lIns="0" tIns="0" rIns="0" bIns="0" rtlCol="0"/>
            <a:lstStyle/>
            <a:p>
              <a:endParaRPr sz="1227"/>
            </a:p>
          </p:txBody>
        </p:sp>
        <p:sp>
          <p:nvSpPr>
            <p:cNvPr id="2863" name="object 2863"/>
            <p:cNvSpPr/>
            <p:nvPr/>
          </p:nvSpPr>
          <p:spPr>
            <a:xfrm>
              <a:off x="13331952" y="3030093"/>
              <a:ext cx="14604" cy="0"/>
            </a:xfrm>
            <a:custGeom>
              <a:avLst/>
              <a:gdLst/>
              <a:ahLst/>
              <a:cxnLst/>
              <a:rect l="l" t="t" r="r" b="b"/>
              <a:pathLst>
                <a:path w="14605">
                  <a:moveTo>
                    <a:pt x="0" y="0"/>
                  </a:moveTo>
                  <a:lnTo>
                    <a:pt x="14096" y="0"/>
                  </a:lnTo>
                </a:path>
              </a:pathLst>
            </a:custGeom>
            <a:ln w="3175">
              <a:solidFill>
                <a:srgbClr val="000000"/>
              </a:solidFill>
            </a:ln>
          </p:spPr>
          <p:txBody>
            <a:bodyPr wrap="square" lIns="0" tIns="0" rIns="0" bIns="0" rtlCol="0"/>
            <a:lstStyle/>
            <a:p>
              <a:endParaRPr sz="1227"/>
            </a:p>
          </p:txBody>
        </p:sp>
        <p:sp>
          <p:nvSpPr>
            <p:cNvPr id="2864" name="object 2864"/>
            <p:cNvSpPr/>
            <p:nvPr/>
          </p:nvSpPr>
          <p:spPr>
            <a:xfrm>
              <a:off x="13352907" y="3030093"/>
              <a:ext cx="13335" cy="0"/>
            </a:xfrm>
            <a:custGeom>
              <a:avLst/>
              <a:gdLst/>
              <a:ahLst/>
              <a:cxnLst/>
              <a:rect l="l" t="t" r="r" b="b"/>
              <a:pathLst>
                <a:path w="13334">
                  <a:moveTo>
                    <a:pt x="0" y="0"/>
                  </a:moveTo>
                  <a:lnTo>
                    <a:pt x="13334" y="0"/>
                  </a:lnTo>
                </a:path>
              </a:pathLst>
            </a:custGeom>
            <a:ln w="3175">
              <a:solidFill>
                <a:srgbClr val="000000"/>
              </a:solidFill>
            </a:ln>
          </p:spPr>
          <p:txBody>
            <a:bodyPr wrap="square" lIns="0" tIns="0" rIns="0" bIns="0" rtlCol="0"/>
            <a:lstStyle/>
            <a:p>
              <a:endParaRPr sz="1227"/>
            </a:p>
          </p:txBody>
        </p:sp>
        <p:sp>
          <p:nvSpPr>
            <p:cNvPr id="2865" name="object 2865"/>
            <p:cNvSpPr/>
            <p:nvPr/>
          </p:nvSpPr>
          <p:spPr>
            <a:xfrm>
              <a:off x="13366241" y="3030093"/>
              <a:ext cx="0" cy="8890"/>
            </a:xfrm>
            <a:custGeom>
              <a:avLst/>
              <a:gdLst/>
              <a:ahLst/>
              <a:cxnLst/>
              <a:rect l="l" t="t" r="r" b="b"/>
              <a:pathLst>
                <a:path h="8889">
                  <a:moveTo>
                    <a:pt x="0" y="0"/>
                  </a:moveTo>
                  <a:lnTo>
                    <a:pt x="0" y="8381"/>
                  </a:lnTo>
                </a:path>
              </a:pathLst>
            </a:custGeom>
            <a:ln w="3175">
              <a:solidFill>
                <a:srgbClr val="000000"/>
              </a:solidFill>
            </a:ln>
          </p:spPr>
          <p:txBody>
            <a:bodyPr wrap="square" lIns="0" tIns="0" rIns="0" bIns="0" rtlCol="0"/>
            <a:lstStyle/>
            <a:p>
              <a:endParaRPr sz="1227"/>
            </a:p>
          </p:txBody>
        </p:sp>
        <p:sp>
          <p:nvSpPr>
            <p:cNvPr id="2866" name="object 2866"/>
            <p:cNvSpPr/>
            <p:nvPr/>
          </p:nvSpPr>
          <p:spPr>
            <a:xfrm>
              <a:off x="13352907" y="3038475"/>
              <a:ext cx="13335" cy="0"/>
            </a:xfrm>
            <a:custGeom>
              <a:avLst/>
              <a:gdLst/>
              <a:ahLst/>
              <a:cxnLst/>
              <a:rect l="l" t="t" r="r" b="b"/>
              <a:pathLst>
                <a:path w="13334">
                  <a:moveTo>
                    <a:pt x="13334" y="0"/>
                  </a:moveTo>
                  <a:lnTo>
                    <a:pt x="0" y="0"/>
                  </a:lnTo>
                </a:path>
              </a:pathLst>
            </a:custGeom>
            <a:ln w="3175">
              <a:solidFill>
                <a:srgbClr val="000000"/>
              </a:solidFill>
            </a:ln>
          </p:spPr>
          <p:txBody>
            <a:bodyPr wrap="square" lIns="0" tIns="0" rIns="0" bIns="0" rtlCol="0"/>
            <a:lstStyle/>
            <a:p>
              <a:endParaRPr sz="1227"/>
            </a:p>
          </p:txBody>
        </p:sp>
        <p:sp>
          <p:nvSpPr>
            <p:cNvPr id="2867" name="object 2867"/>
            <p:cNvSpPr/>
            <p:nvPr/>
          </p:nvSpPr>
          <p:spPr>
            <a:xfrm>
              <a:off x="13331952" y="3038475"/>
              <a:ext cx="14604" cy="0"/>
            </a:xfrm>
            <a:custGeom>
              <a:avLst/>
              <a:gdLst/>
              <a:ahLst/>
              <a:cxnLst/>
              <a:rect l="l" t="t" r="r" b="b"/>
              <a:pathLst>
                <a:path w="14605">
                  <a:moveTo>
                    <a:pt x="14096" y="0"/>
                  </a:moveTo>
                  <a:lnTo>
                    <a:pt x="0" y="0"/>
                  </a:lnTo>
                </a:path>
              </a:pathLst>
            </a:custGeom>
            <a:ln w="3175">
              <a:solidFill>
                <a:srgbClr val="000000"/>
              </a:solidFill>
            </a:ln>
          </p:spPr>
          <p:txBody>
            <a:bodyPr wrap="square" lIns="0" tIns="0" rIns="0" bIns="0" rtlCol="0"/>
            <a:lstStyle/>
            <a:p>
              <a:endParaRPr sz="1227"/>
            </a:p>
          </p:txBody>
        </p:sp>
        <p:sp>
          <p:nvSpPr>
            <p:cNvPr id="2868" name="object 2868"/>
            <p:cNvSpPr/>
            <p:nvPr/>
          </p:nvSpPr>
          <p:spPr>
            <a:xfrm>
              <a:off x="13311378" y="3038475"/>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2869" name="object 2869"/>
            <p:cNvSpPr/>
            <p:nvPr/>
          </p:nvSpPr>
          <p:spPr>
            <a:xfrm>
              <a:off x="13290422" y="3038475"/>
              <a:ext cx="14604" cy="0"/>
            </a:xfrm>
            <a:custGeom>
              <a:avLst/>
              <a:gdLst/>
              <a:ahLst/>
              <a:cxnLst/>
              <a:rect l="l" t="t" r="r" b="b"/>
              <a:pathLst>
                <a:path w="14605">
                  <a:moveTo>
                    <a:pt x="14096" y="0"/>
                  </a:moveTo>
                  <a:lnTo>
                    <a:pt x="0" y="0"/>
                  </a:lnTo>
                </a:path>
              </a:pathLst>
            </a:custGeom>
            <a:ln w="3175">
              <a:solidFill>
                <a:srgbClr val="000000"/>
              </a:solidFill>
            </a:ln>
          </p:spPr>
          <p:txBody>
            <a:bodyPr wrap="square" lIns="0" tIns="0" rIns="0" bIns="0" rtlCol="0"/>
            <a:lstStyle/>
            <a:p>
              <a:endParaRPr sz="1227"/>
            </a:p>
          </p:txBody>
        </p:sp>
        <p:sp>
          <p:nvSpPr>
            <p:cNvPr id="2870" name="object 2870"/>
            <p:cNvSpPr/>
            <p:nvPr/>
          </p:nvSpPr>
          <p:spPr>
            <a:xfrm>
              <a:off x="13269848" y="3038475"/>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2871" name="object 2871"/>
            <p:cNvSpPr/>
            <p:nvPr/>
          </p:nvSpPr>
          <p:spPr>
            <a:xfrm>
              <a:off x="13248893" y="3038475"/>
              <a:ext cx="14604" cy="0"/>
            </a:xfrm>
            <a:custGeom>
              <a:avLst/>
              <a:gdLst/>
              <a:ahLst/>
              <a:cxnLst/>
              <a:rect l="l" t="t" r="r" b="b"/>
              <a:pathLst>
                <a:path w="14605">
                  <a:moveTo>
                    <a:pt x="14096" y="0"/>
                  </a:moveTo>
                  <a:lnTo>
                    <a:pt x="0" y="0"/>
                  </a:lnTo>
                </a:path>
              </a:pathLst>
            </a:custGeom>
            <a:ln w="3175">
              <a:solidFill>
                <a:srgbClr val="000000"/>
              </a:solidFill>
            </a:ln>
          </p:spPr>
          <p:txBody>
            <a:bodyPr wrap="square" lIns="0" tIns="0" rIns="0" bIns="0" rtlCol="0"/>
            <a:lstStyle/>
            <a:p>
              <a:endParaRPr sz="1227"/>
            </a:p>
          </p:txBody>
        </p:sp>
        <p:sp>
          <p:nvSpPr>
            <p:cNvPr id="2872" name="object 2872"/>
            <p:cNvSpPr/>
            <p:nvPr/>
          </p:nvSpPr>
          <p:spPr>
            <a:xfrm>
              <a:off x="13228319" y="3038475"/>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2873" name="object 2873"/>
            <p:cNvSpPr/>
            <p:nvPr/>
          </p:nvSpPr>
          <p:spPr>
            <a:xfrm>
              <a:off x="13207364" y="3038475"/>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2874" name="object 2874"/>
            <p:cNvSpPr/>
            <p:nvPr/>
          </p:nvSpPr>
          <p:spPr>
            <a:xfrm>
              <a:off x="13186409" y="3038475"/>
              <a:ext cx="14604" cy="0"/>
            </a:xfrm>
            <a:custGeom>
              <a:avLst/>
              <a:gdLst/>
              <a:ahLst/>
              <a:cxnLst/>
              <a:rect l="l" t="t" r="r" b="b"/>
              <a:pathLst>
                <a:path w="14605">
                  <a:moveTo>
                    <a:pt x="14096" y="0"/>
                  </a:moveTo>
                  <a:lnTo>
                    <a:pt x="0" y="0"/>
                  </a:lnTo>
                </a:path>
              </a:pathLst>
            </a:custGeom>
            <a:ln w="3175">
              <a:solidFill>
                <a:srgbClr val="000000"/>
              </a:solidFill>
            </a:ln>
          </p:spPr>
          <p:txBody>
            <a:bodyPr wrap="square" lIns="0" tIns="0" rIns="0" bIns="0" rtlCol="0"/>
            <a:lstStyle/>
            <a:p>
              <a:endParaRPr sz="1227"/>
            </a:p>
          </p:txBody>
        </p:sp>
        <p:sp>
          <p:nvSpPr>
            <p:cNvPr id="2875" name="object 2875"/>
            <p:cNvSpPr/>
            <p:nvPr/>
          </p:nvSpPr>
          <p:spPr>
            <a:xfrm>
              <a:off x="13165835" y="3038475"/>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2876" name="object 2876"/>
            <p:cNvSpPr/>
            <p:nvPr/>
          </p:nvSpPr>
          <p:spPr>
            <a:xfrm>
              <a:off x="13144881" y="3038475"/>
              <a:ext cx="14604" cy="0"/>
            </a:xfrm>
            <a:custGeom>
              <a:avLst/>
              <a:gdLst/>
              <a:ahLst/>
              <a:cxnLst/>
              <a:rect l="l" t="t" r="r" b="b"/>
              <a:pathLst>
                <a:path w="14605">
                  <a:moveTo>
                    <a:pt x="14096" y="0"/>
                  </a:moveTo>
                  <a:lnTo>
                    <a:pt x="0" y="0"/>
                  </a:lnTo>
                </a:path>
              </a:pathLst>
            </a:custGeom>
            <a:ln w="3175">
              <a:solidFill>
                <a:srgbClr val="000000"/>
              </a:solidFill>
            </a:ln>
          </p:spPr>
          <p:txBody>
            <a:bodyPr wrap="square" lIns="0" tIns="0" rIns="0" bIns="0" rtlCol="0"/>
            <a:lstStyle/>
            <a:p>
              <a:endParaRPr sz="1227"/>
            </a:p>
          </p:txBody>
        </p:sp>
        <p:sp>
          <p:nvSpPr>
            <p:cNvPr id="2877" name="object 2877"/>
            <p:cNvSpPr/>
            <p:nvPr/>
          </p:nvSpPr>
          <p:spPr>
            <a:xfrm>
              <a:off x="13124306" y="3038475"/>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2878" name="object 2878"/>
            <p:cNvSpPr/>
            <p:nvPr/>
          </p:nvSpPr>
          <p:spPr>
            <a:xfrm>
              <a:off x="13103352" y="3038475"/>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2879" name="object 2879"/>
            <p:cNvSpPr/>
            <p:nvPr/>
          </p:nvSpPr>
          <p:spPr>
            <a:xfrm>
              <a:off x="13082778" y="3038475"/>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2880" name="object 2880"/>
            <p:cNvSpPr/>
            <p:nvPr/>
          </p:nvSpPr>
          <p:spPr>
            <a:xfrm>
              <a:off x="13061822" y="3038475"/>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2881" name="object 2881"/>
            <p:cNvSpPr/>
            <p:nvPr/>
          </p:nvSpPr>
          <p:spPr>
            <a:xfrm>
              <a:off x="13040868" y="3038475"/>
              <a:ext cx="14604" cy="0"/>
            </a:xfrm>
            <a:custGeom>
              <a:avLst/>
              <a:gdLst/>
              <a:ahLst/>
              <a:cxnLst/>
              <a:rect l="l" t="t" r="r" b="b"/>
              <a:pathLst>
                <a:path w="14605">
                  <a:moveTo>
                    <a:pt x="14096" y="0"/>
                  </a:moveTo>
                  <a:lnTo>
                    <a:pt x="0" y="0"/>
                  </a:lnTo>
                </a:path>
              </a:pathLst>
            </a:custGeom>
            <a:ln w="3175">
              <a:solidFill>
                <a:srgbClr val="000000"/>
              </a:solidFill>
            </a:ln>
          </p:spPr>
          <p:txBody>
            <a:bodyPr wrap="square" lIns="0" tIns="0" rIns="0" bIns="0" rtlCol="0"/>
            <a:lstStyle/>
            <a:p>
              <a:endParaRPr sz="1227"/>
            </a:p>
          </p:txBody>
        </p:sp>
        <p:sp>
          <p:nvSpPr>
            <p:cNvPr id="2882" name="object 2882"/>
            <p:cNvSpPr/>
            <p:nvPr/>
          </p:nvSpPr>
          <p:spPr>
            <a:xfrm>
              <a:off x="13020293" y="3038475"/>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2883" name="object 2883"/>
            <p:cNvSpPr/>
            <p:nvPr/>
          </p:nvSpPr>
          <p:spPr>
            <a:xfrm>
              <a:off x="12999339" y="3038475"/>
              <a:ext cx="14604" cy="0"/>
            </a:xfrm>
            <a:custGeom>
              <a:avLst/>
              <a:gdLst/>
              <a:ahLst/>
              <a:cxnLst/>
              <a:rect l="l" t="t" r="r" b="b"/>
              <a:pathLst>
                <a:path w="14605">
                  <a:moveTo>
                    <a:pt x="14096" y="0"/>
                  </a:moveTo>
                  <a:lnTo>
                    <a:pt x="0" y="0"/>
                  </a:lnTo>
                </a:path>
              </a:pathLst>
            </a:custGeom>
            <a:ln w="3175">
              <a:solidFill>
                <a:srgbClr val="000000"/>
              </a:solidFill>
            </a:ln>
          </p:spPr>
          <p:txBody>
            <a:bodyPr wrap="square" lIns="0" tIns="0" rIns="0" bIns="0" rtlCol="0"/>
            <a:lstStyle/>
            <a:p>
              <a:endParaRPr sz="1227"/>
            </a:p>
          </p:txBody>
        </p:sp>
        <p:sp>
          <p:nvSpPr>
            <p:cNvPr id="2884" name="object 2884"/>
            <p:cNvSpPr/>
            <p:nvPr/>
          </p:nvSpPr>
          <p:spPr>
            <a:xfrm>
              <a:off x="12978765" y="3038475"/>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2885" name="object 2885"/>
            <p:cNvSpPr/>
            <p:nvPr/>
          </p:nvSpPr>
          <p:spPr>
            <a:xfrm>
              <a:off x="12957809" y="3038475"/>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2886" name="object 2886"/>
            <p:cNvSpPr/>
            <p:nvPr/>
          </p:nvSpPr>
          <p:spPr>
            <a:xfrm>
              <a:off x="12936855" y="3038475"/>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2887" name="object 2887"/>
            <p:cNvSpPr/>
            <p:nvPr/>
          </p:nvSpPr>
          <p:spPr>
            <a:xfrm>
              <a:off x="12916281" y="3038475"/>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2888" name="object 2888"/>
            <p:cNvSpPr/>
            <p:nvPr/>
          </p:nvSpPr>
          <p:spPr>
            <a:xfrm>
              <a:off x="12895326" y="3038475"/>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2889" name="object 2889"/>
            <p:cNvSpPr/>
            <p:nvPr/>
          </p:nvSpPr>
          <p:spPr>
            <a:xfrm>
              <a:off x="12874752" y="3038475"/>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2890" name="object 2890"/>
            <p:cNvSpPr/>
            <p:nvPr/>
          </p:nvSpPr>
          <p:spPr>
            <a:xfrm>
              <a:off x="12853796" y="3038475"/>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2891" name="object 2891"/>
            <p:cNvSpPr/>
            <p:nvPr/>
          </p:nvSpPr>
          <p:spPr>
            <a:xfrm>
              <a:off x="12833604" y="3038475"/>
              <a:ext cx="13335" cy="0"/>
            </a:xfrm>
            <a:custGeom>
              <a:avLst/>
              <a:gdLst/>
              <a:ahLst/>
              <a:cxnLst/>
              <a:rect l="l" t="t" r="r" b="b"/>
              <a:pathLst>
                <a:path w="13334">
                  <a:moveTo>
                    <a:pt x="13334" y="0"/>
                  </a:moveTo>
                  <a:lnTo>
                    <a:pt x="0" y="0"/>
                  </a:lnTo>
                </a:path>
              </a:pathLst>
            </a:custGeom>
            <a:ln w="3175">
              <a:solidFill>
                <a:srgbClr val="000000"/>
              </a:solidFill>
            </a:ln>
          </p:spPr>
          <p:txBody>
            <a:bodyPr wrap="square" lIns="0" tIns="0" rIns="0" bIns="0" rtlCol="0"/>
            <a:lstStyle/>
            <a:p>
              <a:endParaRPr sz="1227"/>
            </a:p>
          </p:txBody>
        </p:sp>
        <p:sp>
          <p:nvSpPr>
            <p:cNvPr id="2892" name="object 2892"/>
            <p:cNvSpPr/>
            <p:nvPr/>
          </p:nvSpPr>
          <p:spPr>
            <a:xfrm>
              <a:off x="12833604" y="8156447"/>
              <a:ext cx="0" cy="8890"/>
            </a:xfrm>
            <a:custGeom>
              <a:avLst/>
              <a:gdLst/>
              <a:ahLst/>
              <a:cxnLst/>
              <a:rect l="l" t="t" r="r" b="b"/>
              <a:pathLst>
                <a:path h="8890">
                  <a:moveTo>
                    <a:pt x="0" y="0"/>
                  </a:moveTo>
                  <a:lnTo>
                    <a:pt x="0" y="8381"/>
                  </a:lnTo>
                </a:path>
              </a:pathLst>
            </a:custGeom>
            <a:ln w="3175">
              <a:solidFill>
                <a:srgbClr val="000000"/>
              </a:solidFill>
            </a:ln>
          </p:spPr>
          <p:txBody>
            <a:bodyPr wrap="square" lIns="0" tIns="0" rIns="0" bIns="0" rtlCol="0"/>
            <a:lstStyle/>
            <a:p>
              <a:endParaRPr sz="1227"/>
            </a:p>
          </p:txBody>
        </p:sp>
        <p:sp>
          <p:nvSpPr>
            <p:cNvPr id="2893" name="object 2893"/>
            <p:cNvSpPr/>
            <p:nvPr/>
          </p:nvSpPr>
          <p:spPr>
            <a:xfrm>
              <a:off x="12833604" y="8164830"/>
              <a:ext cx="13335" cy="0"/>
            </a:xfrm>
            <a:custGeom>
              <a:avLst/>
              <a:gdLst/>
              <a:ahLst/>
              <a:cxnLst/>
              <a:rect l="l" t="t" r="r" b="b"/>
              <a:pathLst>
                <a:path w="13334">
                  <a:moveTo>
                    <a:pt x="0" y="0"/>
                  </a:moveTo>
                  <a:lnTo>
                    <a:pt x="13334" y="0"/>
                  </a:lnTo>
                </a:path>
              </a:pathLst>
            </a:custGeom>
            <a:ln w="3175">
              <a:solidFill>
                <a:srgbClr val="000000"/>
              </a:solidFill>
            </a:ln>
          </p:spPr>
          <p:txBody>
            <a:bodyPr wrap="square" lIns="0" tIns="0" rIns="0" bIns="0" rtlCol="0"/>
            <a:lstStyle/>
            <a:p>
              <a:endParaRPr sz="1227"/>
            </a:p>
          </p:txBody>
        </p:sp>
        <p:sp>
          <p:nvSpPr>
            <p:cNvPr id="2894" name="object 2894"/>
            <p:cNvSpPr/>
            <p:nvPr/>
          </p:nvSpPr>
          <p:spPr>
            <a:xfrm>
              <a:off x="12853796" y="8164830"/>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2895" name="object 2895"/>
            <p:cNvSpPr/>
            <p:nvPr/>
          </p:nvSpPr>
          <p:spPr>
            <a:xfrm>
              <a:off x="12874752" y="8164830"/>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2896" name="object 2896"/>
            <p:cNvSpPr/>
            <p:nvPr/>
          </p:nvSpPr>
          <p:spPr>
            <a:xfrm>
              <a:off x="12895326" y="8164830"/>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2897" name="object 2897"/>
            <p:cNvSpPr/>
            <p:nvPr/>
          </p:nvSpPr>
          <p:spPr>
            <a:xfrm>
              <a:off x="12916281" y="8164830"/>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2898" name="object 2898"/>
            <p:cNvSpPr/>
            <p:nvPr/>
          </p:nvSpPr>
          <p:spPr>
            <a:xfrm>
              <a:off x="12936855" y="8164830"/>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2899" name="object 2899"/>
            <p:cNvSpPr/>
            <p:nvPr/>
          </p:nvSpPr>
          <p:spPr>
            <a:xfrm>
              <a:off x="12957809" y="8164830"/>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2900" name="object 2900"/>
            <p:cNvSpPr/>
            <p:nvPr/>
          </p:nvSpPr>
          <p:spPr>
            <a:xfrm>
              <a:off x="12978765" y="8164830"/>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2901" name="object 2901"/>
            <p:cNvSpPr/>
            <p:nvPr/>
          </p:nvSpPr>
          <p:spPr>
            <a:xfrm>
              <a:off x="12999339" y="8164830"/>
              <a:ext cx="14604" cy="0"/>
            </a:xfrm>
            <a:custGeom>
              <a:avLst/>
              <a:gdLst/>
              <a:ahLst/>
              <a:cxnLst/>
              <a:rect l="l" t="t" r="r" b="b"/>
              <a:pathLst>
                <a:path w="14605">
                  <a:moveTo>
                    <a:pt x="0" y="0"/>
                  </a:moveTo>
                  <a:lnTo>
                    <a:pt x="14096" y="0"/>
                  </a:lnTo>
                </a:path>
              </a:pathLst>
            </a:custGeom>
            <a:ln w="3175">
              <a:solidFill>
                <a:srgbClr val="000000"/>
              </a:solidFill>
            </a:ln>
          </p:spPr>
          <p:txBody>
            <a:bodyPr wrap="square" lIns="0" tIns="0" rIns="0" bIns="0" rtlCol="0"/>
            <a:lstStyle/>
            <a:p>
              <a:endParaRPr sz="1227"/>
            </a:p>
          </p:txBody>
        </p:sp>
        <p:sp>
          <p:nvSpPr>
            <p:cNvPr id="2902" name="object 2902"/>
            <p:cNvSpPr/>
            <p:nvPr/>
          </p:nvSpPr>
          <p:spPr>
            <a:xfrm>
              <a:off x="13020293" y="8164830"/>
              <a:ext cx="13970" cy="0"/>
            </a:xfrm>
            <a:custGeom>
              <a:avLst/>
              <a:gdLst/>
              <a:ahLst/>
              <a:cxnLst/>
              <a:rect l="l" t="t" r="r" b="b"/>
              <a:pathLst>
                <a:path w="13969">
                  <a:moveTo>
                    <a:pt x="0" y="0"/>
                  </a:moveTo>
                  <a:lnTo>
                    <a:pt x="13715" y="0"/>
                  </a:lnTo>
                </a:path>
              </a:pathLst>
            </a:custGeom>
            <a:ln w="3175">
              <a:solidFill>
                <a:srgbClr val="000000"/>
              </a:solidFill>
            </a:ln>
          </p:spPr>
          <p:txBody>
            <a:bodyPr wrap="square" lIns="0" tIns="0" rIns="0" bIns="0" rtlCol="0"/>
            <a:lstStyle/>
            <a:p>
              <a:endParaRPr sz="1227"/>
            </a:p>
          </p:txBody>
        </p:sp>
        <p:sp>
          <p:nvSpPr>
            <p:cNvPr id="2903" name="object 2903"/>
            <p:cNvSpPr/>
            <p:nvPr/>
          </p:nvSpPr>
          <p:spPr>
            <a:xfrm>
              <a:off x="13040868" y="8164830"/>
              <a:ext cx="14604" cy="0"/>
            </a:xfrm>
            <a:custGeom>
              <a:avLst/>
              <a:gdLst/>
              <a:ahLst/>
              <a:cxnLst/>
              <a:rect l="l" t="t" r="r" b="b"/>
              <a:pathLst>
                <a:path w="14605">
                  <a:moveTo>
                    <a:pt x="0" y="0"/>
                  </a:moveTo>
                  <a:lnTo>
                    <a:pt x="14096" y="0"/>
                  </a:lnTo>
                </a:path>
              </a:pathLst>
            </a:custGeom>
            <a:ln w="3175">
              <a:solidFill>
                <a:srgbClr val="000000"/>
              </a:solidFill>
            </a:ln>
          </p:spPr>
          <p:txBody>
            <a:bodyPr wrap="square" lIns="0" tIns="0" rIns="0" bIns="0" rtlCol="0"/>
            <a:lstStyle/>
            <a:p>
              <a:endParaRPr sz="1227"/>
            </a:p>
          </p:txBody>
        </p:sp>
        <p:sp>
          <p:nvSpPr>
            <p:cNvPr id="2904" name="object 2904"/>
            <p:cNvSpPr/>
            <p:nvPr/>
          </p:nvSpPr>
          <p:spPr>
            <a:xfrm>
              <a:off x="13061822" y="8164830"/>
              <a:ext cx="13970" cy="0"/>
            </a:xfrm>
            <a:custGeom>
              <a:avLst/>
              <a:gdLst/>
              <a:ahLst/>
              <a:cxnLst/>
              <a:rect l="l" t="t" r="r" b="b"/>
              <a:pathLst>
                <a:path w="13969">
                  <a:moveTo>
                    <a:pt x="0" y="0"/>
                  </a:moveTo>
                  <a:lnTo>
                    <a:pt x="13715" y="0"/>
                  </a:lnTo>
                </a:path>
              </a:pathLst>
            </a:custGeom>
            <a:ln w="3175">
              <a:solidFill>
                <a:srgbClr val="000000"/>
              </a:solidFill>
            </a:ln>
          </p:spPr>
          <p:txBody>
            <a:bodyPr wrap="square" lIns="0" tIns="0" rIns="0" bIns="0" rtlCol="0"/>
            <a:lstStyle/>
            <a:p>
              <a:endParaRPr sz="1227"/>
            </a:p>
          </p:txBody>
        </p:sp>
        <p:sp>
          <p:nvSpPr>
            <p:cNvPr id="2905" name="object 2905"/>
            <p:cNvSpPr/>
            <p:nvPr/>
          </p:nvSpPr>
          <p:spPr>
            <a:xfrm>
              <a:off x="13082778" y="8164830"/>
              <a:ext cx="13970" cy="0"/>
            </a:xfrm>
            <a:custGeom>
              <a:avLst/>
              <a:gdLst/>
              <a:ahLst/>
              <a:cxnLst/>
              <a:rect l="l" t="t" r="r" b="b"/>
              <a:pathLst>
                <a:path w="13969">
                  <a:moveTo>
                    <a:pt x="0" y="0"/>
                  </a:moveTo>
                  <a:lnTo>
                    <a:pt x="13715" y="0"/>
                  </a:lnTo>
                </a:path>
              </a:pathLst>
            </a:custGeom>
            <a:ln w="3175">
              <a:solidFill>
                <a:srgbClr val="000000"/>
              </a:solidFill>
            </a:ln>
          </p:spPr>
          <p:txBody>
            <a:bodyPr wrap="square" lIns="0" tIns="0" rIns="0" bIns="0" rtlCol="0"/>
            <a:lstStyle/>
            <a:p>
              <a:endParaRPr sz="1227"/>
            </a:p>
          </p:txBody>
        </p:sp>
        <p:sp>
          <p:nvSpPr>
            <p:cNvPr id="2906" name="object 2906"/>
            <p:cNvSpPr/>
            <p:nvPr/>
          </p:nvSpPr>
          <p:spPr>
            <a:xfrm>
              <a:off x="13103352" y="8164830"/>
              <a:ext cx="13970" cy="0"/>
            </a:xfrm>
            <a:custGeom>
              <a:avLst/>
              <a:gdLst/>
              <a:ahLst/>
              <a:cxnLst/>
              <a:rect l="l" t="t" r="r" b="b"/>
              <a:pathLst>
                <a:path w="13969">
                  <a:moveTo>
                    <a:pt x="0" y="0"/>
                  </a:moveTo>
                  <a:lnTo>
                    <a:pt x="13715" y="0"/>
                  </a:lnTo>
                </a:path>
              </a:pathLst>
            </a:custGeom>
            <a:ln w="3175">
              <a:solidFill>
                <a:srgbClr val="000000"/>
              </a:solidFill>
            </a:ln>
          </p:spPr>
          <p:txBody>
            <a:bodyPr wrap="square" lIns="0" tIns="0" rIns="0" bIns="0" rtlCol="0"/>
            <a:lstStyle/>
            <a:p>
              <a:endParaRPr sz="1227"/>
            </a:p>
          </p:txBody>
        </p:sp>
        <p:sp>
          <p:nvSpPr>
            <p:cNvPr id="2907" name="object 2907"/>
            <p:cNvSpPr/>
            <p:nvPr/>
          </p:nvSpPr>
          <p:spPr>
            <a:xfrm>
              <a:off x="13124306" y="8164830"/>
              <a:ext cx="13970" cy="0"/>
            </a:xfrm>
            <a:custGeom>
              <a:avLst/>
              <a:gdLst/>
              <a:ahLst/>
              <a:cxnLst/>
              <a:rect l="l" t="t" r="r" b="b"/>
              <a:pathLst>
                <a:path w="13969">
                  <a:moveTo>
                    <a:pt x="0" y="0"/>
                  </a:moveTo>
                  <a:lnTo>
                    <a:pt x="13715" y="0"/>
                  </a:lnTo>
                </a:path>
              </a:pathLst>
            </a:custGeom>
            <a:ln w="3175">
              <a:solidFill>
                <a:srgbClr val="000000"/>
              </a:solidFill>
            </a:ln>
          </p:spPr>
          <p:txBody>
            <a:bodyPr wrap="square" lIns="0" tIns="0" rIns="0" bIns="0" rtlCol="0"/>
            <a:lstStyle/>
            <a:p>
              <a:endParaRPr sz="1227"/>
            </a:p>
          </p:txBody>
        </p:sp>
        <p:sp>
          <p:nvSpPr>
            <p:cNvPr id="2908" name="object 2908"/>
            <p:cNvSpPr/>
            <p:nvPr/>
          </p:nvSpPr>
          <p:spPr>
            <a:xfrm>
              <a:off x="13144881" y="8164830"/>
              <a:ext cx="14604" cy="0"/>
            </a:xfrm>
            <a:custGeom>
              <a:avLst/>
              <a:gdLst/>
              <a:ahLst/>
              <a:cxnLst/>
              <a:rect l="l" t="t" r="r" b="b"/>
              <a:pathLst>
                <a:path w="14605">
                  <a:moveTo>
                    <a:pt x="0" y="0"/>
                  </a:moveTo>
                  <a:lnTo>
                    <a:pt x="14096" y="0"/>
                  </a:lnTo>
                </a:path>
              </a:pathLst>
            </a:custGeom>
            <a:ln w="3175">
              <a:solidFill>
                <a:srgbClr val="000000"/>
              </a:solidFill>
            </a:ln>
          </p:spPr>
          <p:txBody>
            <a:bodyPr wrap="square" lIns="0" tIns="0" rIns="0" bIns="0" rtlCol="0"/>
            <a:lstStyle/>
            <a:p>
              <a:endParaRPr sz="1227"/>
            </a:p>
          </p:txBody>
        </p:sp>
        <p:sp>
          <p:nvSpPr>
            <p:cNvPr id="2909" name="object 2909"/>
            <p:cNvSpPr/>
            <p:nvPr/>
          </p:nvSpPr>
          <p:spPr>
            <a:xfrm>
              <a:off x="13165835" y="8164830"/>
              <a:ext cx="13970" cy="0"/>
            </a:xfrm>
            <a:custGeom>
              <a:avLst/>
              <a:gdLst/>
              <a:ahLst/>
              <a:cxnLst/>
              <a:rect l="l" t="t" r="r" b="b"/>
              <a:pathLst>
                <a:path w="13969">
                  <a:moveTo>
                    <a:pt x="0" y="0"/>
                  </a:moveTo>
                  <a:lnTo>
                    <a:pt x="13715" y="0"/>
                  </a:lnTo>
                </a:path>
              </a:pathLst>
            </a:custGeom>
            <a:ln w="3175">
              <a:solidFill>
                <a:srgbClr val="000000"/>
              </a:solidFill>
            </a:ln>
          </p:spPr>
          <p:txBody>
            <a:bodyPr wrap="square" lIns="0" tIns="0" rIns="0" bIns="0" rtlCol="0"/>
            <a:lstStyle/>
            <a:p>
              <a:endParaRPr sz="1227"/>
            </a:p>
          </p:txBody>
        </p:sp>
        <p:sp>
          <p:nvSpPr>
            <p:cNvPr id="2910" name="object 2910"/>
            <p:cNvSpPr/>
            <p:nvPr/>
          </p:nvSpPr>
          <p:spPr>
            <a:xfrm>
              <a:off x="13186409" y="8164830"/>
              <a:ext cx="14604" cy="0"/>
            </a:xfrm>
            <a:custGeom>
              <a:avLst/>
              <a:gdLst/>
              <a:ahLst/>
              <a:cxnLst/>
              <a:rect l="l" t="t" r="r" b="b"/>
              <a:pathLst>
                <a:path w="14605">
                  <a:moveTo>
                    <a:pt x="0" y="0"/>
                  </a:moveTo>
                  <a:lnTo>
                    <a:pt x="14096" y="0"/>
                  </a:lnTo>
                </a:path>
              </a:pathLst>
            </a:custGeom>
            <a:ln w="3175">
              <a:solidFill>
                <a:srgbClr val="000000"/>
              </a:solidFill>
            </a:ln>
          </p:spPr>
          <p:txBody>
            <a:bodyPr wrap="square" lIns="0" tIns="0" rIns="0" bIns="0" rtlCol="0"/>
            <a:lstStyle/>
            <a:p>
              <a:endParaRPr sz="1227"/>
            </a:p>
          </p:txBody>
        </p:sp>
        <p:sp>
          <p:nvSpPr>
            <p:cNvPr id="2911" name="object 2911"/>
            <p:cNvSpPr/>
            <p:nvPr/>
          </p:nvSpPr>
          <p:spPr>
            <a:xfrm>
              <a:off x="13207364" y="8164830"/>
              <a:ext cx="13970" cy="0"/>
            </a:xfrm>
            <a:custGeom>
              <a:avLst/>
              <a:gdLst/>
              <a:ahLst/>
              <a:cxnLst/>
              <a:rect l="l" t="t" r="r" b="b"/>
              <a:pathLst>
                <a:path w="13969">
                  <a:moveTo>
                    <a:pt x="0" y="0"/>
                  </a:moveTo>
                  <a:lnTo>
                    <a:pt x="13715" y="0"/>
                  </a:lnTo>
                </a:path>
              </a:pathLst>
            </a:custGeom>
            <a:ln w="3175">
              <a:solidFill>
                <a:srgbClr val="000000"/>
              </a:solidFill>
            </a:ln>
          </p:spPr>
          <p:txBody>
            <a:bodyPr wrap="square" lIns="0" tIns="0" rIns="0" bIns="0" rtlCol="0"/>
            <a:lstStyle/>
            <a:p>
              <a:endParaRPr sz="1227"/>
            </a:p>
          </p:txBody>
        </p:sp>
        <p:sp>
          <p:nvSpPr>
            <p:cNvPr id="2912" name="object 2912"/>
            <p:cNvSpPr/>
            <p:nvPr/>
          </p:nvSpPr>
          <p:spPr>
            <a:xfrm>
              <a:off x="13228319" y="8164830"/>
              <a:ext cx="13970" cy="0"/>
            </a:xfrm>
            <a:custGeom>
              <a:avLst/>
              <a:gdLst/>
              <a:ahLst/>
              <a:cxnLst/>
              <a:rect l="l" t="t" r="r" b="b"/>
              <a:pathLst>
                <a:path w="13969">
                  <a:moveTo>
                    <a:pt x="0" y="0"/>
                  </a:moveTo>
                  <a:lnTo>
                    <a:pt x="13715" y="0"/>
                  </a:lnTo>
                </a:path>
              </a:pathLst>
            </a:custGeom>
            <a:ln w="3175">
              <a:solidFill>
                <a:srgbClr val="000000"/>
              </a:solidFill>
            </a:ln>
          </p:spPr>
          <p:txBody>
            <a:bodyPr wrap="square" lIns="0" tIns="0" rIns="0" bIns="0" rtlCol="0"/>
            <a:lstStyle/>
            <a:p>
              <a:endParaRPr sz="1227"/>
            </a:p>
          </p:txBody>
        </p:sp>
        <p:sp>
          <p:nvSpPr>
            <p:cNvPr id="2913" name="object 2913"/>
            <p:cNvSpPr/>
            <p:nvPr/>
          </p:nvSpPr>
          <p:spPr>
            <a:xfrm>
              <a:off x="13248893" y="8164830"/>
              <a:ext cx="14604" cy="0"/>
            </a:xfrm>
            <a:custGeom>
              <a:avLst/>
              <a:gdLst/>
              <a:ahLst/>
              <a:cxnLst/>
              <a:rect l="l" t="t" r="r" b="b"/>
              <a:pathLst>
                <a:path w="14605">
                  <a:moveTo>
                    <a:pt x="0" y="0"/>
                  </a:moveTo>
                  <a:lnTo>
                    <a:pt x="14096" y="0"/>
                  </a:lnTo>
                </a:path>
              </a:pathLst>
            </a:custGeom>
            <a:ln w="3175">
              <a:solidFill>
                <a:srgbClr val="000000"/>
              </a:solidFill>
            </a:ln>
          </p:spPr>
          <p:txBody>
            <a:bodyPr wrap="square" lIns="0" tIns="0" rIns="0" bIns="0" rtlCol="0"/>
            <a:lstStyle/>
            <a:p>
              <a:endParaRPr sz="1227"/>
            </a:p>
          </p:txBody>
        </p:sp>
        <p:sp>
          <p:nvSpPr>
            <p:cNvPr id="2914" name="object 2914"/>
            <p:cNvSpPr/>
            <p:nvPr/>
          </p:nvSpPr>
          <p:spPr>
            <a:xfrm>
              <a:off x="13269848" y="8164830"/>
              <a:ext cx="13970" cy="0"/>
            </a:xfrm>
            <a:custGeom>
              <a:avLst/>
              <a:gdLst/>
              <a:ahLst/>
              <a:cxnLst/>
              <a:rect l="l" t="t" r="r" b="b"/>
              <a:pathLst>
                <a:path w="13969">
                  <a:moveTo>
                    <a:pt x="0" y="0"/>
                  </a:moveTo>
                  <a:lnTo>
                    <a:pt x="13715" y="0"/>
                  </a:lnTo>
                </a:path>
              </a:pathLst>
            </a:custGeom>
            <a:ln w="3175">
              <a:solidFill>
                <a:srgbClr val="000000"/>
              </a:solidFill>
            </a:ln>
          </p:spPr>
          <p:txBody>
            <a:bodyPr wrap="square" lIns="0" tIns="0" rIns="0" bIns="0" rtlCol="0"/>
            <a:lstStyle/>
            <a:p>
              <a:endParaRPr sz="1227"/>
            </a:p>
          </p:txBody>
        </p:sp>
        <p:sp>
          <p:nvSpPr>
            <p:cNvPr id="2915" name="object 2915"/>
            <p:cNvSpPr/>
            <p:nvPr/>
          </p:nvSpPr>
          <p:spPr>
            <a:xfrm>
              <a:off x="13290422" y="8164830"/>
              <a:ext cx="14604" cy="0"/>
            </a:xfrm>
            <a:custGeom>
              <a:avLst/>
              <a:gdLst/>
              <a:ahLst/>
              <a:cxnLst/>
              <a:rect l="l" t="t" r="r" b="b"/>
              <a:pathLst>
                <a:path w="14605">
                  <a:moveTo>
                    <a:pt x="0" y="0"/>
                  </a:moveTo>
                  <a:lnTo>
                    <a:pt x="14096" y="0"/>
                  </a:lnTo>
                </a:path>
              </a:pathLst>
            </a:custGeom>
            <a:ln w="3175">
              <a:solidFill>
                <a:srgbClr val="000000"/>
              </a:solidFill>
            </a:ln>
          </p:spPr>
          <p:txBody>
            <a:bodyPr wrap="square" lIns="0" tIns="0" rIns="0" bIns="0" rtlCol="0"/>
            <a:lstStyle/>
            <a:p>
              <a:endParaRPr sz="1227"/>
            </a:p>
          </p:txBody>
        </p:sp>
        <p:sp>
          <p:nvSpPr>
            <p:cNvPr id="2916" name="object 2916"/>
            <p:cNvSpPr/>
            <p:nvPr/>
          </p:nvSpPr>
          <p:spPr>
            <a:xfrm>
              <a:off x="13311378" y="8164830"/>
              <a:ext cx="13970" cy="0"/>
            </a:xfrm>
            <a:custGeom>
              <a:avLst/>
              <a:gdLst/>
              <a:ahLst/>
              <a:cxnLst/>
              <a:rect l="l" t="t" r="r" b="b"/>
              <a:pathLst>
                <a:path w="13969">
                  <a:moveTo>
                    <a:pt x="0" y="0"/>
                  </a:moveTo>
                  <a:lnTo>
                    <a:pt x="13715" y="0"/>
                  </a:lnTo>
                </a:path>
              </a:pathLst>
            </a:custGeom>
            <a:ln w="3175">
              <a:solidFill>
                <a:srgbClr val="000000"/>
              </a:solidFill>
            </a:ln>
          </p:spPr>
          <p:txBody>
            <a:bodyPr wrap="square" lIns="0" tIns="0" rIns="0" bIns="0" rtlCol="0"/>
            <a:lstStyle/>
            <a:p>
              <a:endParaRPr sz="1227"/>
            </a:p>
          </p:txBody>
        </p:sp>
        <p:sp>
          <p:nvSpPr>
            <p:cNvPr id="2917" name="object 2917"/>
            <p:cNvSpPr/>
            <p:nvPr/>
          </p:nvSpPr>
          <p:spPr>
            <a:xfrm>
              <a:off x="13331952" y="8164830"/>
              <a:ext cx="14604" cy="0"/>
            </a:xfrm>
            <a:custGeom>
              <a:avLst/>
              <a:gdLst/>
              <a:ahLst/>
              <a:cxnLst/>
              <a:rect l="l" t="t" r="r" b="b"/>
              <a:pathLst>
                <a:path w="14605">
                  <a:moveTo>
                    <a:pt x="0" y="0"/>
                  </a:moveTo>
                  <a:lnTo>
                    <a:pt x="14096" y="0"/>
                  </a:lnTo>
                </a:path>
              </a:pathLst>
            </a:custGeom>
            <a:ln w="3175">
              <a:solidFill>
                <a:srgbClr val="000000"/>
              </a:solidFill>
            </a:ln>
          </p:spPr>
          <p:txBody>
            <a:bodyPr wrap="square" lIns="0" tIns="0" rIns="0" bIns="0" rtlCol="0"/>
            <a:lstStyle/>
            <a:p>
              <a:endParaRPr sz="1227"/>
            </a:p>
          </p:txBody>
        </p:sp>
        <p:sp>
          <p:nvSpPr>
            <p:cNvPr id="2918" name="object 2918"/>
            <p:cNvSpPr/>
            <p:nvPr/>
          </p:nvSpPr>
          <p:spPr>
            <a:xfrm>
              <a:off x="13352907" y="8164830"/>
              <a:ext cx="13335" cy="0"/>
            </a:xfrm>
            <a:custGeom>
              <a:avLst/>
              <a:gdLst/>
              <a:ahLst/>
              <a:cxnLst/>
              <a:rect l="l" t="t" r="r" b="b"/>
              <a:pathLst>
                <a:path w="13334">
                  <a:moveTo>
                    <a:pt x="0" y="0"/>
                  </a:moveTo>
                  <a:lnTo>
                    <a:pt x="13334" y="0"/>
                  </a:lnTo>
                </a:path>
              </a:pathLst>
            </a:custGeom>
            <a:ln w="3175">
              <a:solidFill>
                <a:srgbClr val="000000"/>
              </a:solidFill>
            </a:ln>
          </p:spPr>
          <p:txBody>
            <a:bodyPr wrap="square" lIns="0" tIns="0" rIns="0" bIns="0" rtlCol="0"/>
            <a:lstStyle/>
            <a:p>
              <a:endParaRPr sz="1227"/>
            </a:p>
          </p:txBody>
        </p:sp>
        <p:sp>
          <p:nvSpPr>
            <p:cNvPr id="2919" name="object 2919"/>
            <p:cNvSpPr/>
            <p:nvPr/>
          </p:nvSpPr>
          <p:spPr>
            <a:xfrm>
              <a:off x="13366241" y="8156447"/>
              <a:ext cx="0" cy="8890"/>
            </a:xfrm>
            <a:custGeom>
              <a:avLst/>
              <a:gdLst/>
              <a:ahLst/>
              <a:cxnLst/>
              <a:rect l="l" t="t" r="r" b="b"/>
              <a:pathLst>
                <a:path h="8890">
                  <a:moveTo>
                    <a:pt x="0" y="8381"/>
                  </a:moveTo>
                  <a:lnTo>
                    <a:pt x="0" y="0"/>
                  </a:lnTo>
                </a:path>
              </a:pathLst>
            </a:custGeom>
            <a:ln w="3175">
              <a:solidFill>
                <a:srgbClr val="000000"/>
              </a:solidFill>
            </a:ln>
          </p:spPr>
          <p:txBody>
            <a:bodyPr wrap="square" lIns="0" tIns="0" rIns="0" bIns="0" rtlCol="0"/>
            <a:lstStyle/>
            <a:p>
              <a:endParaRPr sz="1227"/>
            </a:p>
          </p:txBody>
        </p:sp>
        <p:sp>
          <p:nvSpPr>
            <p:cNvPr id="2920" name="object 2920"/>
            <p:cNvSpPr/>
            <p:nvPr/>
          </p:nvSpPr>
          <p:spPr>
            <a:xfrm>
              <a:off x="13352907" y="8156447"/>
              <a:ext cx="13335" cy="0"/>
            </a:xfrm>
            <a:custGeom>
              <a:avLst/>
              <a:gdLst/>
              <a:ahLst/>
              <a:cxnLst/>
              <a:rect l="l" t="t" r="r" b="b"/>
              <a:pathLst>
                <a:path w="13334">
                  <a:moveTo>
                    <a:pt x="13334" y="0"/>
                  </a:moveTo>
                  <a:lnTo>
                    <a:pt x="0" y="0"/>
                  </a:lnTo>
                </a:path>
              </a:pathLst>
            </a:custGeom>
            <a:ln w="3175">
              <a:solidFill>
                <a:srgbClr val="000000"/>
              </a:solidFill>
            </a:ln>
          </p:spPr>
          <p:txBody>
            <a:bodyPr wrap="square" lIns="0" tIns="0" rIns="0" bIns="0" rtlCol="0"/>
            <a:lstStyle/>
            <a:p>
              <a:endParaRPr sz="1227"/>
            </a:p>
          </p:txBody>
        </p:sp>
        <p:sp>
          <p:nvSpPr>
            <p:cNvPr id="2921" name="object 2921"/>
            <p:cNvSpPr/>
            <p:nvPr/>
          </p:nvSpPr>
          <p:spPr>
            <a:xfrm>
              <a:off x="13331952" y="8156447"/>
              <a:ext cx="14604" cy="0"/>
            </a:xfrm>
            <a:custGeom>
              <a:avLst/>
              <a:gdLst/>
              <a:ahLst/>
              <a:cxnLst/>
              <a:rect l="l" t="t" r="r" b="b"/>
              <a:pathLst>
                <a:path w="14605">
                  <a:moveTo>
                    <a:pt x="14096" y="0"/>
                  </a:moveTo>
                  <a:lnTo>
                    <a:pt x="0" y="0"/>
                  </a:lnTo>
                </a:path>
              </a:pathLst>
            </a:custGeom>
            <a:ln w="3175">
              <a:solidFill>
                <a:srgbClr val="000000"/>
              </a:solidFill>
            </a:ln>
          </p:spPr>
          <p:txBody>
            <a:bodyPr wrap="square" lIns="0" tIns="0" rIns="0" bIns="0" rtlCol="0"/>
            <a:lstStyle/>
            <a:p>
              <a:endParaRPr sz="1227"/>
            </a:p>
          </p:txBody>
        </p:sp>
        <p:sp>
          <p:nvSpPr>
            <p:cNvPr id="2922" name="object 2922"/>
            <p:cNvSpPr/>
            <p:nvPr/>
          </p:nvSpPr>
          <p:spPr>
            <a:xfrm>
              <a:off x="13311378" y="8156447"/>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2923" name="object 2923"/>
            <p:cNvSpPr/>
            <p:nvPr/>
          </p:nvSpPr>
          <p:spPr>
            <a:xfrm>
              <a:off x="13290422" y="8156447"/>
              <a:ext cx="14604" cy="0"/>
            </a:xfrm>
            <a:custGeom>
              <a:avLst/>
              <a:gdLst/>
              <a:ahLst/>
              <a:cxnLst/>
              <a:rect l="l" t="t" r="r" b="b"/>
              <a:pathLst>
                <a:path w="14605">
                  <a:moveTo>
                    <a:pt x="14096" y="0"/>
                  </a:moveTo>
                  <a:lnTo>
                    <a:pt x="0" y="0"/>
                  </a:lnTo>
                </a:path>
              </a:pathLst>
            </a:custGeom>
            <a:ln w="3175">
              <a:solidFill>
                <a:srgbClr val="000000"/>
              </a:solidFill>
            </a:ln>
          </p:spPr>
          <p:txBody>
            <a:bodyPr wrap="square" lIns="0" tIns="0" rIns="0" bIns="0" rtlCol="0"/>
            <a:lstStyle/>
            <a:p>
              <a:endParaRPr sz="1227"/>
            </a:p>
          </p:txBody>
        </p:sp>
        <p:sp>
          <p:nvSpPr>
            <p:cNvPr id="2924" name="object 2924"/>
            <p:cNvSpPr/>
            <p:nvPr/>
          </p:nvSpPr>
          <p:spPr>
            <a:xfrm>
              <a:off x="13269848" y="8156447"/>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2925" name="object 2925"/>
            <p:cNvSpPr/>
            <p:nvPr/>
          </p:nvSpPr>
          <p:spPr>
            <a:xfrm>
              <a:off x="13248893" y="8156447"/>
              <a:ext cx="14604" cy="0"/>
            </a:xfrm>
            <a:custGeom>
              <a:avLst/>
              <a:gdLst/>
              <a:ahLst/>
              <a:cxnLst/>
              <a:rect l="l" t="t" r="r" b="b"/>
              <a:pathLst>
                <a:path w="14605">
                  <a:moveTo>
                    <a:pt x="14096" y="0"/>
                  </a:moveTo>
                  <a:lnTo>
                    <a:pt x="0" y="0"/>
                  </a:lnTo>
                </a:path>
              </a:pathLst>
            </a:custGeom>
            <a:ln w="3175">
              <a:solidFill>
                <a:srgbClr val="000000"/>
              </a:solidFill>
            </a:ln>
          </p:spPr>
          <p:txBody>
            <a:bodyPr wrap="square" lIns="0" tIns="0" rIns="0" bIns="0" rtlCol="0"/>
            <a:lstStyle/>
            <a:p>
              <a:endParaRPr sz="1227"/>
            </a:p>
          </p:txBody>
        </p:sp>
        <p:sp>
          <p:nvSpPr>
            <p:cNvPr id="2926" name="object 2926"/>
            <p:cNvSpPr/>
            <p:nvPr/>
          </p:nvSpPr>
          <p:spPr>
            <a:xfrm>
              <a:off x="13228319" y="8156447"/>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2927" name="object 2927"/>
            <p:cNvSpPr/>
            <p:nvPr/>
          </p:nvSpPr>
          <p:spPr>
            <a:xfrm>
              <a:off x="13207364" y="8156447"/>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2928" name="object 2928"/>
            <p:cNvSpPr/>
            <p:nvPr/>
          </p:nvSpPr>
          <p:spPr>
            <a:xfrm>
              <a:off x="13186409" y="8156447"/>
              <a:ext cx="14604" cy="0"/>
            </a:xfrm>
            <a:custGeom>
              <a:avLst/>
              <a:gdLst/>
              <a:ahLst/>
              <a:cxnLst/>
              <a:rect l="l" t="t" r="r" b="b"/>
              <a:pathLst>
                <a:path w="14605">
                  <a:moveTo>
                    <a:pt x="14096" y="0"/>
                  </a:moveTo>
                  <a:lnTo>
                    <a:pt x="0" y="0"/>
                  </a:lnTo>
                </a:path>
              </a:pathLst>
            </a:custGeom>
            <a:ln w="3175">
              <a:solidFill>
                <a:srgbClr val="000000"/>
              </a:solidFill>
            </a:ln>
          </p:spPr>
          <p:txBody>
            <a:bodyPr wrap="square" lIns="0" tIns="0" rIns="0" bIns="0" rtlCol="0"/>
            <a:lstStyle/>
            <a:p>
              <a:endParaRPr sz="1227"/>
            </a:p>
          </p:txBody>
        </p:sp>
        <p:sp>
          <p:nvSpPr>
            <p:cNvPr id="2929" name="object 2929"/>
            <p:cNvSpPr/>
            <p:nvPr/>
          </p:nvSpPr>
          <p:spPr>
            <a:xfrm>
              <a:off x="13165835" y="8156447"/>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2930" name="object 2930"/>
            <p:cNvSpPr/>
            <p:nvPr/>
          </p:nvSpPr>
          <p:spPr>
            <a:xfrm>
              <a:off x="13144881" y="8156447"/>
              <a:ext cx="14604" cy="0"/>
            </a:xfrm>
            <a:custGeom>
              <a:avLst/>
              <a:gdLst/>
              <a:ahLst/>
              <a:cxnLst/>
              <a:rect l="l" t="t" r="r" b="b"/>
              <a:pathLst>
                <a:path w="14605">
                  <a:moveTo>
                    <a:pt x="14096" y="0"/>
                  </a:moveTo>
                  <a:lnTo>
                    <a:pt x="0" y="0"/>
                  </a:lnTo>
                </a:path>
              </a:pathLst>
            </a:custGeom>
            <a:ln w="3175">
              <a:solidFill>
                <a:srgbClr val="000000"/>
              </a:solidFill>
            </a:ln>
          </p:spPr>
          <p:txBody>
            <a:bodyPr wrap="square" lIns="0" tIns="0" rIns="0" bIns="0" rtlCol="0"/>
            <a:lstStyle/>
            <a:p>
              <a:endParaRPr sz="1227"/>
            </a:p>
          </p:txBody>
        </p:sp>
        <p:sp>
          <p:nvSpPr>
            <p:cNvPr id="2931" name="object 2931"/>
            <p:cNvSpPr/>
            <p:nvPr/>
          </p:nvSpPr>
          <p:spPr>
            <a:xfrm>
              <a:off x="13124306" y="8156447"/>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2932" name="object 2932"/>
            <p:cNvSpPr/>
            <p:nvPr/>
          </p:nvSpPr>
          <p:spPr>
            <a:xfrm>
              <a:off x="13103352" y="8156447"/>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2933" name="object 2933"/>
            <p:cNvSpPr/>
            <p:nvPr/>
          </p:nvSpPr>
          <p:spPr>
            <a:xfrm>
              <a:off x="13082778" y="8156447"/>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2934" name="object 2934"/>
            <p:cNvSpPr/>
            <p:nvPr/>
          </p:nvSpPr>
          <p:spPr>
            <a:xfrm>
              <a:off x="13061822" y="8156447"/>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2935" name="object 2935"/>
            <p:cNvSpPr/>
            <p:nvPr/>
          </p:nvSpPr>
          <p:spPr>
            <a:xfrm>
              <a:off x="13040868" y="8156447"/>
              <a:ext cx="14604" cy="0"/>
            </a:xfrm>
            <a:custGeom>
              <a:avLst/>
              <a:gdLst/>
              <a:ahLst/>
              <a:cxnLst/>
              <a:rect l="l" t="t" r="r" b="b"/>
              <a:pathLst>
                <a:path w="14605">
                  <a:moveTo>
                    <a:pt x="14096" y="0"/>
                  </a:moveTo>
                  <a:lnTo>
                    <a:pt x="0" y="0"/>
                  </a:lnTo>
                </a:path>
              </a:pathLst>
            </a:custGeom>
            <a:ln w="3175">
              <a:solidFill>
                <a:srgbClr val="000000"/>
              </a:solidFill>
            </a:ln>
          </p:spPr>
          <p:txBody>
            <a:bodyPr wrap="square" lIns="0" tIns="0" rIns="0" bIns="0" rtlCol="0"/>
            <a:lstStyle/>
            <a:p>
              <a:endParaRPr sz="1227"/>
            </a:p>
          </p:txBody>
        </p:sp>
        <p:sp>
          <p:nvSpPr>
            <p:cNvPr id="2936" name="object 2936"/>
            <p:cNvSpPr/>
            <p:nvPr/>
          </p:nvSpPr>
          <p:spPr>
            <a:xfrm>
              <a:off x="13020293" y="8156447"/>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2937" name="object 2937"/>
            <p:cNvSpPr/>
            <p:nvPr/>
          </p:nvSpPr>
          <p:spPr>
            <a:xfrm>
              <a:off x="12999339" y="8156447"/>
              <a:ext cx="14604" cy="0"/>
            </a:xfrm>
            <a:custGeom>
              <a:avLst/>
              <a:gdLst/>
              <a:ahLst/>
              <a:cxnLst/>
              <a:rect l="l" t="t" r="r" b="b"/>
              <a:pathLst>
                <a:path w="14605">
                  <a:moveTo>
                    <a:pt x="14096" y="0"/>
                  </a:moveTo>
                  <a:lnTo>
                    <a:pt x="0" y="0"/>
                  </a:lnTo>
                </a:path>
              </a:pathLst>
            </a:custGeom>
            <a:ln w="3175">
              <a:solidFill>
                <a:srgbClr val="000000"/>
              </a:solidFill>
            </a:ln>
          </p:spPr>
          <p:txBody>
            <a:bodyPr wrap="square" lIns="0" tIns="0" rIns="0" bIns="0" rtlCol="0"/>
            <a:lstStyle/>
            <a:p>
              <a:endParaRPr sz="1227"/>
            </a:p>
          </p:txBody>
        </p:sp>
        <p:sp>
          <p:nvSpPr>
            <p:cNvPr id="2938" name="object 2938"/>
            <p:cNvSpPr/>
            <p:nvPr/>
          </p:nvSpPr>
          <p:spPr>
            <a:xfrm>
              <a:off x="12978765" y="8156447"/>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2939" name="object 2939"/>
            <p:cNvSpPr/>
            <p:nvPr/>
          </p:nvSpPr>
          <p:spPr>
            <a:xfrm>
              <a:off x="12957809" y="8156447"/>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2940" name="object 2940"/>
            <p:cNvSpPr/>
            <p:nvPr/>
          </p:nvSpPr>
          <p:spPr>
            <a:xfrm>
              <a:off x="12936855" y="8156447"/>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2941" name="object 2941"/>
            <p:cNvSpPr/>
            <p:nvPr/>
          </p:nvSpPr>
          <p:spPr>
            <a:xfrm>
              <a:off x="12916281" y="8156447"/>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2942" name="object 2942"/>
            <p:cNvSpPr/>
            <p:nvPr/>
          </p:nvSpPr>
          <p:spPr>
            <a:xfrm>
              <a:off x="12895326" y="8156447"/>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2943" name="object 2943"/>
            <p:cNvSpPr/>
            <p:nvPr/>
          </p:nvSpPr>
          <p:spPr>
            <a:xfrm>
              <a:off x="12874752" y="8156447"/>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2944" name="object 2944"/>
            <p:cNvSpPr/>
            <p:nvPr/>
          </p:nvSpPr>
          <p:spPr>
            <a:xfrm>
              <a:off x="12853796" y="8156447"/>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2945" name="object 2945"/>
            <p:cNvSpPr/>
            <p:nvPr/>
          </p:nvSpPr>
          <p:spPr>
            <a:xfrm>
              <a:off x="12833604" y="8156447"/>
              <a:ext cx="13335" cy="0"/>
            </a:xfrm>
            <a:custGeom>
              <a:avLst/>
              <a:gdLst/>
              <a:ahLst/>
              <a:cxnLst/>
              <a:rect l="l" t="t" r="r" b="b"/>
              <a:pathLst>
                <a:path w="13334">
                  <a:moveTo>
                    <a:pt x="13334" y="0"/>
                  </a:moveTo>
                  <a:lnTo>
                    <a:pt x="0" y="0"/>
                  </a:lnTo>
                </a:path>
              </a:pathLst>
            </a:custGeom>
            <a:ln w="3175">
              <a:solidFill>
                <a:srgbClr val="000000"/>
              </a:solidFill>
            </a:ln>
          </p:spPr>
          <p:txBody>
            <a:bodyPr wrap="square" lIns="0" tIns="0" rIns="0" bIns="0" rtlCol="0"/>
            <a:lstStyle/>
            <a:p>
              <a:endParaRPr sz="1227"/>
            </a:p>
          </p:txBody>
        </p:sp>
        <p:sp>
          <p:nvSpPr>
            <p:cNvPr id="2946" name="object 2946"/>
            <p:cNvSpPr/>
            <p:nvPr/>
          </p:nvSpPr>
          <p:spPr>
            <a:xfrm>
              <a:off x="13354812" y="4025645"/>
              <a:ext cx="8890" cy="0"/>
            </a:xfrm>
            <a:custGeom>
              <a:avLst/>
              <a:gdLst/>
              <a:ahLst/>
              <a:cxnLst/>
              <a:rect l="l" t="t" r="r" b="b"/>
              <a:pathLst>
                <a:path w="8890">
                  <a:moveTo>
                    <a:pt x="0" y="0"/>
                  </a:moveTo>
                  <a:lnTo>
                    <a:pt x="8381" y="0"/>
                  </a:lnTo>
                </a:path>
              </a:pathLst>
            </a:custGeom>
            <a:ln w="3175">
              <a:solidFill>
                <a:srgbClr val="000000"/>
              </a:solidFill>
            </a:ln>
          </p:spPr>
          <p:txBody>
            <a:bodyPr wrap="square" lIns="0" tIns="0" rIns="0" bIns="0" rtlCol="0"/>
            <a:lstStyle/>
            <a:p>
              <a:endParaRPr sz="1227"/>
            </a:p>
          </p:txBody>
        </p:sp>
        <p:sp>
          <p:nvSpPr>
            <p:cNvPr id="2947" name="object 2947"/>
            <p:cNvSpPr/>
            <p:nvPr/>
          </p:nvSpPr>
          <p:spPr>
            <a:xfrm>
              <a:off x="13363193" y="4012311"/>
              <a:ext cx="0" cy="13335"/>
            </a:xfrm>
            <a:custGeom>
              <a:avLst/>
              <a:gdLst/>
              <a:ahLst/>
              <a:cxnLst/>
              <a:rect l="l" t="t" r="r" b="b"/>
              <a:pathLst>
                <a:path h="13335">
                  <a:moveTo>
                    <a:pt x="0" y="13334"/>
                  </a:moveTo>
                  <a:lnTo>
                    <a:pt x="0" y="0"/>
                  </a:lnTo>
                </a:path>
              </a:pathLst>
            </a:custGeom>
            <a:ln w="3175">
              <a:solidFill>
                <a:srgbClr val="000000"/>
              </a:solidFill>
            </a:ln>
          </p:spPr>
          <p:txBody>
            <a:bodyPr wrap="square" lIns="0" tIns="0" rIns="0" bIns="0" rtlCol="0"/>
            <a:lstStyle/>
            <a:p>
              <a:endParaRPr sz="1227"/>
            </a:p>
          </p:txBody>
        </p:sp>
        <p:sp>
          <p:nvSpPr>
            <p:cNvPr id="2948" name="object 2948"/>
            <p:cNvSpPr/>
            <p:nvPr/>
          </p:nvSpPr>
          <p:spPr>
            <a:xfrm>
              <a:off x="13363193" y="3991736"/>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2949" name="object 2949"/>
            <p:cNvSpPr/>
            <p:nvPr/>
          </p:nvSpPr>
          <p:spPr>
            <a:xfrm>
              <a:off x="13363193" y="3970782"/>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2950" name="object 2950"/>
            <p:cNvSpPr/>
            <p:nvPr/>
          </p:nvSpPr>
          <p:spPr>
            <a:xfrm>
              <a:off x="13363193" y="3949826"/>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2951" name="object 2951"/>
            <p:cNvSpPr/>
            <p:nvPr/>
          </p:nvSpPr>
          <p:spPr>
            <a:xfrm>
              <a:off x="13363193" y="3929252"/>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2952" name="object 2952"/>
            <p:cNvSpPr/>
            <p:nvPr/>
          </p:nvSpPr>
          <p:spPr>
            <a:xfrm>
              <a:off x="13363193" y="3908298"/>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2953" name="object 2953"/>
            <p:cNvSpPr/>
            <p:nvPr/>
          </p:nvSpPr>
          <p:spPr>
            <a:xfrm>
              <a:off x="13363193" y="3887723"/>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2954" name="object 2954"/>
            <p:cNvSpPr/>
            <p:nvPr/>
          </p:nvSpPr>
          <p:spPr>
            <a:xfrm>
              <a:off x="13363193" y="3866769"/>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2955" name="object 2955"/>
            <p:cNvSpPr/>
            <p:nvPr/>
          </p:nvSpPr>
          <p:spPr>
            <a:xfrm>
              <a:off x="13363193" y="3845814"/>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2956" name="object 2956"/>
            <p:cNvSpPr/>
            <p:nvPr/>
          </p:nvSpPr>
          <p:spPr>
            <a:xfrm>
              <a:off x="13363193" y="3825239"/>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2957" name="object 2957"/>
            <p:cNvSpPr/>
            <p:nvPr/>
          </p:nvSpPr>
          <p:spPr>
            <a:xfrm>
              <a:off x="13363193" y="3804285"/>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2958" name="object 2958"/>
            <p:cNvSpPr/>
            <p:nvPr/>
          </p:nvSpPr>
          <p:spPr>
            <a:xfrm>
              <a:off x="13363193" y="3783711"/>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2959" name="object 2959"/>
            <p:cNvSpPr/>
            <p:nvPr/>
          </p:nvSpPr>
          <p:spPr>
            <a:xfrm>
              <a:off x="13363193" y="3762755"/>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2960" name="object 2960"/>
            <p:cNvSpPr/>
            <p:nvPr/>
          </p:nvSpPr>
          <p:spPr>
            <a:xfrm>
              <a:off x="13363193" y="3742182"/>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2961" name="object 2961"/>
            <p:cNvSpPr/>
            <p:nvPr/>
          </p:nvSpPr>
          <p:spPr>
            <a:xfrm>
              <a:off x="13363193" y="3721226"/>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2962" name="object 2962"/>
            <p:cNvSpPr/>
            <p:nvPr/>
          </p:nvSpPr>
          <p:spPr>
            <a:xfrm>
              <a:off x="13363193" y="3700272"/>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2963" name="object 2963"/>
            <p:cNvSpPr/>
            <p:nvPr/>
          </p:nvSpPr>
          <p:spPr>
            <a:xfrm>
              <a:off x="13363193" y="3679698"/>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2964" name="object 2964"/>
            <p:cNvSpPr/>
            <p:nvPr/>
          </p:nvSpPr>
          <p:spPr>
            <a:xfrm>
              <a:off x="13363193" y="3658742"/>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2965" name="object 2965"/>
            <p:cNvSpPr/>
            <p:nvPr/>
          </p:nvSpPr>
          <p:spPr>
            <a:xfrm>
              <a:off x="13363193" y="3638169"/>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2966" name="object 2966"/>
            <p:cNvSpPr/>
            <p:nvPr/>
          </p:nvSpPr>
          <p:spPr>
            <a:xfrm>
              <a:off x="13363193" y="3617214"/>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2967" name="object 2967"/>
            <p:cNvSpPr/>
            <p:nvPr/>
          </p:nvSpPr>
          <p:spPr>
            <a:xfrm>
              <a:off x="13363193" y="3596639"/>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2968" name="object 2968"/>
            <p:cNvSpPr/>
            <p:nvPr/>
          </p:nvSpPr>
          <p:spPr>
            <a:xfrm>
              <a:off x="13363193" y="3575685"/>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2969" name="object 2969"/>
            <p:cNvSpPr/>
            <p:nvPr/>
          </p:nvSpPr>
          <p:spPr>
            <a:xfrm>
              <a:off x="13363193" y="3554730"/>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2970" name="object 2970"/>
            <p:cNvSpPr/>
            <p:nvPr/>
          </p:nvSpPr>
          <p:spPr>
            <a:xfrm>
              <a:off x="13363193" y="3534155"/>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2971" name="object 2971"/>
            <p:cNvSpPr/>
            <p:nvPr/>
          </p:nvSpPr>
          <p:spPr>
            <a:xfrm>
              <a:off x="13363193" y="3513201"/>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2972" name="object 2972"/>
            <p:cNvSpPr/>
            <p:nvPr/>
          </p:nvSpPr>
          <p:spPr>
            <a:xfrm>
              <a:off x="13363193" y="3493008"/>
              <a:ext cx="0" cy="13335"/>
            </a:xfrm>
            <a:custGeom>
              <a:avLst/>
              <a:gdLst/>
              <a:ahLst/>
              <a:cxnLst/>
              <a:rect l="l" t="t" r="r" b="b"/>
              <a:pathLst>
                <a:path h="13335">
                  <a:moveTo>
                    <a:pt x="0" y="13334"/>
                  </a:moveTo>
                  <a:lnTo>
                    <a:pt x="0" y="0"/>
                  </a:lnTo>
                </a:path>
              </a:pathLst>
            </a:custGeom>
            <a:ln w="3175">
              <a:solidFill>
                <a:srgbClr val="000000"/>
              </a:solidFill>
            </a:ln>
          </p:spPr>
          <p:txBody>
            <a:bodyPr wrap="square" lIns="0" tIns="0" rIns="0" bIns="0" rtlCol="0"/>
            <a:lstStyle/>
            <a:p>
              <a:endParaRPr sz="1227"/>
            </a:p>
          </p:txBody>
        </p:sp>
        <p:sp>
          <p:nvSpPr>
            <p:cNvPr id="2973" name="object 2973"/>
            <p:cNvSpPr/>
            <p:nvPr/>
          </p:nvSpPr>
          <p:spPr>
            <a:xfrm>
              <a:off x="13354812" y="3493008"/>
              <a:ext cx="8890" cy="0"/>
            </a:xfrm>
            <a:custGeom>
              <a:avLst/>
              <a:gdLst/>
              <a:ahLst/>
              <a:cxnLst/>
              <a:rect l="l" t="t" r="r" b="b"/>
              <a:pathLst>
                <a:path w="8890">
                  <a:moveTo>
                    <a:pt x="8381" y="0"/>
                  </a:moveTo>
                  <a:lnTo>
                    <a:pt x="0" y="0"/>
                  </a:lnTo>
                </a:path>
              </a:pathLst>
            </a:custGeom>
            <a:ln w="3175">
              <a:solidFill>
                <a:srgbClr val="000000"/>
              </a:solidFill>
            </a:ln>
          </p:spPr>
          <p:txBody>
            <a:bodyPr wrap="square" lIns="0" tIns="0" rIns="0" bIns="0" rtlCol="0"/>
            <a:lstStyle/>
            <a:p>
              <a:endParaRPr sz="1227"/>
            </a:p>
          </p:txBody>
        </p:sp>
        <p:sp>
          <p:nvSpPr>
            <p:cNvPr id="2974" name="object 2974"/>
            <p:cNvSpPr/>
            <p:nvPr/>
          </p:nvSpPr>
          <p:spPr>
            <a:xfrm>
              <a:off x="13354812" y="3493008"/>
              <a:ext cx="0" cy="13335"/>
            </a:xfrm>
            <a:custGeom>
              <a:avLst/>
              <a:gdLst/>
              <a:ahLst/>
              <a:cxnLst/>
              <a:rect l="l" t="t" r="r" b="b"/>
              <a:pathLst>
                <a:path h="13335">
                  <a:moveTo>
                    <a:pt x="0" y="0"/>
                  </a:moveTo>
                  <a:lnTo>
                    <a:pt x="0" y="13334"/>
                  </a:lnTo>
                </a:path>
              </a:pathLst>
            </a:custGeom>
            <a:ln w="3175">
              <a:solidFill>
                <a:srgbClr val="000000"/>
              </a:solidFill>
            </a:ln>
          </p:spPr>
          <p:txBody>
            <a:bodyPr wrap="square" lIns="0" tIns="0" rIns="0" bIns="0" rtlCol="0"/>
            <a:lstStyle/>
            <a:p>
              <a:endParaRPr sz="1227"/>
            </a:p>
          </p:txBody>
        </p:sp>
        <p:sp>
          <p:nvSpPr>
            <p:cNvPr id="2975" name="object 2975"/>
            <p:cNvSpPr/>
            <p:nvPr/>
          </p:nvSpPr>
          <p:spPr>
            <a:xfrm>
              <a:off x="13354812" y="3513201"/>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2976" name="object 2976"/>
            <p:cNvSpPr/>
            <p:nvPr/>
          </p:nvSpPr>
          <p:spPr>
            <a:xfrm>
              <a:off x="13354812" y="3534155"/>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2977" name="object 2977"/>
            <p:cNvSpPr/>
            <p:nvPr/>
          </p:nvSpPr>
          <p:spPr>
            <a:xfrm>
              <a:off x="13354812" y="3554730"/>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2978" name="object 2978"/>
            <p:cNvSpPr/>
            <p:nvPr/>
          </p:nvSpPr>
          <p:spPr>
            <a:xfrm>
              <a:off x="13354812" y="3575685"/>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2979" name="object 2979"/>
            <p:cNvSpPr/>
            <p:nvPr/>
          </p:nvSpPr>
          <p:spPr>
            <a:xfrm>
              <a:off x="13354812" y="3596639"/>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2980" name="object 2980"/>
            <p:cNvSpPr/>
            <p:nvPr/>
          </p:nvSpPr>
          <p:spPr>
            <a:xfrm>
              <a:off x="13354812" y="3617214"/>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2981" name="object 2981"/>
            <p:cNvSpPr/>
            <p:nvPr/>
          </p:nvSpPr>
          <p:spPr>
            <a:xfrm>
              <a:off x="13354812" y="3638169"/>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2982" name="object 2982"/>
            <p:cNvSpPr/>
            <p:nvPr/>
          </p:nvSpPr>
          <p:spPr>
            <a:xfrm>
              <a:off x="13354812" y="3658742"/>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2983" name="object 2983"/>
            <p:cNvSpPr/>
            <p:nvPr/>
          </p:nvSpPr>
          <p:spPr>
            <a:xfrm>
              <a:off x="13354812" y="3679698"/>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2984" name="object 2984"/>
            <p:cNvSpPr/>
            <p:nvPr/>
          </p:nvSpPr>
          <p:spPr>
            <a:xfrm>
              <a:off x="13354812" y="3700272"/>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2985" name="object 2985"/>
            <p:cNvSpPr/>
            <p:nvPr/>
          </p:nvSpPr>
          <p:spPr>
            <a:xfrm>
              <a:off x="13354812" y="3721226"/>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2986" name="object 2986"/>
            <p:cNvSpPr/>
            <p:nvPr/>
          </p:nvSpPr>
          <p:spPr>
            <a:xfrm>
              <a:off x="13354812" y="3742182"/>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2987" name="object 2987"/>
            <p:cNvSpPr/>
            <p:nvPr/>
          </p:nvSpPr>
          <p:spPr>
            <a:xfrm>
              <a:off x="13354812" y="3762755"/>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2988" name="object 2988"/>
            <p:cNvSpPr/>
            <p:nvPr/>
          </p:nvSpPr>
          <p:spPr>
            <a:xfrm>
              <a:off x="13354812" y="3783711"/>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2989" name="object 2989"/>
            <p:cNvSpPr/>
            <p:nvPr/>
          </p:nvSpPr>
          <p:spPr>
            <a:xfrm>
              <a:off x="13354812" y="3804285"/>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2990" name="object 2990"/>
            <p:cNvSpPr/>
            <p:nvPr/>
          </p:nvSpPr>
          <p:spPr>
            <a:xfrm>
              <a:off x="13354812" y="3825239"/>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2991" name="object 2991"/>
            <p:cNvSpPr/>
            <p:nvPr/>
          </p:nvSpPr>
          <p:spPr>
            <a:xfrm>
              <a:off x="13354812" y="3845814"/>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2992" name="object 2992"/>
            <p:cNvSpPr/>
            <p:nvPr/>
          </p:nvSpPr>
          <p:spPr>
            <a:xfrm>
              <a:off x="13354812" y="3866769"/>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2993" name="object 2993"/>
            <p:cNvSpPr/>
            <p:nvPr/>
          </p:nvSpPr>
          <p:spPr>
            <a:xfrm>
              <a:off x="13354812" y="3887723"/>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2994" name="object 2994"/>
            <p:cNvSpPr/>
            <p:nvPr/>
          </p:nvSpPr>
          <p:spPr>
            <a:xfrm>
              <a:off x="13354812" y="3908298"/>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2995" name="object 2995"/>
            <p:cNvSpPr/>
            <p:nvPr/>
          </p:nvSpPr>
          <p:spPr>
            <a:xfrm>
              <a:off x="13354812" y="3929252"/>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2996" name="object 2996"/>
            <p:cNvSpPr/>
            <p:nvPr/>
          </p:nvSpPr>
          <p:spPr>
            <a:xfrm>
              <a:off x="13354812" y="3949826"/>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2997" name="object 2997"/>
            <p:cNvSpPr/>
            <p:nvPr/>
          </p:nvSpPr>
          <p:spPr>
            <a:xfrm>
              <a:off x="13354812" y="3970782"/>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2998" name="object 2998"/>
            <p:cNvSpPr/>
            <p:nvPr/>
          </p:nvSpPr>
          <p:spPr>
            <a:xfrm>
              <a:off x="13354812" y="3991736"/>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2999" name="object 2999"/>
            <p:cNvSpPr/>
            <p:nvPr/>
          </p:nvSpPr>
          <p:spPr>
            <a:xfrm>
              <a:off x="13354812" y="4012311"/>
              <a:ext cx="0" cy="13335"/>
            </a:xfrm>
            <a:custGeom>
              <a:avLst/>
              <a:gdLst/>
              <a:ahLst/>
              <a:cxnLst/>
              <a:rect l="l" t="t" r="r" b="b"/>
              <a:pathLst>
                <a:path h="13335">
                  <a:moveTo>
                    <a:pt x="0" y="0"/>
                  </a:moveTo>
                  <a:lnTo>
                    <a:pt x="0" y="13334"/>
                  </a:lnTo>
                </a:path>
              </a:pathLst>
            </a:custGeom>
            <a:ln w="3175">
              <a:solidFill>
                <a:srgbClr val="000000"/>
              </a:solidFill>
            </a:ln>
          </p:spPr>
          <p:txBody>
            <a:bodyPr wrap="square" lIns="0" tIns="0" rIns="0" bIns="0" rtlCol="0"/>
            <a:lstStyle/>
            <a:p>
              <a:endParaRPr sz="1227"/>
            </a:p>
          </p:txBody>
        </p:sp>
        <p:sp>
          <p:nvSpPr>
            <p:cNvPr id="3000" name="object 3000"/>
            <p:cNvSpPr/>
            <p:nvPr/>
          </p:nvSpPr>
          <p:spPr>
            <a:xfrm>
              <a:off x="13354812" y="4690872"/>
              <a:ext cx="8890" cy="0"/>
            </a:xfrm>
            <a:custGeom>
              <a:avLst/>
              <a:gdLst/>
              <a:ahLst/>
              <a:cxnLst/>
              <a:rect l="l" t="t" r="r" b="b"/>
              <a:pathLst>
                <a:path w="8890">
                  <a:moveTo>
                    <a:pt x="0" y="0"/>
                  </a:moveTo>
                  <a:lnTo>
                    <a:pt x="8381" y="0"/>
                  </a:lnTo>
                </a:path>
              </a:pathLst>
            </a:custGeom>
            <a:ln w="3175">
              <a:solidFill>
                <a:srgbClr val="000000"/>
              </a:solidFill>
            </a:ln>
          </p:spPr>
          <p:txBody>
            <a:bodyPr wrap="square" lIns="0" tIns="0" rIns="0" bIns="0" rtlCol="0"/>
            <a:lstStyle/>
            <a:p>
              <a:endParaRPr sz="1227"/>
            </a:p>
          </p:txBody>
        </p:sp>
        <p:sp>
          <p:nvSpPr>
            <p:cNvPr id="3001" name="object 3001"/>
            <p:cNvSpPr/>
            <p:nvPr/>
          </p:nvSpPr>
          <p:spPr>
            <a:xfrm>
              <a:off x="13363193" y="4677917"/>
              <a:ext cx="0" cy="13335"/>
            </a:xfrm>
            <a:custGeom>
              <a:avLst/>
              <a:gdLst/>
              <a:ahLst/>
              <a:cxnLst/>
              <a:rect l="l" t="t" r="r" b="b"/>
              <a:pathLst>
                <a:path h="13335">
                  <a:moveTo>
                    <a:pt x="0" y="12953"/>
                  </a:moveTo>
                  <a:lnTo>
                    <a:pt x="0" y="0"/>
                  </a:lnTo>
                </a:path>
              </a:pathLst>
            </a:custGeom>
            <a:ln w="3175">
              <a:solidFill>
                <a:srgbClr val="000000"/>
              </a:solidFill>
            </a:ln>
          </p:spPr>
          <p:txBody>
            <a:bodyPr wrap="square" lIns="0" tIns="0" rIns="0" bIns="0" rtlCol="0"/>
            <a:lstStyle/>
            <a:p>
              <a:endParaRPr sz="1227"/>
            </a:p>
          </p:txBody>
        </p:sp>
        <p:sp>
          <p:nvSpPr>
            <p:cNvPr id="3002" name="object 3002"/>
            <p:cNvSpPr/>
            <p:nvPr/>
          </p:nvSpPr>
          <p:spPr>
            <a:xfrm>
              <a:off x="13363193" y="4656963"/>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003" name="object 3003"/>
            <p:cNvSpPr/>
            <p:nvPr/>
          </p:nvSpPr>
          <p:spPr>
            <a:xfrm>
              <a:off x="13363193" y="4636008"/>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3004" name="object 3004"/>
            <p:cNvSpPr/>
            <p:nvPr/>
          </p:nvSpPr>
          <p:spPr>
            <a:xfrm>
              <a:off x="13363193" y="4615433"/>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005" name="object 3005"/>
            <p:cNvSpPr/>
            <p:nvPr/>
          </p:nvSpPr>
          <p:spPr>
            <a:xfrm>
              <a:off x="13363193" y="4594479"/>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3006" name="object 3006"/>
            <p:cNvSpPr/>
            <p:nvPr/>
          </p:nvSpPr>
          <p:spPr>
            <a:xfrm>
              <a:off x="13363193" y="4573905"/>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007" name="object 3007"/>
            <p:cNvSpPr/>
            <p:nvPr/>
          </p:nvSpPr>
          <p:spPr>
            <a:xfrm>
              <a:off x="13363193" y="4552950"/>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008" name="object 3008"/>
            <p:cNvSpPr/>
            <p:nvPr/>
          </p:nvSpPr>
          <p:spPr>
            <a:xfrm>
              <a:off x="13363193" y="4532376"/>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009" name="object 3009"/>
            <p:cNvSpPr/>
            <p:nvPr/>
          </p:nvSpPr>
          <p:spPr>
            <a:xfrm>
              <a:off x="13363193" y="4511420"/>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010" name="object 3010"/>
            <p:cNvSpPr/>
            <p:nvPr/>
          </p:nvSpPr>
          <p:spPr>
            <a:xfrm>
              <a:off x="13363193" y="4490466"/>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3011" name="object 3011"/>
            <p:cNvSpPr/>
            <p:nvPr/>
          </p:nvSpPr>
          <p:spPr>
            <a:xfrm>
              <a:off x="13363193" y="4469892"/>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012" name="object 3012"/>
            <p:cNvSpPr/>
            <p:nvPr/>
          </p:nvSpPr>
          <p:spPr>
            <a:xfrm>
              <a:off x="13363193" y="4448936"/>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3013" name="object 3013"/>
            <p:cNvSpPr/>
            <p:nvPr/>
          </p:nvSpPr>
          <p:spPr>
            <a:xfrm>
              <a:off x="13363193" y="4428363"/>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014" name="object 3014"/>
            <p:cNvSpPr/>
            <p:nvPr/>
          </p:nvSpPr>
          <p:spPr>
            <a:xfrm>
              <a:off x="13363193" y="4407408"/>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015" name="object 3015"/>
            <p:cNvSpPr/>
            <p:nvPr/>
          </p:nvSpPr>
          <p:spPr>
            <a:xfrm>
              <a:off x="13363193" y="4386452"/>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3016" name="object 3016"/>
            <p:cNvSpPr/>
            <p:nvPr/>
          </p:nvSpPr>
          <p:spPr>
            <a:xfrm>
              <a:off x="13363193" y="4365879"/>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017" name="object 3017"/>
            <p:cNvSpPr/>
            <p:nvPr/>
          </p:nvSpPr>
          <p:spPr>
            <a:xfrm>
              <a:off x="13363193" y="4344923"/>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3018" name="object 3018"/>
            <p:cNvSpPr/>
            <p:nvPr/>
          </p:nvSpPr>
          <p:spPr>
            <a:xfrm>
              <a:off x="13363193" y="4178808"/>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019" name="object 3019"/>
            <p:cNvSpPr/>
            <p:nvPr/>
          </p:nvSpPr>
          <p:spPr>
            <a:xfrm>
              <a:off x="13363193" y="4158614"/>
              <a:ext cx="0" cy="13335"/>
            </a:xfrm>
            <a:custGeom>
              <a:avLst/>
              <a:gdLst/>
              <a:ahLst/>
              <a:cxnLst/>
              <a:rect l="l" t="t" r="r" b="b"/>
              <a:pathLst>
                <a:path h="13335">
                  <a:moveTo>
                    <a:pt x="0" y="13334"/>
                  </a:moveTo>
                  <a:lnTo>
                    <a:pt x="0" y="0"/>
                  </a:lnTo>
                </a:path>
              </a:pathLst>
            </a:custGeom>
            <a:ln w="3175">
              <a:solidFill>
                <a:srgbClr val="000000"/>
              </a:solidFill>
            </a:ln>
          </p:spPr>
          <p:txBody>
            <a:bodyPr wrap="square" lIns="0" tIns="0" rIns="0" bIns="0" rtlCol="0"/>
            <a:lstStyle/>
            <a:p>
              <a:endParaRPr sz="1227"/>
            </a:p>
          </p:txBody>
        </p:sp>
        <p:sp>
          <p:nvSpPr>
            <p:cNvPr id="3020" name="object 3020"/>
            <p:cNvSpPr/>
            <p:nvPr/>
          </p:nvSpPr>
          <p:spPr>
            <a:xfrm>
              <a:off x="13354812" y="4158614"/>
              <a:ext cx="8890" cy="0"/>
            </a:xfrm>
            <a:custGeom>
              <a:avLst/>
              <a:gdLst/>
              <a:ahLst/>
              <a:cxnLst/>
              <a:rect l="l" t="t" r="r" b="b"/>
              <a:pathLst>
                <a:path w="8890">
                  <a:moveTo>
                    <a:pt x="8381" y="0"/>
                  </a:moveTo>
                  <a:lnTo>
                    <a:pt x="0" y="0"/>
                  </a:lnTo>
                </a:path>
              </a:pathLst>
            </a:custGeom>
            <a:ln w="3175">
              <a:solidFill>
                <a:srgbClr val="000000"/>
              </a:solidFill>
            </a:ln>
          </p:spPr>
          <p:txBody>
            <a:bodyPr wrap="square" lIns="0" tIns="0" rIns="0" bIns="0" rtlCol="0"/>
            <a:lstStyle/>
            <a:p>
              <a:endParaRPr sz="1227"/>
            </a:p>
          </p:txBody>
        </p:sp>
        <p:sp>
          <p:nvSpPr>
            <p:cNvPr id="3021" name="object 3021"/>
            <p:cNvSpPr/>
            <p:nvPr/>
          </p:nvSpPr>
          <p:spPr>
            <a:xfrm>
              <a:off x="13354812" y="4158614"/>
              <a:ext cx="0" cy="13335"/>
            </a:xfrm>
            <a:custGeom>
              <a:avLst/>
              <a:gdLst/>
              <a:ahLst/>
              <a:cxnLst/>
              <a:rect l="l" t="t" r="r" b="b"/>
              <a:pathLst>
                <a:path h="13335">
                  <a:moveTo>
                    <a:pt x="0" y="0"/>
                  </a:moveTo>
                  <a:lnTo>
                    <a:pt x="0" y="13334"/>
                  </a:lnTo>
                </a:path>
              </a:pathLst>
            </a:custGeom>
            <a:ln w="3175">
              <a:solidFill>
                <a:srgbClr val="000000"/>
              </a:solidFill>
            </a:ln>
          </p:spPr>
          <p:txBody>
            <a:bodyPr wrap="square" lIns="0" tIns="0" rIns="0" bIns="0" rtlCol="0"/>
            <a:lstStyle/>
            <a:p>
              <a:endParaRPr sz="1227"/>
            </a:p>
          </p:txBody>
        </p:sp>
        <p:sp>
          <p:nvSpPr>
            <p:cNvPr id="3022" name="object 3022"/>
            <p:cNvSpPr/>
            <p:nvPr/>
          </p:nvSpPr>
          <p:spPr>
            <a:xfrm>
              <a:off x="13354812" y="4178808"/>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023" name="object 3023"/>
            <p:cNvSpPr/>
            <p:nvPr/>
          </p:nvSpPr>
          <p:spPr>
            <a:xfrm>
              <a:off x="13354812" y="4199382"/>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3024" name="object 3024"/>
            <p:cNvSpPr/>
            <p:nvPr/>
          </p:nvSpPr>
          <p:spPr>
            <a:xfrm>
              <a:off x="13354812" y="4365879"/>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025" name="object 3025"/>
            <p:cNvSpPr/>
            <p:nvPr/>
          </p:nvSpPr>
          <p:spPr>
            <a:xfrm>
              <a:off x="13354812" y="4386452"/>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3026" name="object 3026"/>
            <p:cNvSpPr/>
            <p:nvPr/>
          </p:nvSpPr>
          <p:spPr>
            <a:xfrm>
              <a:off x="13354812" y="4407408"/>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027" name="object 3027"/>
            <p:cNvSpPr/>
            <p:nvPr/>
          </p:nvSpPr>
          <p:spPr>
            <a:xfrm>
              <a:off x="13354812" y="4428363"/>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028" name="object 3028"/>
            <p:cNvSpPr/>
            <p:nvPr/>
          </p:nvSpPr>
          <p:spPr>
            <a:xfrm>
              <a:off x="13354812" y="4448936"/>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3029" name="object 3029"/>
            <p:cNvSpPr/>
            <p:nvPr/>
          </p:nvSpPr>
          <p:spPr>
            <a:xfrm>
              <a:off x="13354812" y="4469892"/>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030" name="object 3030"/>
            <p:cNvSpPr/>
            <p:nvPr/>
          </p:nvSpPr>
          <p:spPr>
            <a:xfrm>
              <a:off x="13354812" y="4490466"/>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3031" name="object 3031"/>
            <p:cNvSpPr/>
            <p:nvPr/>
          </p:nvSpPr>
          <p:spPr>
            <a:xfrm>
              <a:off x="13354812" y="4511420"/>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032" name="object 3032"/>
            <p:cNvSpPr/>
            <p:nvPr/>
          </p:nvSpPr>
          <p:spPr>
            <a:xfrm>
              <a:off x="13354812" y="4532376"/>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033" name="object 3033"/>
            <p:cNvSpPr/>
            <p:nvPr/>
          </p:nvSpPr>
          <p:spPr>
            <a:xfrm>
              <a:off x="13354812" y="4552950"/>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034" name="object 3034"/>
            <p:cNvSpPr/>
            <p:nvPr/>
          </p:nvSpPr>
          <p:spPr>
            <a:xfrm>
              <a:off x="13354812" y="4573905"/>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035" name="object 3035"/>
            <p:cNvSpPr/>
            <p:nvPr/>
          </p:nvSpPr>
          <p:spPr>
            <a:xfrm>
              <a:off x="13354812" y="4594479"/>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3036" name="object 3036"/>
            <p:cNvSpPr/>
            <p:nvPr/>
          </p:nvSpPr>
          <p:spPr>
            <a:xfrm>
              <a:off x="13354812" y="4615433"/>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037" name="object 3037"/>
            <p:cNvSpPr/>
            <p:nvPr/>
          </p:nvSpPr>
          <p:spPr>
            <a:xfrm>
              <a:off x="13354812" y="4636008"/>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3038" name="object 3038"/>
            <p:cNvSpPr/>
            <p:nvPr/>
          </p:nvSpPr>
          <p:spPr>
            <a:xfrm>
              <a:off x="13354812" y="4656963"/>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039" name="object 3039"/>
            <p:cNvSpPr/>
            <p:nvPr/>
          </p:nvSpPr>
          <p:spPr>
            <a:xfrm>
              <a:off x="13354812" y="4677917"/>
              <a:ext cx="0" cy="13335"/>
            </a:xfrm>
            <a:custGeom>
              <a:avLst/>
              <a:gdLst/>
              <a:ahLst/>
              <a:cxnLst/>
              <a:rect l="l" t="t" r="r" b="b"/>
              <a:pathLst>
                <a:path h="13335">
                  <a:moveTo>
                    <a:pt x="0" y="0"/>
                  </a:moveTo>
                  <a:lnTo>
                    <a:pt x="0" y="12953"/>
                  </a:lnTo>
                </a:path>
              </a:pathLst>
            </a:custGeom>
            <a:ln w="3175">
              <a:solidFill>
                <a:srgbClr val="000000"/>
              </a:solidFill>
            </a:ln>
          </p:spPr>
          <p:txBody>
            <a:bodyPr wrap="square" lIns="0" tIns="0" rIns="0" bIns="0" rtlCol="0"/>
            <a:lstStyle/>
            <a:p>
              <a:endParaRPr sz="1227"/>
            </a:p>
          </p:txBody>
        </p:sp>
        <p:sp>
          <p:nvSpPr>
            <p:cNvPr id="3040" name="object 3040"/>
            <p:cNvSpPr/>
            <p:nvPr/>
          </p:nvSpPr>
          <p:spPr>
            <a:xfrm>
              <a:off x="13354812" y="7424547"/>
              <a:ext cx="8890" cy="0"/>
            </a:xfrm>
            <a:custGeom>
              <a:avLst/>
              <a:gdLst/>
              <a:ahLst/>
              <a:cxnLst/>
              <a:rect l="l" t="t" r="r" b="b"/>
              <a:pathLst>
                <a:path w="8890">
                  <a:moveTo>
                    <a:pt x="0" y="0"/>
                  </a:moveTo>
                  <a:lnTo>
                    <a:pt x="8381" y="0"/>
                  </a:lnTo>
                </a:path>
              </a:pathLst>
            </a:custGeom>
            <a:ln w="3175">
              <a:solidFill>
                <a:srgbClr val="000000"/>
              </a:solidFill>
            </a:ln>
          </p:spPr>
          <p:txBody>
            <a:bodyPr wrap="square" lIns="0" tIns="0" rIns="0" bIns="0" rtlCol="0"/>
            <a:lstStyle/>
            <a:p>
              <a:endParaRPr sz="1227"/>
            </a:p>
          </p:txBody>
        </p:sp>
        <p:sp>
          <p:nvSpPr>
            <p:cNvPr id="3041" name="object 3041"/>
            <p:cNvSpPr/>
            <p:nvPr/>
          </p:nvSpPr>
          <p:spPr>
            <a:xfrm>
              <a:off x="13363193" y="7424547"/>
              <a:ext cx="0" cy="13335"/>
            </a:xfrm>
            <a:custGeom>
              <a:avLst/>
              <a:gdLst/>
              <a:ahLst/>
              <a:cxnLst/>
              <a:rect l="l" t="t" r="r" b="b"/>
              <a:pathLst>
                <a:path h="13334">
                  <a:moveTo>
                    <a:pt x="0" y="0"/>
                  </a:moveTo>
                  <a:lnTo>
                    <a:pt x="0" y="13334"/>
                  </a:lnTo>
                </a:path>
              </a:pathLst>
            </a:custGeom>
            <a:ln w="3175">
              <a:solidFill>
                <a:srgbClr val="000000"/>
              </a:solidFill>
            </a:ln>
          </p:spPr>
          <p:txBody>
            <a:bodyPr wrap="square" lIns="0" tIns="0" rIns="0" bIns="0" rtlCol="0"/>
            <a:lstStyle/>
            <a:p>
              <a:endParaRPr sz="1227"/>
            </a:p>
          </p:txBody>
        </p:sp>
        <p:sp>
          <p:nvSpPr>
            <p:cNvPr id="3042" name="object 3042"/>
            <p:cNvSpPr/>
            <p:nvPr/>
          </p:nvSpPr>
          <p:spPr>
            <a:xfrm>
              <a:off x="13363193" y="7444739"/>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043" name="object 3043"/>
            <p:cNvSpPr/>
            <p:nvPr/>
          </p:nvSpPr>
          <p:spPr>
            <a:xfrm>
              <a:off x="13363193" y="7465694"/>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044" name="object 3044"/>
            <p:cNvSpPr/>
            <p:nvPr/>
          </p:nvSpPr>
          <p:spPr>
            <a:xfrm>
              <a:off x="13363193" y="7486269"/>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3045" name="object 3045"/>
            <p:cNvSpPr/>
            <p:nvPr/>
          </p:nvSpPr>
          <p:spPr>
            <a:xfrm>
              <a:off x="13363193" y="7507224"/>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046" name="object 3046"/>
            <p:cNvSpPr/>
            <p:nvPr/>
          </p:nvSpPr>
          <p:spPr>
            <a:xfrm>
              <a:off x="13363193" y="7527798"/>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3047" name="object 3047"/>
            <p:cNvSpPr/>
            <p:nvPr/>
          </p:nvSpPr>
          <p:spPr>
            <a:xfrm>
              <a:off x="13363193" y="7548752"/>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048" name="object 3048"/>
            <p:cNvSpPr/>
            <p:nvPr/>
          </p:nvSpPr>
          <p:spPr>
            <a:xfrm>
              <a:off x="13363193" y="7569707"/>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049" name="object 3049"/>
            <p:cNvSpPr/>
            <p:nvPr/>
          </p:nvSpPr>
          <p:spPr>
            <a:xfrm>
              <a:off x="13363193" y="7590281"/>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050" name="object 3050"/>
            <p:cNvSpPr/>
            <p:nvPr/>
          </p:nvSpPr>
          <p:spPr>
            <a:xfrm>
              <a:off x="13363193" y="7611237"/>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051" name="object 3051"/>
            <p:cNvSpPr/>
            <p:nvPr/>
          </p:nvSpPr>
          <p:spPr>
            <a:xfrm>
              <a:off x="13363193" y="7631811"/>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3052" name="object 3052"/>
            <p:cNvSpPr/>
            <p:nvPr/>
          </p:nvSpPr>
          <p:spPr>
            <a:xfrm>
              <a:off x="13363193" y="7652766"/>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053" name="object 3053"/>
            <p:cNvSpPr/>
            <p:nvPr/>
          </p:nvSpPr>
          <p:spPr>
            <a:xfrm>
              <a:off x="13363193" y="7673339"/>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3054" name="object 3054"/>
            <p:cNvSpPr/>
            <p:nvPr/>
          </p:nvSpPr>
          <p:spPr>
            <a:xfrm>
              <a:off x="13363193" y="7694294"/>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055" name="object 3055"/>
            <p:cNvSpPr/>
            <p:nvPr/>
          </p:nvSpPr>
          <p:spPr>
            <a:xfrm>
              <a:off x="13363193" y="7715250"/>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056" name="object 3056"/>
            <p:cNvSpPr/>
            <p:nvPr/>
          </p:nvSpPr>
          <p:spPr>
            <a:xfrm>
              <a:off x="13363193" y="7735824"/>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3057" name="object 3057"/>
            <p:cNvSpPr/>
            <p:nvPr/>
          </p:nvSpPr>
          <p:spPr>
            <a:xfrm>
              <a:off x="13363193" y="7756779"/>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058" name="object 3058"/>
            <p:cNvSpPr/>
            <p:nvPr/>
          </p:nvSpPr>
          <p:spPr>
            <a:xfrm>
              <a:off x="13363193" y="7777352"/>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3059" name="object 3059"/>
            <p:cNvSpPr/>
            <p:nvPr/>
          </p:nvSpPr>
          <p:spPr>
            <a:xfrm>
              <a:off x="13363193" y="7798307"/>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060" name="object 3060"/>
            <p:cNvSpPr/>
            <p:nvPr/>
          </p:nvSpPr>
          <p:spPr>
            <a:xfrm>
              <a:off x="13363193" y="7818881"/>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3061" name="object 3061"/>
            <p:cNvSpPr/>
            <p:nvPr/>
          </p:nvSpPr>
          <p:spPr>
            <a:xfrm>
              <a:off x="13363193" y="7839837"/>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062" name="object 3062"/>
            <p:cNvSpPr/>
            <p:nvPr/>
          </p:nvSpPr>
          <p:spPr>
            <a:xfrm>
              <a:off x="13363193" y="7860792"/>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063" name="object 3063"/>
            <p:cNvSpPr/>
            <p:nvPr/>
          </p:nvSpPr>
          <p:spPr>
            <a:xfrm>
              <a:off x="13363193" y="7881366"/>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3064" name="object 3064"/>
            <p:cNvSpPr/>
            <p:nvPr/>
          </p:nvSpPr>
          <p:spPr>
            <a:xfrm>
              <a:off x="13363193" y="7902320"/>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065" name="object 3065"/>
            <p:cNvSpPr/>
            <p:nvPr/>
          </p:nvSpPr>
          <p:spPr>
            <a:xfrm>
              <a:off x="13363193" y="7922894"/>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3066" name="object 3066"/>
            <p:cNvSpPr/>
            <p:nvPr/>
          </p:nvSpPr>
          <p:spPr>
            <a:xfrm>
              <a:off x="13363193" y="7943850"/>
              <a:ext cx="0" cy="13335"/>
            </a:xfrm>
            <a:custGeom>
              <a:avLst/>
              <a:gdLst/>
              <a:ahLst/>
              <a:cxnLst/>
              <a:rect l="l" t="t" r="r" b="b"/>
              <a:pathLst>
                <a:path h="13334">
                  <a:moveTo>
                    <a:pt x="0" y="0"/>
                  </a:moveTo>
                  <a:lnTo>
                    <a:pt x="0" y="13334"/>
                  </a:lnTo>
                </a:path>
              </a:pathLst>
            </a:custGeom>
            <a:ln w="3175">
              <a:solidFill>
                <a:srgbClr val="000000"/>
              </a:solidFill>
            </a:ln>
          </p:spPr>
          <p:txBody>
            <a:bodyPr wrap="square" lIns="0" tIns="0" rIns="0" bIns="0" rtlCol="0"/>
            <a:lstStyle/>
            <a:p>
              <a:endParaRPr sz="1227"/>
            </a:p>
          </p:txBody>
        </p:sp>
        <p:sp>
          <p:nvSpPr>
            <p:cNvPr id="3067" name="object 3067"/>
            <p:cNvSpPr/>
            <p:nvPr/>
          </p:nvSpPr>
          <p:spPr>
            <a:xfrm>
              <a:off x="13354812" y="7957185"/>
              <a:ext cx="8890" cy="0"/>
            </a:xfrm>
            <a:custGeom>
              <a:avLst/>
              <a:gdLst/>
              <a:ahLst/>
              <a:cxnLst/>
              <a:rect l="l" t="t" r="r" b="b"/>
              <a:pathLst>
                <a:path w="8890">
                  <a:moveTo>
                    <a:pt x="8381" y="0"/>
                  </a:moveTo>
                  <a:lnTo>
                    <a:pt x="0" y="0"/>
                  </a:lnTo>
                </a:path>
              </a:pathLst>
            </a:custGeom>
            <a:ln w="3175">
              <a:solidFill>
                <a:srgbClr val="000000"/>
              </a:solidFill>
            </a:ln>
          </p:spPr>
          <p:txBody>
            <a:bodyPr wrap="square" lIns="0" tIns="0" rIns="0" bIns="0" rtlCol="0"/>
            <a:lstStyle/>
            <a:p>
              <a:endParaRPr sz="1227"/>
            </a:p>
          </p:txBody>
        </p:sp>
        <p:sp>
          <p:nvSpPr>
            <p:cNvPr id="3068" name="object 3068"/>
            <p:cNvSpPr/>
            <p:nvPr/>
          </p:nvSpPr>
          <p:spPr>
            <a:xfrm>
              <a:off x="13354812" y="7943850"/>
              <a:ext cx="0" cy="13335"/>
            </a:xfrm>
            <a:custGeom>
              <a:avLst/>
              <a:gdLst/>
              <a:ahLst/>
              <a:cxnLst/>
              <a:rect l="l" t="t" r="r" b="b"/>
              <a:pathLst>
                <a:path h="13334">
                  <a:moveTo>
                    <a:pt x="0" y="13334"/>
                  </a:moveTo>
                  <a:lnTo>
                    <a:pt x="0" y="0"/>
                  </a:lnTo>
                </a:path>
              </a:pathLst>
            </a:custGeom>
            <a:ln w="3175">
              <a:solidFill>
                <a:srgbClr val="000000"/>
              </a:solidFill>
            </a:ln>
          </p:spPr>
          <p:txBody>
            <a:bodyPr wrap="square" lIns="0" tIns="0" rIns="0" bIns="0" rtlCol="0"/>
            <a:lstStyle/>
            <a:p>
              <a:endParaRPr sz="1227"/>
            </a:p>
          </p:txBody>
        </p:sp>
        <p:sp>
          <p:nvSpPr>
            <p:cNvPr id="3069" name="object 3069"/>
            <p:cNvSpPr/>
            <p:nvPr/>
          </p:nvSpPr>
          <p:spPr>
            <a:xfrm>
              <a:off x="13354812" y="7922894"/>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3070" name="object 3070"/>
            <p:cNvSpPr/>
            <p:nvPr/>
          </p:nvSpPr>
          <p:spPr>
            <a:xfrm>
              <a:off x="13354812" y="7902320"/>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071" name="object 3071"/>
            <p:cNvSpPr/>
            <p:nvPr/>
          </p:nvSpPr>
          <p:spPr>
            <a:xfrm>
              <a:off x="13354812" y="7881366"/>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3072" name="object 3072"/>
            <p:cNvSpPr/>
            <p:nvPr/>
          </p:nvSpPr>
          <p:spPr>
            <a:xfrm>
              <a:off x="13354812" y="7860792"/>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073" name="object 3073"/>
            <p:cNvSpPr/>
            <p:nvPr/>
          </p:nvSpPr>
          <p:spPr>
            <a:xfrm>
              <a:off x="13354812" y="7798307"/>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074" name="object 3074"/>
            <p:cNvSpPr/>
            <p:nvPr/>
          </p:nvSpPr>
          <p:spPr>
            <a:xfrm>
              <a:off x="13354812" y="7777352"/>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3075" name="object 3075"/>
            <p:cNvSpPr/>
            <p:nvPr/>
          </p:nvSpPr>
          <p:spPr>
            <a:xfrm>
              <a:off x="13354812" y="7756779"/>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076" name="object 3076"/>
            <p:cNvSpPr/>
            <p:nvPr/>
          </p:nvSpPr>
          <p:spPr>
            <a:xfrm>
              <a:off x="13354812" y="7735824"/>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3077" name="object 3077"/>
            <p:cNvSpPr/>
            <p:nvPr/>
          </p:nvSpPr>
          <p:spPr>
            <a:xfrm>
              <a:off x="13354812" y="7715250"/>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078" name="object 3078"/>
            <p:cNvSpPr/>
            <p:nvPr/>
          </p:nvSpPr>
          <p:spPr>
            <a:xfrm>
              <a:off x="13354812" y="7694294"/>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079" name="object 3079"/>
            <p:cNvSpPr/>
            <p:nvPr/>
          </p:nvSpPr>
          <p:spPr>
            <a:xfrm>
              <a:off x="13354812" y="7631811"/>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3080" name="object 3080"/>
            <p:cNvSpPr/>
            <p:nvPr/>
          </p:nvSpPr>
          <p:spPr>
            <a:xfrm>
              <a:off x="13354812" y="7611237"/>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081" name="object 3081"/>
            <p:cNvSpPr/>
            <p:nvPr/>
          </p:nvSpPr>
          <p:spPr>
            <a:xfrm>
              <a:off x="13354812" y="7590281"/>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082" name="object 3082"/>
            <p:cNvSpPr/>
            <p:nvPr/>
          </p:nvSpPr>
          <p:spPr>
            <a:xfrm>
              <a:off x="13354812" y="7569707"/>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083" name="object 3083"/>
            <p:cNvSpPr/>
            <p:nvPr/>
          </p:nvSpPr>
          <p:spPr>
            <a:xfrm>
              <a:off x="13354812" y="7548752"/>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084" name="object 3084"/>
            <p:cNvSpPr/>
            <p:nvPr/>
          </p:nvSpPr>
          <p:spPr>
            <a:xfrm>
              <a:off x="13354812" y="7527798"/>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3085" name="object 3085"/>
            <p:cNvSpPr/>
            <p:nvPr/>
          </p:nvSpPr>
          <p:spPr>
            <a:xfrm>
              <a:off x="13354812" y="7465694"/>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086" name="object 3086"/>
            <p:cNvSpPr/>
            <p:nvPr/>
          </p:nvSpPr>
          <p:spPr>
            <a:xfrm>
              <a:off x="13354812" y="7444739"/>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087" name="object 3087"/>
            <p:cNvSpPr/>
            <p:nvPr/>
          </p:nvSpPr>
          <p:spPr>
            <a:xfrm>
              <a:off x="13354812" y="7424547"/>
              <a:ext cx="0" cy="13335"/>
            </a:xfrm>
            <a:custGeom>
              <a:avLst/>
              <a:gdLst/>
              <a:ahLst/>
              <a:cxnLst/>
              <a:rect l="l" t="t" r="r" b="b"/>
              <a:pathLst>
                <a:path h="13334">
                  <a:moveTo>
                    <a:pt x="0" y="13334"/>
                  </a:moveTo>
                  <a:lnTo>
                    <a:pt x="0" y="0"/>
                  </a:lnTo>
                </a:path>
              </a:pathLst>
            </a:custGeom>
            <a:ln w="3175">
              <a:solidFill>
                <a:srgbClr val="000000"/>
              </a:solidFill>
            </a:ln>
          </p:spPr>
          <p:txBody>
            <a:bodyPr wrap="square" lIns="0" tIns="0" rIns="0" bIns="0" rtlCol="0"/>
            <a:lstStyle/>
            <a:p>
              <a:endParaRPr sz="1227"/>
            </a:p>
          </p:txBody>
        </p:sp>
        <p:sp>
          <p:nvSpPr>
            <p:cNvPr id="3088" name="object 3088"/>
            <p:cNvSpPr/>
            <p:nvPr/>
          </p:nvSpPr>
          <p:spPr>
            <a:xfrm>
              <a:off x="13354812" y="6759320"/>
              <a:ext cx="8890" cy="0"/>
            </a:xfrm>
            <a:custGeom>
              <a:avLst/>
              <a:gdLst/>
              <a:ahLst/>
              <a:cxnLst/>
              <a:rect l="l" t="t" r="r" b="b"/>
              <a:pathLst>
                <a:path w="8890">
                  <a:moveTo>
                    <a:pt x="0" y="0"/>
                  </a:moveTo>
                  <a:lnTo>
                    <a:pt x="8381" y="0"/>
                  </a:lnTo>
                </a:path>
              </a:pathLst>
            </a:custGeom>
            <a:ln w="3175">
              <a:solidFill>
                <a:srgbClr val="000000"/>
              </a:solidFill>
            </a:ln>
          </p:spPr>
          <p:txBody>
            <a:bodyPr wrap="square" lIns="0" tIns="0" rIns="0" bIns="0" rtlCol="0"/>
            <a:lstStyle/>
            <a:p>
              <a:endParaRPr sz="1227"/>
            </a:p>
          </p:txBody>
        </p:sp>
        <p:sp>
          <p:nvSpPr>
            <p:cNvPr id="3089" name="object 3089"/>
            <p:cNvSpPr/>
            <p:nvPr/>
          </p:nvSpPr>
          <p:spPr>
            <a:xfrm>
              <a:off x="13363193" y="6759320"/>
              <a:ext cx="0" cy="13335"/>
            </a:xfrm>
            <a:custGeom>
              <a:avLst/>
              <a:gdLst/>
              <a:ahLst/>
              <a:cxnLst/>
              <a:rect l="l" t="t" r="r" b="b"/>
              <a:pathLst>
                <a:path h="13334">
                  <a:moveTo>
                    <a:pt x="0" y="0"/>
                  </a:moveTo>
                  <a:lnTo>
                    <a:pt x="0" y="12953"/>
                  </a:lnTo>
                </a:path>
              </a:pathLst>
            </a:custGeom>
            <a:ln w="3175">
              <a:solidFill>
                <a:srgbClr val="000000"/>
              </a:solidFill>
            </a:ln>
          </p:spPr>
          <p:txBody>
            <a:bodyPr wrap="square" lIns="0" tIns="0" rIns="0" bIns="0" rtlCol="0"/>
            <a:lstStyle/>
            <a:p>
              <a:endParaRPr sz="1227"/>
            </a:p>
          </p:txBody>
        </p:sp>
        <p:sp>
          <p:nvSpPr>
            <p:cNvPr id="3090" name="object 3090"/>
            <p:cNvSpPr/>
            <p:nvPr/>
          </p:nvSpPr>
          <p:spPr>
            <a:xfrm>
              <a:off x="13363193" y="6779513"/>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091" name="object 3091"/>
            <p:cNvSpPr/>
            <p:nvPr/>
          </p:nvSpPr>
          <p:spPr>
            <a:xfrm>
              <a:off x="13363193" y="6800087"/>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3092" name="object 3092"/>
            <p:cNvSpPr/>
            <p:nvPr/>
          </p:nvSpPr>
          <p:spPr>
            <a:xfrm>
              <a:off x="13363193" y="6821043"/>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093" name="object 3093"/>
            <p:cNvSpPr/>
            <p:nvPr/>
          </p:nvSpPr>
          <p:spPr>
            <a:xfrm>
              <a:off x="13363193" y="6841617"/>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3094" name="object 3094"/>
            <p:cNvSpPr/>
            <p:nvPr/>
          </p:nvSpPr>
          <p:spPr>
            <a:xfrm>
              <a:off x="13363193" y="6862572"/>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095" name="object 3095"/>
            <p:cNvSpPr/>
            <p:nvPr/>
          </p:nvSpPr>
          <p:spPr>
            <a:xfrm>
              <a:off x="13363193" y="6883145"/>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3096" name="object 3096"/>
            <p:cNvSpPr/>
            <p:nvPr/>
          </p:nvSpPr>
          <p:spPr>
            <a:xfrm>
              <a:off x="13363193" y="6904100"/>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097" name="object 3097"/>
            <p:cNvSpPr/>
            <p:nvPr/>
          </p:nvSpPr>
          <p:spPr>
            <a:xfrm>
              <a:off x="13363193" y="6925056"/>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098" name="object 3098"/>
            <p:cNvSpPr/>
            <p:nvPr/>
          </p:nvSpPr>
          <p:spPr>
            <a:xfrm>
              <a:off x="13363193" y="6945630"/>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3099" name="object 3099"/>
            <p:cNvSpPr/>
            <p:nvPr/>
          </p:nvSpPr>
          <p:spPr>
            <a:xfrm>
              <a:off x="13363193" y="6966585"/>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100" name="object 3100"/>
            <p:cNvSpPr/>
            <p:nvPr/>
          </p:nvSpPr>
          <p:spPr>
            <a:xfrm>
              <a:off x="13363193" y="6987158"/>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3101" name="object 3101"/>
            <p:cNvSpPr/>
            <p:nvPr/>
          </p:nvSpPr>
          <p:spPr>
            <a:xfrm>
              <a:off x="13363193" y="7008113"/>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102" name="object 3102"/>
            <p:cNvSpPr/>
            <p:nvPr/>
          </p:nvSpPr>
          <p:spPr>
            <a:xfrm>
              <a:off x="13363193" y="7029069"/>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103" name="object 3103"/>
            <p:cNvSpPr/>
            <p:nvPr/>
          </p:nvSpPr>
          <p:spPr>
            <a:xfrm>
              <a:off x="13363193" y="7049643"/>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104" name="object 3104"/>
            <p:cNvSpPr/>
            <p:nvPr/>
          </p:nvSpPr>
          <p:spPr>
            <a:xfrm>
              <a:off x="13363193" y="7070598"/>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105" name="object 3105"/>
            <p:cNvSpPr/>
            <p:nvPr/>
          </p:nvSpPr>
          <p:spPr>
            <a:xfrm>
              <a:off x="13363193" y="7091172"/>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3106" name="object 3106"/>
            <p:cNvSpPr/>
            <p:nvPr/>
          </p:nvSpPr>
          <p:spPr>
            <a:xfrm>
              <a:off x="13363193" y="7112126"/>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107" name="object 3107"/>
            <p:cNvSpPr/>
            <p:nvPr/>
          </p:nvSpPr>
          <p:spPr>
            <a:xfrm>
              <a:off x="13363193" y="7132700"/>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3108" name="object 3108"/>
            <p:cNvSpPr/>
            <p:nvPr/>
          </p:nvSpPr>
          <p:spPr>
            <a:xfrm>
              <a:off x="13363193" y="7153656"/>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109" name="object 3109"/>
            <p:cNvSpPr/>
            <p:nvPr/>
          </p:nvSpPr>
          <p:spPr>
            <a:xfrm>
              <a:off x="13363193" y="7174611"/>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110" name="object 3110"/>
            <p:cNvSpPr/>
            <p:nvPr/>
          </p:nvSpPr>
          <p:spPr>
            <a:xfrm>
              <a:off x="13363193" y="7195185"/>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3111" name="object 3111"/>
            <p:cNvSpPr/>
            <p:nvPr/>
          </p:nvSpPr>
          <p:spPr>
            <a:xfrm>
              <a:off x="13363193" y="7216139"/>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112" name="object 3112"/>
            <p:cNvSpPr/>
            <p:nvPr/>
          </p:nvSpPr>
          <p:spPr>
            <a:xfrm>
              <a:off x="13363193" y="7236713"/>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3113" name="object 3113"/>
            <p:cNvSpPr/>
            <p:nvPr/>
          </p:nvSpPr>
          <p:spPr>
            <a:xfrm>
              <a:off x="13363193" y="7257669"/>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114" name="object 3114"/>
            <p:cNvSpPr/>
            <p:nvPr/>
          </p:nvSpPr>
          <p:spPr>
            <a:xfrm>
              <a:off x="13363193" y="7278243"/>
              <a:ext cx="0" cy="13335"/>
            </a:xfrm>
            <a:custGeom>
              <a:avLst/>
              <a:gdLst/>
              <a:ahLst/>
              <a:cxnLst/>
              <a:rect l="l" t="t" r="r" b="b"/>
              <a:pathLst>
                <a:path h="13334">
                  <a:moveTo>
                    <a:pt x="0" y="0"/>
                  </a:moveTo>
                  <a:lnTo>
                    <a:pt x="0" y="13334"/>
                  </a:lnTo>
                </a:path>
              </a:pathLst>
            </a:custGeom>
            <a:ln w="3175">
              <a:solidFill>
                <a:srgbClr val="000000"/>
              </a:solidFill>
            </a:ln>
          </p:spPr>
          <p:txBody>
            <a:bodyPr wrap="square" lIns="0" tIns="0" rIns="0" bIns="0" rtlCol="0"/>
            <a:lstStyle/>
            <a:p>
              <a:endParaRPr sz="1227"/>
            </a:p>
          </p:txBody>
        </p:sp>
        <p:sp>
          <p:nvSpPr>
            <p:cNvPr id="3115" name="object 3115"/>
            <p:cNvSpPr/>
            <p:nvPr/>
          </p:nvSpPr>
          <p:spPr>
            <a:xfrm>
              <a:off x="13354812" y="7291577"/>
              <a:ext cx="8890" cy="0"/>
            </a:xfrm>
            <a:custGeom>
              <a:avLst/>
              <a:gdLst/>
              <a:ahLst/>
              <a:cxnLst/>
              <a:rect l="l" t="t" r="r" b="b"/>
              <a:pathLst>
                <a:path w="8890">
                  <a:moveTo>
                    <a:pt x="8381" y="0"/>
                  </a:moveTo>
                  <a:lnTo>
                    <a:pt x="0" y="0"/>
                  </a:lnTo>
                </a:path>
              </a:pathLst>
            </a:custGeom>
            <a:ln w="3175">
              <a:solidFill>
                <a:srgbClr val="000000"/>
              </a:solidFill>
            </a:ln>
          </p:spPr>
          <p:txBody>
            <a:bodyPr wrap="square" lIns="0" tIns="0" rIns="0" bIns="0" rtlCol="0"/>
            <a:lstStyle/>
            <a:p>
              <a:endParaRPr sz="1227"/>
            </a:p>
          </p:txBody>
        </p:sp>
        <p:sp>
          <p:nvSpPr>
            <p:cNvPr id="3116" name="object 3116"/>
            <p:cNvSpPr/>
            <p:nvPr/>
          </p:nvSpPr>
          <p:spPr>
            <a:xfrm>
              <a:off x="13354812" y="7278243"/>
              <a:ext cx="0" cy="13335"/>
            </a:xfrm>
            <a:custGeom>
              <a:avLst/>
              <a:gdLst/>
              <a:ahLst/>
              <a:cxnLst/>
              <a:rect l="l" t="t" r="r" b="b"/>
              <a:pathLst>
                <a:path h="13334">
                  <a:moveTo>
                    <a:pt x="0" y="13334"/>
                  </a:moveTo>
                  <a:lnTo>
                    <a:pt x="0" y="0"/>
                  </a:lnTo>
                </a:path>
              </a:pathLst>
            </a:custGeom>
            <a:ln w="3175">
              <a:solidFill>
                <a:srgbClr val="000000"/>
              </a:solidFill>
            </a:ln>
          </p:spPr>
          <p:txBody>
            <a:bodyPr wrap="square" lIns="0" tIns="0" rIns="0" bIns="0" rtlCol="0"/>
            <a:lstStyle/>
            <a:p>
              <a:endParaRPr sz="1227"/>
            </a:p>
          </p:txBody>
        </p:sp>
        <p:sp>
          <p:nvSpPr>
            <p:cNvPr id="3117" name="object 3117"/>
            <p:cNvSpPr/>
            <p:nvPr/>
          </p:nvSpPr>
          <p:spPr>
            <a:xfrm>
              <a:off x="13354812" y="7257669"/>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118" name="object 3118"/>
            <p:cNvSpPr/>
            <p:nvPr/>
          </p:nvSpPr>
          <p:spPr>
            <a:xfrm>
              <a:off x="13354812" y="7236713"/>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3119" name="object 3119"/>
            <p:cNvSpPr/>
            <p:nvPr/>
          </p:nvSpPr>
          <p:spPr>
            <a:xfrm>
              <a:off x="13354812" y="7216139"/>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120" name="object 3120"/>
            <p:cNvSpPr/>
            <p:nvPr/>
          </p:nvSpPr>
          <p:spPr>
            <a:xfrm>
              <a:off x="13354812" y="7195185"/>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3121" name="object 3121"/>
            <p:cNvSpPr/>
            <p:nvPr/>
          </p:nvSpPr>
          <p:spPr>
            <a:xfrm>
              <a:off x="13354812" y="7174611"/>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122" name="object 3122"/>
            <p:cNvSpPr/>
            <p:nvPr/>
          </p:nvSpPr>
          <p:spPr>
            <a:xfrm>
              <a:off x="13354812" y="7153656"/>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123" name="object 3123"/>
            <p:cNvSpPr/>
            <p:nvPr/>
          </p:nvSpPr>
          <p:spPr>
            <a:xfrm>
              <a:off x="13354812" y="7132700"/>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3124" name="object 3124"/>
            <p:cNvSpPr/>
            <p:nvPr/>
          </p:nvSpPr>
          <p:spPr>
            <a:xfrm>
              <a:off x="13354812" y="7112126"/>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125" name="object 3125"/>
            <p:cNvSpPr/>
            <p:nvPr/>
          </p:nvSpPr>
          <p:spPr>
            <a:xfrm>
              <a:off x="13354812" y="7091172"/>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3126" name="object 3126"/>
            <p:cNvSpPr/>
            <p:nvPr/>
          </p:nvSpPr>
          <p:spPr>
            <a:xfrm>
              <a:off x="13354812" y="7070598"/>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127" name="object 3127"/>
            <p:cNvSpPr/>
            <p:nvPr/>
          </p:nvSpPr>
          <p:spPr>
            <a:xfrm>
              <a:off x="13354812" y="7049643"/>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128" name="object 3128"/>
            <p:cNvSpPr/>
            <p:nvPr/>
          </p:nvSpPr>
          <p:spPr>
            <a:xfrm>
              <a:off x="13354812" y="7029069"/>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129" name="object 3129"/>
            <p:cNvSpPr/>
            <p:nvPr/>
          </p:nvSpPr>
          <p:spPr>
            <a:xfrm>
              <a:off x="13354812" y="7008113"/>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130" name="object 3130"/>
            <p:cNvSpPr/>
            <p:nvPr/>
          </p:nvSpPr>
          <p:spPr>
            <a:xfrm>
              <a:off x="13354812" y="6987158"/>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3131" name="object 3131"/>
            <p:cNvSpPr/>
            <p:nvPr/>
          </p:nvSpPr>
          <p:spPr>
            <a:xfrm>
              <a:off x="13354812" y="6966585"/>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132" name="object 3132"/>
            <p:cNvSpPr/>
            <p:nvPr/>
          </p:nvSpPr>
          <p:spPr>
            <a:xfrm>
              <a:off x="13354812" y="6945630"/>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3133" name="object 3133"/>
            <p:cNvSpPr/>
            <p:nvPr/>
          </p:nvSpPr>
          <p:spPr>
            <a:xfrm>
              <a:off x="13354812" y="6925056"/>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134" name="object 3134"/>
            <p:cNvSpPr/>
            <p:nvPr/>
          </p:nvSpPr>
          <p:spPr>
            <a:xfrm>
              <a:off x="13354812" y="6904100"/>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135" name="object 3135"/>
            <p:cNvSpPr/>
            <p:nvPr/>
          </p:nvSpPr>
          <p:spPr>
            <a:xfrm>
              <a:off x="13354812" y="6883145"/>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3136" name="object 3136"/>
            <p:cNvSpPr/>
            <p:nvPr/>
          </p:nvSpPr>
          <p:spPr>
            <a:xfrm>
              <a:off x="13354812" y="6862572"/>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137" name="object 3137"/>
            <p:cNvSpPr/>
            <p:nvPr/>
          </p:nvSpPr>
          <p:spPr>
            <a:xfrm>
              <a:off x="13354812" y="6841617"/>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3138" name="object 3138"/>
            <p:cNvSpPr/>
            <p:nvPr/>
          </p:nvSpPr>
          <p:spPr>
            <a:xfrm>
              <a:off x="13354812" y="6821043"/>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139" name="object 3139"/>
            <p:cNvSpPr/>
            <p:nvPr/>
          </p:nvSpPr>
          <p:spPr>
            <a:xfrm>
              <a:off x="13354812" y="6800087"/>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3140" name="object 3140"/>
            <p:cNvSpPr/>
            <p:nvPr/>
          </p:nvSpPr>
          <p:spPr>
            <a:xfrm>
              <a:off x="13354812" y="6779513"/>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141" name="object 3141"/>
            <p:cNvSpPr/>
            <p:nvPr/>
          </p:nvSpPr>
          <p:spPr>
            <a:xfrm>
              <a:off x="13354812" y="6759320"/>
              <a:ext cx="0" cy="13335"/>
            </a:xfrm>
            <a:custGeom>
              <a:avLst/>
              <a:gdLst/>
              <a:ahLst/>
              <a:cxnLst/>
              <a:rect l="l" t="t" r="r" b="b"/>
              <a:pathLst>
                <a:path h="13334">
                  <a:moveTo>
                    <a:pt x="0" y="12953"/>
                  </a:moveTo>
                  <a:lnTo>
                    <a:pt x="0" y="0"/>
                  </a:lnTo>
                </a:path>
              </a:pathLst>
            </a:custGeom>
            <a:ln w="3175">
              <a:solidFill>
                <a:srgbClr val="000000"/>
              </a:solidFill>
            </a:ln>
          </p:spPr>
          <p:txBody>
            <a:bodyPr wrap="square" lIns="0" tIns="0" rIns="0" bIns="0" rtlCol="0"/>
            <a:lstStyle/>
            <a:p>
              <a:endParaRPr sz="1227"/>
            </a:p>
          </p:txBody>
        </p:sp>
        <p:sp>
          <p:nvSpPr>
            <p:cNvPr id="3142" name="object 3142"/>
            <p:cNvSpPr/>
            <p:nvPr/>
          </p:nvSpPr>
          <p:spPr>
            <a:xfrm>
              <a:off x="13443585" y="3074669"/>
              <a:ext cx="0" cy="10795"/>
            </a:xfrm>
            <a:custGeom>
              <a:avLst/>
              <a:gdLst/>
              <a:ahLst/>
              <a:cxnLst/>
              <a:rect l="l" t="t" r="r" b="b"/>
              <a:pathLst>
                <a:path h="10794">
                  <a:moveTo>
                    <a:pt x="0" y="0"/>
                  </a:moveTo>
                  <a:lnTo>
                    <a:pt x="0" y="10286"/>
                  </a:lnTo>
                </a:path>
              </a:pathLst>
            </a:custGeom>
            <a:ln w="3175">
              <a:solidFill>
                <a:srgbClr val="000000"/>
              </a:solidFill>
            </a:ln>
          </p:spPr>
          <p:txBody>
            <a:bodyPr wrap="square" lIns="0" tIns="0" rIns="0" bIns="0" rtlCol="0"/>
            <a:lstStyle/>
            <a:p>
              <a:endParaRPr sz="1227"/>
            </a:p>
          </p:txBody>
        </p:sp>
        <p:sp>
          <p:nvSpPr>
            <p:cNvPr id="3143" name="object 3143"/>
            <p:cNvSpPr/>
            <p:nvPr/>
          </p:nvSpPr>
          <p:spPr>
            <a:xfrm>
              <a:off x="13443585" y="3084957"/>
              <a:ext cx="116839" cy="0"/>
            </a:xfrm>
            <a:custGeom>
              <a:avLst/>
              <a:gdLst/>
              <a:ahLst/>
              <a:cxnLst/>
              <a:rect l="l" t="t" r="r" b="b"/>
              <a:pathLst>
                <a:path w="116840">
                  <a:moveTo>
                    <a:pt x="0" y="0"/>
                  </a:moveTo>
                  <a:lnTo>
                    <a:pt x="116585" y="0"/>
                  </a:lnTo>
                </a:path>
              </a:pathLst>
            </a:custGeom>
            <a:ln w="3175">
              <a:solidFill>
                <a:srgbClr val="000000"/>
              </a:solidFill>
            </a:ln>
          </p:spPr>
          <p:txBody>
            <a:bodyPr wrap="square" lIns="0" tIns="0" rIns="0" bIns="0" rtlCol="0"/>
            <a:lstStyle/>
            <a:p>
              <a:endParaRPr sz="1227"/>
            </a:p>
          </p:txBody>
        </p:sp>
        <p:sp>
          <p:nvSpPr>
            <p:cNvPr id="3144" name="object 3144"/>
            <p:cNvSpPr/>
            <p:nvPr/>
          </p:nvSpPr>
          <p:spPr>
            <a:xfrm>
              <a:off x="13560170" y="3080004"/>
              <a:ext cx="0" cy="5080"/>
            </a:xfrm>
            <a:custGeom>
              <a:avLst/>
              <a:gdLst/>
              <a:ahLst/>
              <a:cxnLst/>
              <a:rect l="l" t="t" r="r" b="b"/>
              <a:pathLst>
                <a:path h="5080">
                  <a:moveTo>
                    <a:pt x="0" y="4952"/>
                  </a:moveTo>
                  <a:lnTo>
                    <a:pt x="0" y="0"/>
                  </a:lnTo>
                </a:path>
              </a:pathLst>
            </a:custGeom>
            <a:ln w="3175">
              <a:solidFill>
                <a:srgbClr val="000000"/>
              </a:solidFill>
            </a:ln>
          </p:spPr>
          <p:txBody>
            <a:bodyPr wrap="square" lIns="0" tIns="0" rIns="0" bIns="0" rtlCol="0"/>
            <a:lstStyle/>
            <a:p>
              <a:endParaRPr sz="1227"/>
            </a:p>
          </p:txBody>
        </p:sp>
        <p:sp>
          <p:nvSpPr>
            <p:cNvPr id="3145" name="object 3145"/>
            <p:cNvSpPr/>
            <p:nvPr/>
          </p:nvSpPr>
          <p:spPr>
            <a:xfrm>
              <a:off x="13421487" y="3074669"/>
              <a:ext cx="22225" cy="0"/>
            </a:xfrm>
            <a:custGeom>
              <a:avLst/>
              <a:gdLst/>
              <a:ahLst/>
              <a:cxnLst/>
              <a:rect l="l" t="t" r="r" b="b"/>
              <a:pathLst>
                <a:path w="22225">
                  <a:moveTo>
                    <a:pt x="22097" y="0"/>
                  </a:moveTo>
                  <a:lnTo>
                    <a:pt x="0" y="0"/>
                  </a:lnTo>
                </a:path>
              </a:pathLst>
            </a:custGeom>
            <a:ln w="3175">
              <a:solidFill>
                <a:srgbClr val="000000"/>
              </a:solidFill>
            </a:ln>
          </p:spPr>
          <p:txBody>
            <a:bodyPr wrap="square" lIns="0" tIns="0" rIns="0" bIns="0" rtlCol="0"/>
            <a:lstStyle/>
            <a:p>
              <a:endParaRPr sz="1227"/>
            </a:p>
          </p:txBody>
        </p:sp>
        <p:sp>
          <p:nvSpPr>
            <p:cNvPr id="3146" name="object 3146"/>
            <p:cNvSpPr/>
            <p:nvPr/>
          </p:nvSpPr>
          <p:spPr>
            <a:xfrm>
              <a:off x="13421487" y="3074669"/>
              <a:ext cx="0" cy="5715"/>
            </a:xfrm>
            <a:custGeom>
              <a:avLst/>
              <a:gdLst/>
              <a:ahLst/>
              <a:cxnLst/>
              <a:rect l="l" t="t" r="r" b="b"/>
              <a:pathLst>
                <a:path h="5714">
                  <a:moveTo>
                    <a:pt x="0" y="0"/>
                  </a:moveTo>
                  <a:lnTo>
                    <a:pt x="0" y="5333"/>
                  </a:lnTo>
                </a:path>
              </a:pathLst>
            </a:custGeom>
            <a:ln w="3175">
              <a:solidFill>
                <a:srgbClr val="000000"/>
              </a:solidFill>
            </a:ln>
          </p:spPr>
          <p:txBody>
            <a:bodyPr wrap="square" lIns="0" tIns="0" rIns="0" bIns="0" rtlCol="0"/>
            <a:lstStyle/>
            <a:p>
              <a:endParaRPr sz="1227"/>
            </a:p>
          </p:txBody>
        </p:sp>
        <p:sp>
          <p:nvSpPr>
            <p:cNvPr id="3147" name="object 3147"/>
            <p:cNvSpPr/>
            <p:nvPr/>
          </p:nvSpPr>
          <p:spPr>
            <a:xfrm>
              <a:off x="13421487" y="3080004"/>
              <a:ext cx="139065" cy="0"/>
            </a:xfrm>
            <a:custGeom>
              <a:avLst/>
              <a:gdLst/>
              <a:ahLst/>
              <a:cxnLst/>
              <a:rect l="l" t="t" r="r" b="b"/>
              <a:pathLst>
                <a:path w="139065">
                  <a:moveTo>
                    <a:pt x="0" y="0"/>
                  </a:moveTo>
                  <a:lnTo>
                    <a:pt x="138683" y="0"/>
                  </a:lnTo>
                </a:path>
              </a:pathLst>
            </a:custGeom>
            <a:ln w="3175">
              <a:solidFill>
                <a:srgbClr val="000000"/>
              </a:solidFill>
            </a:ln>
          </p:spPr>
          <p:txBody>
            <a:bodyPr wrap="square" lIns="0" tIns="0" rIns="0" bIns="0" rtlCol="0"/>
            <a:lstStyle/>
            <a:p>
              <a:endParaRPr sz="1227"/>
            </a:p>
          </p:txBody>
        </p:sp>
        <p:sp>
          <p:nvSpPr>
            <p:cNvPr id="3148" name="object 3148"/>
            <p:cNvSpPr/>
            <p:nvPr/>
          </p:nvSpPr>
          <p:spPr>
            <a:xfrm>
              <a:off x="13443585" y="3196589"/>
              <a:ext cx="0" cy="5715"/>
            </a:xfrm>
            <a:custGeom>
              <a:avLst/>
              <a:gdLst/>
              <a:ahLst/>
              <a:cxnLst/>
              <a:rect l="l" t="t" r="r" b="b"/>
              <a:pathLst>
                <a:path h="5714">
                  <a:moveTo>
                    <a:pt x="0" y="5333"/>
                  </a:moveTo>
                  <a:lnTo>
                    <a:pt x="0" y="0"/>
                  </a:lnTo>
                </a:path>
              </a:pathLst>
            </a:custGeom>
            <a:ln w="3175">
              <a:solidFill>
                <a:srgbClr val="000000"/>
              </a:solidFill>
            </a:ln>
          </p:spPr>
          <p:txBody>
            <a:bodyPr wrap="square" lIns="0" tIns="0" rIns="0" bIns="0" rtlCol="0"/>
            <a:lstStyle/>
            <a:p>
              <a:endParaRPr sz="1227"/>
            </a:p>
          </p:txBody>
        </p:sp>
        <p:sp>
          <p:nvSpPr>
            <p:cNvPr id="3149" name="object 3149"/>
            <p:cNvSpPr/>
            <p:nvPr/>
          </p:nvSpPr>
          <p:spPr>
            <a:xfrm>
              <a:off x="13421487" y="3196589"/>
              <a:ext cx="22225" cy="0"/>
            </a:xfrm>
            <a:custGeom>
              <a:avLst/>
              <a:gdLst/>
              <a:ahLst/>
              <a:cxnLst/>
              <a:rect l="l" t="t" r="r" b="b"/>
              <a:pathLst>
                <a:path w="22225">
                  <a:moveTo>
                    <a:pt x="22097" y="0"/>
                  </a:moveTo>
                  <a:lnTo>
                    <a:pt x="0" y="0"/>
                  </a:lnTo>
                </a:path>
              </a:pathLst>
            </a:custGeom>
            <a:ln w="3175">
              <a:solidFill>
                <a:srgbClr val="000000"/>
              </a:solidFill>
            </a:ln>
          </p:spPr>
          <p:txBody>
            <a:bodyPr wrap="square" lIns="0" tIns="0" rIns="0" bIns="0" rtlCol="0"/>
            <a:lstStyle/>
            <a:p>
              <a:endParaRPr sz="1227"/>
            </a:p>
          </p:txBody>
        </p:sp>
        <p:sp>
          <p:nvSpPr>
            <p:cNvPr id="3150" name="object 3150"/>
            <p:cNvSpPr/>
            <p:nvPr/>
          </p:nvSpPr>
          <p:spPr>
            <a:xfrm>
              <a:off x="13421487" y="3196589"/>
              <a:ext cx="0" cy="5715"/>
            </a:xfrm>
            <a:custGeom>
              <a:avLst/>
              <a:gdLst/>
              <a:ahLst/>
              <a:cxnLst/>
              <a:rect l="l" t="t" r="r" b="b"/>
              <a:pathLst>
                <a:path h="5714">
                  <a:moveTo>
                    <a:pt x="0" y="0"/>
                  </a:moveTo>
                  <a:lnTo>
                    <a:pt x="0" y="5333"/>
                  </a:lnTo>
                </a:path>
              </a:pathLst>
            </a:custGeom>
            <a:ln w="3175">
              <a:solidFill>
                <a:srgbClr val="000000"/>
              </a:solidFill>
            </a:ln>
          </p:spPr>
          <p:txBody>
            <a:bodyPr wrap="square" lIns="0" tIns="0" rIns="0" bIns="0" rtlCol="0"/>
            <a:lstStyle/>
            <a:p>
              <a:endParaRPr sz="1227"/>
            </a:p>
          </p:txBody>
        </p:sp>
        <p:sp>
          <p:nvSpPr>
            <p:cNvPr id="3151" name="object 3151"/>
            <p:cNvSpPr/>
            <p:nvPr/>
          </p:nvSpPr>
          <p:spPr>
            <a:xfrm>
              <a:off x="13421487" y="3201923"/>
              <a:ext cx="22225" cy="0"/>
            </a:xfrm>
            <a:custGeom>
              <a:avLst/>
              <a:gdLst/>
              <a:ahLst/>
              <a:cxnLst/>
              <a:rect l="l" t="t" r="r" b="b"/>
              <a:pathLst>
                <a:path w="22225">
                  <a:moveTo>
                    <a:pt x="0" y="0"/>
                  </a:moveTo>
                  <a:lnTo>
                    <a:pt x="22097" y="0"/>
                  </a:lnTo>
                </a:path>
              </a:pathLst>
            </a:custGeom>
            <a:ln w="3175">
              <a:solidFill>
                <a:srgbClr val="000000"/>
              </a:solidFill>
            </a:ln>
          </p:spPr>
          <p:txBody>
            <a:bodyPr wrap="square" lIns="0" tIns="0" rIns="0" bIns="0" rtlCol="0"/>
            <a:lstStyle/>
            <a:p>
              <a:endParaRPr sz="1227"/>
            </a:p>
          </p:txBody>
        </p:sp>
        <p:sp>
          <p:nvSpPr>
            <p:cNvPr id="3152" name="object 3152"/>
            <p:cNvSpPr/>
            <p:nvPr/>
          </p:nvSpPr>
          <p:spPr>
            <a:xfrm>
              <a:off x="13443585" y="8110347"/>
              <a:ext cx="116839" cy="0"/>
            </a:xfrm>
            <a:custGeom>
              <a:avLst/>
              <a:gdLst/>
              <a:ahLst/>
              <a:cxnLst/>
              <a:rect l="l" t="t" r="r" b="b"/>
              <a:pathLst>
                <a:path w="116840">
                  <a:moveTo>
                    <a:pt x="0" y="0"/>
                  </a:moveTo>
                  <a:lnTo>
                    <a:pt x="116585" y="0"/>
                  </a:lnTo>
                </a:path>
              </a:pathLst>
            </a:custGeom>
            <a:ln w="3175">
              <a:solidFill>
                <a:srgbClr val="000000"/>
              </a:solidFill>
            </a:ln>
          </p:spPr>
          <p:txBody>
            <a:bodyPr wrap="square" lIns="0" tIns="0" rIns="0" bIns="0" rtlCol="0"/>
            <a:lstStyle/>
            <a:p>
              <a:endParaRPr sz="1227"/>
            </a:p>
          </p:txBody>
        </p:sp>
        <p:sp>
          <p:nvSpPr>
            <p:cNvPr id="3153" name="object 3153"/>
            <p:cNvSpPr/>
            <p:nvPr/>
          </p:nvSpPr>
          <p:spPr>
            <a:xfrm>
              <a:off x="13560170" y="8110347"/>
              <a:ext cx="0" cy="5080"/>
            </a:xfrm>
            <a:custGeom>
              <a:avLst/>
              <a:gdLst/>
              <a:ahLst/>
              <a:cxnLst/>
              <a:rect l="l" t="t" r="r" b="b"/>
              <a:pathLst>
                <a:path h="5079">
                  <a:moveTo>
                    <a:pt x="0" y="0"/>
                  </a:moveTo>
                  <a:lnTo>
                    <a:pt x="0" y="4571"/>
                  </a:lnTo>
                </a:path>
              </a:pathLst>
            </a:custGeom>
            <a:ln w="3175">
              <a:solidFill>
                <a:srgbClr val="000000"/>
              </a:solidFill>
            </a:ln>
          </p:spPr>
          <p:txBody>
            <a:bodyPr wrap="square" lIns="0" tIns="0" rIns="0" bIns="0" rtlCol="0"/>
            <a:lstStyle/>
            <a:p>
              <a:endParaRPr sz="1227"/>
            </a:p>
          </p:txBody>
        </p:sp>
        <p:sp>
          <p:nvSpPr>
            <p:cNvPr id="3154" name="object 3154"/>
            <p:cNvSpPr/>
            <p:nvPr/>
          </p:nvSpPr>
          <p:spPr>
            <a:xfrm>
              <a:off x="13443585" y="8110347"/>
              <a:ext cx="0" cy="10795"/>
            </a:xfrm>
            <a:custGeom>
              <a:avLst/>
              <a:gdLst/>
              <a:ahLst/>
              <a:cxnLst/>
              <a:rect l="l" t="t" r="r" b="b"/>
              <a:pathLst>
                <a:path h="10795">
                  <a:moveTo>
                    <a:pt x="0" y="0"/>
                  </a:moveTo>
                  <a:lnTo>
                    <a:pt x="0" y="10286"/>
                  </a:lnTo>
                </a:path>
              </a:pathLst>
            </a:custGeom>
            <a:ln w="3175">
              <a:solidFill>
                <a:srgbClr val="000000"/>
              </a:solidFill>
            </a:ln>
          </p:spPr>
          <p:txBody>
            <a:bodyPr wrap="square" lIns="0" tIns="0" rIns="0" bIns="0" rtlCol="0"/>
            <a:lstStyle/>
            <a:p>
              <a:endParaRPr sz="1227"/>
            </a:p>
          </p:txBody>
        </p:sp>
        <p:sp>
          <p:nvSpPr>
            <p:cNvPr id="3155" name="object 3155"/>
            <p:cNvSpPr/>
            <p:nvPr/>
          </p:nvSpPr>
          <p:spPr>
            <a:xfrm>
              <a:off x="13421487" y="8120634"/>
              <a:ext cx="22225" cy="0"/>
            </a:xfrm>
            <a:custGeom>
              <a:avLst/>
              <a:gdLst/>
              <a:ahLst/>
              <a:cxnLst/>
              <a:rect l="l" t="t" r="r" b="b"/>
              <a:pathLst>
                <a:path w="22225">
                  <a:moveTo>
                    <a:pt x="22097" y="0"/>
                  </a:moveTo>
                  <a:lnTo>
                    <a:pt x="0" y="0"/>
                  </a:lnTo>
                </a:path>
              </a:pathLst>
            </a:custGeom>
            <a:ln w="3175">
              <a:solidFill>
                <a:srgbClr val="000000"/>
              </a:solidFill>
            </a:ln>
          </p:spPr>
          <p:txBody>
            <a:bodyPr wrap="square" lIns="0" tIns="0" rIns="0" bIns="0" rtlCol="0"/>
            <a:lstStyle/>
            <a:p>
              <a:endParaRPr sz="1227"/>
            </a:p>
          </p:txBody>
        </p:sp>
        <p:sp>
          <p:nvSpPr>
            <p:cNvPr id="3156" name="object 3156"/>
            <p:cNvSpPr/>
            <p:nvPr/>
          </p:nvSpPr>
          <p:spPr>
            <a:xfrm>
              <a:off x="13421487" y="8114919"/>
              <a:ext cx="0" cy="5715"/>
            </a:xfrm>
            <a:custGeom>
              <a:avLst/>
              <a:gdLst/>
              <a:ahLst/>
              <a:cxnLst/>
              <a:rect l="l" t="t" r="r" b="b"/>
              <a:pathLst>
                <a:path h="5715">
                  <a:moveTo>
                    <a:pt x="0" y="5714"/>
                  </a:moveTo>
                  <a:lnTo>
                    <a:pt x="0" y="0"/>
                  </a:lnTo>
                </a:path>
              </a:pathLst>
            </a:custGeom>
            <a:ln w="3175">
              <a:solidFill>
                <a:srgbClr val="000000"/>
              </a:solidFill>
            </a:ln>
          </p:spPr>
          <p:txBody>
            <a:bodyPr wrap="square" lIns="0" tIns="0" rIns="0" bIns="0" rtlCol="0"/>
            <a:lstStyle/>
            <a:p>
              <a:endParaRPr sz="1227"/>
            </a:p>
          </p:txBody>
        </p:sp>
        <p:sp>
          <p:nvSpPr>
            <p:cNvPr id="3157" name="object 3157"/>
            <p:cNvSpPr/>
            <p:nvPr/>
          </p:nvSpPr>
          <p:spPr>
            <a:xfrm>
              <a:off x="13421487" y="8114919"/>
              <a:ext cx="139065" cy="0"/>
            </a:xfrm>
            <a:custGeom>
              <a:avLst/>
              <a:gdLst/>
              <a:ahLst/>
              <a:cxnLst/>
              <a:rect l="l" t="t" r="r" b="b"/>
              <a:pathLst>
                <a:path w="139065">
                  <a:moveTo>
                    <a:pt x="0" y="0"/>
                  </a:moveTo>
                  <a:lnTo>
                    <a:pt x="138683" y="0"/>
                  </a:lnTo>
                </a:path>
              </a:pathLst>
            </a:custGeom>
            <a:ln w="3175">
              <a:solidFill>
                <a:srgbClr val="000000"/>
              </a:solidFill>
            </a:ln>
          </p:spPr>
          <p:txBody>
            <a:bodyPr wrap="square" lIns="0" tIns="0" rIns="0" bIns="0" rtlCol="0"/>
            <a:lstStyle/>
            <a:p>
              <a:endParaRPr sz="1227"/>
            </a:p>
          </p:txBody>
        </p:sp>
        <p:sp>
          <p:nvSpPr>
            <p:cNvPr id="3158" name="object 3158"/>
            <p:cNvSpPr/>
            <p:nvPr/>
          </p:nvSpPr>
          <p:spPr>
            <a:xfrm>
              <a:off x="13443585" y="7992998"/>
              <a:ext cx="0" cy="5715"/>
            </a:xfrm>
            <a:custGeom>
              <a:avLst/>
              <a:gdLst/>
              <a:ahLst/>
              <a:cxnLst/>
              <a:rect l="l" t="t" r="r" b="b"/>
              <a:pathLst>
                <a:path h="5715">
                  <a:moveTo>
                    <a:pt x="0" y="0"/>
                  </a:moveTo>
                  <a:lnTo>
                    <a:pt x="0" y="5714"/>
                  </a:lnTo>
                </a:path>
              </a:pathLst>
            </a:custGeom>
            <a:ln w="3175">
              <a:solidFill>
                <a:srgbClr val="000000"/>
              </a:solidFill>
            </a:ln>
          </p:spPr>
          <p:txBody>
            <a:bodyPr wrap="square" lIns="0" tIns="0" rIns="0" bIns="0" rtlCol="0"/>
            <a:lstStyle/>
            <a:p>
              <a:endParaRPr sz="1227"/>
            </a:p>
          </p:txBody>
        </p:sp>
        <p:sp>
          <p:nvSpPr>
            <p:cNvPr id="3159" name="object 3159"/>
            <p:cNvSpPr/>
            <p:nvPr/>
          </p:nvSpPr>
          <p:spPr>
            <a:xfrm>
              <a:off x="13421487" y="7998713"/>
              <a:ext cx="22225" cy="0"/>
            </a:xfrm>
            <a:custGeom>
              <a:avLst/>
              <a:gdLst/>
              <a:ahLst/>
              <a:cxnLst/>
              <a:rect l="l" t="t" r="r" b="b"/>
              <a:pathLst>
                <a:path w="22225">
                  <a:moveTo>
                    <a:pt x="22097" y="0"/>
                  </a:moveTo>
                  <a:lnTo>
                    <a:pt x="0" y="0"/>
                  </a:lnTo>
                </a:path>
              </a:pathLst>
            </a:custGeom>
            <a:ln w="3175">
              <a:solidFill>
                <a:srgbClr val="000000"/>
              </a:solidFill>
            </a:ln>
          </p:spPr>
          <p:txBody>
            <a:bodyPr wrap="square" lIns="0" tIns="0" rIns="0" bIns="0" rtlCol="0"/>
            <a:lstStyle/>
            <a:p>
              <a:endParaRPr sz="1227"/>
            </a:p>
          </p:txBody>
        </p:sp>
        <p:sp>
          <p:nvSpPr>
            <p:cNvPr id="3160" name="object 3160"/>
            <p:cNvSpPr/>
            <p:nvPr/>
          </p:nvSpPr>
          <p:spPr>
            <a:xfrm>
              <a:off x="13421487" y="7992998"/>
              <a:ext cx="0" cy="5715"/>
            </a:xfrm>
            <a:custGeom>
              <a:avLst/>
              <a:gdLst/>
              <a:ahLst/>
              <a:cxnLst/>
              <a:rect l="l" t="t" r="r" b="b"/>
              <a:pathLst>
                <a:path h="5715">
                  <a:moveTo>
                    <a:pt x="0" y="5714"/>
                  </a:moveTo>
                  <a:lnTo>
                    <a:pt x="0" y="0"/>
                  </a:lnTo>
                </a:path>
              </a:pathLst>
            </a:custGeom>
            <a:ln w="3175">
              <a:solidFill>
                <a:srgbClr val="000000"/>
              </a:solidFill>
            </a:ln>
          </p:spPr>
          <p:txBody>
            <a:bodyPr wrap="square" lIns="0" tIns="0" rIns="0" bIns="0" rtlCol="0"/>
            <a:lstStyle/>
            <a:p>
              <a:endParaRPr sz="1227"/>
            </a:p>
          </p:txBody>
        </p:sp>
        <p:sp>
          <p:nvSpPr>
            <p:cNvPr id="3161" name="object 3161"/>
            <p:cNvSpPr/>
            <p:nvPr/>
          </p:nvSpPr>
          <p:spPr>
            <a:xfrm>
              <a:off x="13421487" y="7992998"/>
              <a:ext cx="22225" cy="0"/>
            </a:xfrm>
            <a:custGeom>
              <a:avLst/>
              <a:gdLst/>
              <a:ahLst/>
              <a:cxnLst/>
              <a:rect l="l" t="t" r="r" b="b"/>
              <a:pathLst>
                <a:path w="22225">
                  <a:moveTo>
                    <a:pt x="0" y="0"/>
                  </a:moveTo>
                  <a:lnTo>
                    <a:pt x="22097" y="0"/>
                  </a:lnTo>
                </a:path>
              </a:pathLst>
            </a:custGeom>
            <a:ln w="3175">
              <a:solidFill>
                <a:srgbClr val="000000"/>
              </a:solidFill>
            </a:ln>
          </p:spPr>
          <p:txBody>
            <a:bodyPr wrap="square" lIns="0" tIns="0" rIns="0" bIns="0" rtlCol="0"/>
            <a:lstStyle/>
            <a:p>
              <a:endParaRPr sz="1227"/>
            </a:p>
          </p:txBody>
        </p:sp>
        <p:sp>
          <p:nvSpPr>
            <p:cNvPr id="3162" name="object 3162"/>
            <p:cNvSpPr/>
            <p:nvPr/>
          </p:nvSpPr>
          <p:spPr>
            <a:xfrm>
              <a:off x="2919222" y="3084194"/>
              <a:ext cx="0" cy="133350"/>
            </a:xfrm>
            <a:custGeom>
              <a:avLst/>
              <a:gdLst/>
              <a:ahLst/>
              <a:cxnLst/>
              <a:rect l="l" t="t" r="r" b="b"/>
              <a:pathLst>
                <a:path h="133350">
                  <a:moveTo>
                    <a:pt x="0" y="132968"/>
                  </a:moveTo>
                  <a:lnTo>
                    <a:pt x="0" y="0"/>
                  </a:lnTo>
                </a:path>
              </a:pathLst>
            </a:custGeom>
            <a:ln w="3175">
              <a:solidFill>
                <a:srgbClr val="000000"/>
              </a:solidFill>
            </a:ln>
          </p:spPr>
          <p:txBody>
            <a:bodyPr wrap="square" lIns="0" tIns="0" rIns="0" bIns="0" rtlCol="0"/>
            <a:lstStyle/>
            <a:p>
              <a:endParaRPr sz="1227"/>
            </a:p>
          </p:txBody>
        </p:sp>
        <p:sp>
          <p:nvSpPr>
            <p:cNvPr id="3163" name="object 3163"/>
            <p:cNvSpPr/>
            <p:nvPr/>
          </p:nvSpPr>
          <p:spPr>
            <a:xfrm>
              <a:off x="2915030" y="3084194"/>
              <a:ext cx="4445" cy="0"/>
            </a:xfrm>
            <a:custGeom>
              <a:avLst/>
              <a:gdLst/>
              <a:ahLst/>
              <a:cxnLst/>
              <a:rect l="l" t="t" r="r" b="b"/>
              <a:pathLst>
                <a:path w="4444">
                  <a:moveTo>
                    <a:pt x="4190" y="0"/>
                  </a:moveTo>
                  <a:lnTo>
                    <a:pt x="0" y="0"/>
                  </a:lnTo>
                </a:path>
              </a:pathLst>
            </a:custGeom>
            <a:ln w="3175">
              <a:solidFill>
                <a:srgbClr val="000000"/>
              </a:solidFill>
            </a:ln>
          </p:spPr>
          <p:txBody>
            <a:bodyPr wrap="square" lIns="0" tIns="0" rIns="0" bIns="0" rtlCol="0"/>
            <a:lstStyle/>
            <a:p>
              <a:endParaRPr sz="1227"/>
            </a:p>
          </p:txBody>
        </p:sp>
        <p:sp>
          <p:nvSpPr>
            <p:cNvPr id="3164" name="object 3164"/>
            <p:cNvSpPr/>
            <p:nvPr/>
          </p:nvSpPr>
          <p:spPr>
            <a:xfrm>
              <a:off x="2915030" y="3084194"/>
              <a:ext cx="0" cy="133350"/>
            </a:xfrm>
            <a:custGeom>
              <a:avLst/>
              <a:gdLst/>
              <a:ahLst/>
              <a:cxnLst/>
              <a:rect l="l" t="t" r="r" b="b"/>
              <a:pathLst>
                <a:path h="133350">
                  <a:moveTo>
                    <a:pt x="0" y="0"/>
                  </a:moveTo>
                  <a:lnTo>
                    <a:pt x="0" y="132968"/>
                  </a:lnTo>
                </a:path>
              </a:pathLst>
            </a:custGeom>
            <a:ln w="3175">
              <a:solidFill>
                <a:srgbClr val="000000"/>
              </a:solidFill>
            </a:ln>
          </p:spPr>
          <p:txBody>
            <a:bodyPr wrap="square" lIns="0" tIns="0" rIns="0" bIns="0" rtlCol="0"/>
            <a:lstStyle/>
            <a:p>
              <a:endParaRPr sz="1227"/>
            </a:p>
          </p:txBody>
        </p:sp>
        <p:sp>
          <p:nvSpPr>
            <p:cNvPr id="3165" name="object 3165"/>
            <p:cNvSpPr/>
            <p:nvPr/>
          </p:nvSpPr>
          <p:spPr>
            <a:xfrm>
              <a:off x="2915030" y="3217164"/>
              <a:ext cx="4445" cy="0"/>
            </a:xfrm>
            <a:custGeom>
              <a:avLst/>
              <a:gdLst/>
              <a:ahLst/>
              <a:cxnLst/>
              <a:rect l="l" t="t" r="r" b="b"/>
              <a:pathLst>
                <a:path w="4444">
                  <a:moveTo>
                    <a:pt x="0" y="0"/>
                  </a:moveTo>
                  <a:lnTo>
                    <a:pt x="4190" y="0"/>
                  </a:lnTo>
                </a:path>
              </a:pathLst>
            </a:custGeom>
            <a:ln w="3175">
              <a:solidFill>
                <a:srgbClr val="000000"/>
              </a:solidFill>
            </a:ln>
          </p:spPr>
          <p:txBody>
            <a:bodyPr wrap="square" lIns="0" tIns="0" rIns="0" bIns="0" rtlCol="0"/>
            <a:lstStyle/>
            <a:p>
              <a:endParaRPr sz="1227"/>
            </a:p>
          </p:txBody>
        </p:sp>
        <p:sp>
          <p:nvSpPr>
            <p:cNvPr id="3166" name="object 3166"/>
            <p:cNvSpPr/>
            <p:nvPr/>
          </p:nvSpPr>
          <p:spPr>
            <a:xfrm>
              <a:off x="2653283" y="3084194"/>
              <a:ext cx="0" cy="133350"/>
            </a:xfrm>
            <a:custGeom>
              <a:avLst/>
              <a:gdLst/>
              <a:ahLst/>
              <a:cxnLst/>
              <a:rect l="l" t="t" r="r" b="b"/>
              <a:pathLst>
                <a:path h="133350">
                  <a:moveTo>
                    <a:pt x="0" y="132968"/>
                  </a:moveTo>
                  <a:lnTo>
                    <a:pt x="0" y="0"/>
                  </a:lnTo>
                </a:path>
              </a:pathLst>
            </a:custGeom>
            <a:ln w="3175">
              <a:solidFill>
                <a:srgbClr val="000000"/>
              </a:solidFill>
            </a:ln>
          </p:spPr>
          <p:txBody>
            <a:bodyPr wrap="square" lIns="0" tIns="0" rIns="0" bIns="0" rtlCol="0"/>
            <a:lstStyle/>
            <a:p>
              <a:endParaRPr sz="1227"/>
            </a:p>
          </p:txBody>
        </p:sp>
        <p:sp>
          <p:nvSpPr>
            <p:cNvPr id="3167" name="object 3167"/>
            <p:cNvSpPr/>
            <p:nvPr/>
          </p:nvSpPr>
          <p:spPr>
            <a:xfrm>
              <a:off x="2653283" y="3084194"/>
              <a:ext cx="4445" cy="0"/>
            </a:xfrm>
            <a:custGeom>
              <a:avLst/>
              <a:gdLst/>
              <a:ahLst/>
              <a:cxnLst/>
              <a:rect l="l" t="t" r="r" b="b"/>
              <a:pathLst>
                <a:path w="4444">
                  <a:moveTo>
                    <a:pt x="0" y="0"/>
                  </a:moveTo>
                  <a:lnTo>
                    <a:pt x="4190" y="0"/>
                  </a:lnTo>
                </a:path>
              </a:pathLst>
            </a:custGeom>
            <a:ln w="3175">
              <a:solidFill>
                <a:srgbClr val="000000"/>
              </a:solidFill>
            </a:ln>
          </p:spPr>
          <p:txBody>
            <a:bodyPr wrap="square" lIns="0" tIns="0" rIns="0" bIns="0" rtlCol="0"/>
            <a:lstStyle/>
            <a:p>
              <a:endParaRPr sz="1227"/>
            </a:p>
          </p:txBody>
        </p:sp>
        <p:sp>
          <p:nvSpPr>
            <p:cNvPr id="3168" name="object 3168"/>
            <p:cNvSpPr/>
            <p:nvPr/>
          </p:nvSpPr>
          <p:spPr>
            <a:xfrm>
              <a:off x="2657475" y="3084194"/>
              <a:ext cx="0" cy="133350"/>
            </a:xfrm>
            <a:custGeom>
              <a:avLst/>
              <a:gdLst/>
              <a:ahLst/>
              <a:cxnLst/>
              <a:rect l="l" t="t" r="r" b="b"/>
              <a:pathLst>
                <a:path h="133350">
                  <a:moveTo>
                    <a:pt x="0" y="0"/>
                  </a:moveTo>
                  <a:lnTo>
                    <a:pt x="0" y="132968"/>
                  </a:lnTo>
                </a:path>
              </a:pathLst>
            </a:custGeom>
            <a:ln w="3175">
              <a:solidFill>
                <a:srgbClr val="000000"/>
              </a:solidFill>
            </a:ln>
          </p:spPr>
          <p:txBody>
            <a:bodyPr wrap="square" lIns="0" tIns="0" rIns="0" bIns="0" rtlCol="0"/>
            <a:lstStyle/>
            <a:p>
              <a:endParaRPr sz="1227"/>
            </a:p>
          </p:txBody>
        </p:sp>
        <p:sp>
          <p:nvSpPr>
            <p:cNvPr id="3169" name="object 3169"/>
            <p:cNvSpPr/>
            <p:nvPr/>
          </p:nvSpPr>
          <p:spPr>
            <a:xfrm>
              <a:off x="2653283" y="3217164"/>
              <a:ext cx="4445" cy="0"/>
            </a:xfrm>
            <a:custGeom>
              <a:avLst/>
              <a:gdLst/>
              <a:ahLst/>
              <a:cxnLst/>
              <a:rect l="l" t="t" r="r" b="b"/>
              <a:pathLst>
                <a:path w="4444">
                  <a:moveTo>
                    <a:pt x="4190" y="0"/>
                  </a:moveTo>
                  <a:lnTo>
                    <a:pt x="0" y="0"/>
                  </a:lnTo>
                </a:path>
              </a:pathLst>
            </a:custGeom>
            <a:ln w="3175">
              <a:solidFill>
                <a:srgbClr val="000000"/>
              </a:solidFill>
            </a:ln>
          </p:spPr>
          <p:txBody>
            <a:bodyPr wrap="square" lIns="0" tIns="0" rIns="0" bIns="0" rtlCol="0"/>
            <a:lstStyle/>
            <a:p>
              <a:endParaRPr sz="1227"/>
            </a:p>
          </p:txBody>
        </p:sp>
        <p:sp>
          <p:nvSpPr>
            <p:cNvPr id="3170" name="object 3170"/>
            <p:cNvSpPr/>
            <p:nvPr/>
          </p:nvSpPr>
          <p:spPr>
            <a:xfrm>
              <a:off x="11782806" y="7977758"/>
              <a:ext cx="5080" cy="0"/>
            </a:xfrm>
            <a:custGeom>
              <a:avLst/>
              <a:gdLst/>
              <a:ahLst/>
              <a:cxnLst/>
              <a:rect l="l" t="t" r="r" b="b"/>
              <a:pathLst>
                <a:path w="5079">
                  <a:moveTo>
                    <a:pt x="0" y="0"/>
                  </a:moveTo>
                  <a:lnTo>
                    <a:pt x="4952" y="0"/>
                  </a:lnTo>
                </a:path>
              </a:pathLst>
            </a:custGeom>
            <a:ln w="3175">
              <a:solidFill>
                <a:srgbClr val="000000"/>
              </a:solidFill>
            </a:ln>
          </p:spPr>
          <p:txBody>
            <a:bodyPr wrap="square" lIns="0" tIns="0" rIns="0" bIns="0" rtlCol="0"/>
            <a:lstStyle/>
            <a:p>
              <a:endParaRPr sz="1227"/>
            </a:p>
          </p:txBody>
        </p:sp>
        <p:sp>
          <p:nvSpPr>
            <p:cNvPr id="3171" name="object 3171"/>
            <p:cNvSpPr/>
            <p:nvPr/>
          </p:nvSpPr>
          <p:spPr>
            <a:xfrm>
              <a:off x="11782996" y="7977572"/>
              <a:ext cx="99695" cy="99695"/>
            </a:xfrm>
            <a:custGeom>
              <a:avLst/>
              <a:gdLst/>
              <a:ahLst/>
              <a:cxnLst/>
              <a:rect l="l" t="t" r="r" b="b"/>
              <a:pathLst>
                <a:path w="99695" h="99695">
                  <a:moveTo>
                    <a:pt x="0" y="99627"/>
                  </a:moveTo>
                  <a:lnTo>
                    <a:pt x="38780" y="91798"/>
                  </a:lnTo>
                  <a:lnTo>
                    <a:pt x="70447" y="70446"/>
                  </a:lnTo>
                  <a:lnTo>
                    <a:pt x="91798" y="38778"/>
                  </a:lnTo>
                  <a:lnTo>
                    <a:pt x="99627" y="0"/>
                  </a:lnTo>
                </a:path>
              </a:pathLst>
            </a:custGeom>
            <a:ln w="3175">
              <a:solidFill>
                <a:srgbClr val="000000"/>
              </a:solidFill>
            </a:ln>
          </p:spPr>
          <p:txBody>
            <a:bodyPr wrap="square" lIns="0" tIns="0" rIns="0" bIns="0" rtlCol="0"/>
            <a:lstStyle/>
            <a:p>
              <a:endParaRPr sz="1227"/>
            </a:p>
          </p:txBody>
        </p:sp>
        <p:sp>
          <p:nvSpPr>
            <p:cNvPr id="3172" name="object 3172"/>
            <p:cNvSpPr/>
            <p:nvPr/>
          </p:nvSpPr>
          <p:spPr>
            <a:xfrm>
              <a:off x="11787758" y="7977758"/>
              <a:ext cx="0" cy="100330"/>
            </a:xfrm>
            <a:custGeom>
              <a:avLst/>
              <a:gdLst/>
              <a:ahLst/>
              <a:cxnLst/>
              <a:rect l="l" t="t" r="r" b="b"/>
              <a:pathLst>
                <a:path h="100329">
                  <a:moveTo>
                    <a:pt x="0" y="99821"/>
                  </a:moveTo>
                  <a:lnTo>
                    <a:pt x="0" y="0"/>
                  </a:lnTo>
                </a:path>
              </a:pathLst>
            </a:custGeom>
            <a:ln w="3175">
              <a:solidFill>
                <a:srgbClr val="000000"/>
              </a:solidFill>
            </a:ln>
          </p:spPr>
          <p:txBody>
            <a:bodyPr wrap="square" lIns="0" tIns="0" rIns="0" bIns="0" rtlCol="0"/>
            <a:lstStyle/>
            <a:p>
              <a:endParaRPr sz="1227"/>
            </a:p>
          </p:txBody>
        </p:sp>
        <p:sp>
          <p:nvSpPr>
            <p:cNvPr id="3173" name="object 3173"/>
            <p:cNvSpPr/>
            <p:nvPr/>
          </p:nvSpPr>
          <p:spPr>
            <a:xfrm>
              <a:off x="11782806" y="7977758"/>
              <a:ext cx="0" cy="100330"/>
            </a:xfrm>
            <a:custGeom>
              <a:avLst/>
              <a:gdLst/>
              <a:ahLst/>
              <a:cxnLst/>
              <a:rect l="l" t="t" r="r" b="b"/>
              <a:pathLst>
                <a:path h="100329">
                  <a:moveTo>
                    <a:pt x="0" y="0"/>
                  </a:moveTo>
                  <a:lnTo>
                    <a:pt x="0" y="99821"/>
                  </a:lnTo>
                </a:path>
              </a:pathLst>
            </a:custGeom>
            <a:ln w="3175">
              <a:solidFill>
                <a:srgbClr val="000000"/>
              </a:solidFill>
            </a:ln>
          </p:spPr>
          <p:txBody>
            <a:bodyPr wrap="square" lIns="0" tIns="0" rIns="0" bIns="0" rtlCol="0"/>
            <a:lstStyle/>
            <a:p>
              <a:endParaRPr sz="1227"/>
            </a:p>
          </p:txBody>
        </p:sp>
        <p:sp>
          <p:nvSpPr>
            <p:cNvPr id="3174" name="object 3174"/>
            <p:cNvSpPr/>
            <p:nvPr/>
          </p:nvSpPr>
          <p:spPr>
            <a:xfrm>
              <a:off x="11977878" y="7977758"/>
              <a:ext cx="5080" cy="0"/>
            </a:xfrm>
            <a:custGeom>
              <a:avLst/>
              <a:gdLst/>
              <a:ahLst/>
              <a:cxnLst/>
              <a:rect l="l" t="t" r="r" b="b"/>
              <a:pathLst>
                <a:path w="5079">
                  <a:moveTo>
                    <a:pt x="4571" y="0"/>
                  </a:moveTo>
                  <a:lnTo>
                    <a:pt x="0" y="0"/>
                  </a:lnTo>
                </a:path>
              </a:pathLst>
            </a:custGeom>
            <a:ln w="3175">
              <a:solidFill>
                <a:srgbClr val="000000"/>
              </a:solidFill>
            </a:ln>
          </p:spPr>
          <p:txBody>
            <a:bodyPr wrap="square" lIns="0" tIns="0" rIns="0" bIns="0" rtlCol="0"/>
            <a:lstStyle/>
            <a:p>
              <a:endParaRPr sz="1227"/>
            </a:p>
          </p:txBody>
        </p:sp>
        <p:sp>
          <p:nvSpPr>
            <p:cNvPr id="3175" name="object 3175"/>
            <p:cNvSpPr/>
            <p:nvPr/>
          </p:nvSpPr>
          <p:spPr>
            <a:xfrm>
              <a:off x="11883008" y="7977568"/>
              <a:ext cx="99695" cy="99695"/>
            </a:xfrm>
            <a:custGeom>
              <a:avLst/>
              <a:gdLst/>
              <a:ahLst/>
              <a:cxnLst/>
              <a:rect l="l" t="t" r="r" b="b"/>
              <a:pathLst>
                <a:path w="99695" h="99695">
                  <a:moveTo>
                    <a:pt x="0" y="0"/>
                  </a:moveTo>
                  <a:lnTo>
                    <a:pt x="7829" y="38780"/>
                  </a:lnTo>
                  <a:lnTo>
                    <a:pt x="29181" y="70447"/>
                  </a:lnTo>
                  <a:lnTo>
                    <a:pt x="60849" y="91798"/>
                  </a:lnTo>
                  <a:lnTo>
                    <a:pt x="99627" y="99627"/>
                  </a:lnTo>
                </a:path>
              </a:pathLst>
            </a:custGeom>
            <a:ln w="3175">
              <a:solidFill>
                <a:srgbClr val="000000"/>
              </a:solidFill>
            </a:ln>
          </p:spPr>
          <p:txBody>
            <a:bodyPr wrap="square" lIns="0" tIns="0" rIns="0" bIns="0" rtlCol="0"/>
            <a:lstStyle/>
            <a:p>
              <a:endParaRPr sz="1227"/>
            </a:p>
          </p:txBody>
        </p:sp>
        <p:sp>
          <p:nvSpPr>
            <p:cNvPr id="3176" name="object 3176"/>
            <p:cNvSpPr/>
            <p:nvPr/>
          </p:nvSpPr>
          <p:spPr>
            <a:xfrm>
              <a:off x="11977878" y="7977758"/>
              <a:ext cx="0" cy="100330"/>
            </a:xfrm>
            <a:custGeom>
              <a:avLst/>
              <a:gdLst/>
              <a:ahLst/>
              <a:cxnLst/>
              <a:rect l="l" t="t" r="r" b="b"/>
              <a:pathLst>
                <a:path h="100329">
                  <a:moveTo>
                    <a:pt x="0" y="99821"/>
                  </a:moveTo>
                  <a:lnTo>
                    <a:pt x="0" y="0"/>
                  </a:lnTo>
                </a:path>
              </a:pathLst>
            </a:custGeom>
            <a:ln w="3175">
              <a:solidFill>
                <a:srgbClr val="000000"/>
              </a:solidFill>
            </a:ln>
          </p:spPr>
          <p:txBody>
            <a:bodyPr wrap="square" lIns="0" tIns="0" rIns="0" bIns="0" rtlCol="0"/>
            <a:lstStyle/>
            <a:p>
              <a:endParaRPr sz="1227"/>
            </a:p>
          </p:txBody>
        </p:sp>
        <p:sp>
          <p:nvSpPr>
            <p:cNvPr id="3177" name="object 3177"/>
            <p:cNvSpPr/>
            <p:nvPr/>
          </p:nvSpPr>
          <p:spPr>
            <a:xfrm>
              <a:off x="11982450" y="7977758"/>
              <a:ext cx="0" cy="100330"/>
            </a:xfrm>
            <a:custGeom>
              <a:avLst/>
              <a:gdLst/>
              <a:ahLst/>
              <a:cxnLst/>
              <a:rect l="l" t="t" r="r" b="b"/>
              <a:pathLst>
                <a:path h="100329">
                  <a:moveTo>
                    <a:pt x="0" y="0"/>
                  </a:moveTo>
                  <a:lnTo>
                    <a:pt x="0" y="99821"/>
                  </a:lnTo>
                </a:path>
              </a:pathLst>
            </a:custGeom>
            <a:ln w="3175">
              <a:solidFill>
                <a:srgbClr val="000000"/>
              </a:solidFill>
            </a:ln>
          </p:spPr>
          <p:txBody>
            <a:bodyPr wrap="square" lIns="0" tIns="0" rIns="0" bIns="0" rtlCol="0"/>
            <a:lstStyle/>
            <a:p>
              <a:endParaRPr sz="1227"/>
            </a:p>
          </p:txBody>
        </p:sp>
        <p:sp>
          <p:nvSpPr>
            <p:cNvPr id="3178" name="object 3178"/>
            <p:cNvSpPr/>
            <p:nvPr/>
          </p:nvSpPr>
          <p:spPr>
            <a:xfrm>
              <a:off x="11782806" y="8247507"/>
              <a:ext cx="5080" cy="0"/>
            </a:xfrm>
            <a:custGeom>
              <a:avLst/>
              <a:gdLst/>
              <a:ahLst/>
              <a:cxnLst/>
              <a:rect l="l" t="t" r="r" b="b"/>
              <a:pathLst>
                <a:path w="5079">
                  <a:moveTo>
                    <a:pt x="0" y="0"/>
                  </a:moveTo>
                  <a:lnTo>
                    <a:pt x="4952" y="0"/>
                  </a:lnTo>
                </a:path>
              </a:pathLst>
            </a:custGeom>
            <a:ln w="3175">
              <a:solidFill>
                <a:srgbClr val="000000"/>
              </a:solidFill>
            </a:ln>
          </p:spPr>
          <p:txBody>
            <a:bodyPr wrap="square" lIns="0" tIns="0" rIns="0" bIns="0" rtlCol="0"/>
            <a:lstStyle/>
            <a:p>
              <a:endParaRPr sz="1227"/>
            </a:p>
          </p:txBody>
        </p:sp>
        <p:sp>
          <p:nvSpPr>
            <p:cNvPr id="3179" name="object 3179"/>
            <p:cNvSpPr/>
            <p:nvPr/>
          </p:nvSpPr>
          <p:spPr>
            <a:xfrm>
              <a:off x="11782996" y="8247320"/>
              <a:ext cx="99695" cy="99695"/>
            </a:xfrm>
            <a:custGeom>
              <a:avLst/>
              <a:gdLst/>
              <a:ahLst/>
              <a:cxnLst/>
              <a:rect l="l" t="t" r="r" b="b"/>
              <a:pathLst>
                <a:path w="99695" h="99695">
                  <a:moveTo>
                    <a:pt x="0" y="99627"/>
                  </a:moveTo>
                  <a:lnTo>
                    <a:pt x="38780" y="91798"/>
                  </a:lnTo>
                  <a:lnTo>
                    <a:pt x="70447" y="70446"/>
                  </a:lnTo>
                  <a:lnTo>
                    <a:pt x="91798" y="38778"/>
                  </a:lnTo>
                  <a:lnTo>
                    <a:pt x="99627" y="0"/>
                  </a:lnTo>
                </a:path>
              </a:pathLst>
            </a:custGeom>
            <a:ln w="3175">
              <a:solidFill>
                <a:srgbClr val="000000"/>
              </a:solidFill>
            </a:ln>
          </p:spPr>
          <p:txBody>
            <a:bodyPr wrap="square" lIns="0" tIns="0" rIns="0" bIns="0" rtlCol="0"/>
            <a:lstStyle/>
            <a:p>
              <a:endParaRPr sz="1227"/>
            </a:p>
          </p:txBody>
        </p:sp>
        <p:sp>
          <p:nvSpPr>
            <p:cNvPr id="3180" name="object 3180"/>
            <p:cNvSpPr/>
            <p:nvPr/>
          </p:nvSpPr>
          <p:spPr>
            <a:xfrm>
              <a:off x="11787758" y="8247507"/>
              <a:ext cx="0" cy="99695"/>
            </a:xfrm>
            <a:custGeom>
              <a:avLst/>
              <a:gdLst/>
              <a:ahLst/>
              <a:cxnLst/>
              <a:rect l="l" t="t" r="r" b="b"/>
              <a:pathLst>
                <a:path h="99695">
                  <a:moveTo>
                    <a:pt x="0" y="99440"/>
                  </a:moveTo>
                  <a:lnTo>
                    <a:pt x="0" y="0"/>
                  </a:lnTo>
                </a:path>
              </a:pathLst>
            </a:custGeom>
            <a:ln w="3175">
              <a:solidFill>
                <a:srgbClr val="000000"/>
              </a:solidFill>
            </a:ln>
          </p:spPr>
          <p:txBody>
            <a:bodyPr wrap="square" lIns="0" tIns="0" rIns="0" bIns="0" rtlCol="0"/>
            <a:lstStyle/>
            <a:p>
              <a:endParaRPr sz="1227"/>
            </a:p>
          </p:txBody>
        </p:sp>
        <p:sp>
          <p:nvSpPr>
            <p:cNvPr id="3181" name="object 3181"/>
            <p:cNvSpPr/>
            <p:nvPr/>
          </p:nvSpPr>
          <p:spPr>
            <a:xfrm>
              <a:off x="11782806" y="8247507"/>
              <a:ext cx="0" cy="100330"/>
            </a:xfrm>
            <a:custGeom>
              <a:avLst/>
              <a:gdLst/>
              <a:ahLst/>
              <a:cxnLst/>
              <a:rect l="l" t="t" r="r" b="b"/>
              <a:pathLst>
                <a:path h="100329">
                  <a:moveTo>
                    <a:pt x="0" y="0"/>
                  </a:moveTo>
                  <a:lnTo>
                    <a:pt x="0" y="99821"/>
                  </a:lnTo>
                </a:path>
              </a:pathLst>
            </a:custGeom>
            <a:ln w="3175">
              <a:solidFill>
                <a:srgbClr val="000000"/>
              </a:solidFill>
            </a:ln>
          </p:spPr>
          <p:txBody>
            <a:bodyPr wrap="square" lIns="0" tIns="0" rIns="0" bIns="0" rtlCol="0"/>
            <a:lstStyle/>
            <a:p>
              <a:endParaRPr sz="1227"/>
            </a:p>
          </p:txBody>
        </p:sp>
        <p:sp>
          <p:nvSpPr>
            <p:cNvPr id="3182" name="object 3182"/>
            <p:cNvSpPr/>
            <p:nvPr/>
          </p:nvSpPr>
          <p:spPr>
            <a:xfrm>
              <a:off x="1170813" y="8248269"/>
              <a:ext cx="5080" cy="0"/>
            </a:xfrm>
            <a:custGeom>
              <a:avLst/>
              <a:gdLst/>
              <a:ahLst/>
              <a:cxnLst/>
              <a:rect l="l" t="t" r="r" b="b"/>
              <a:pathLst>
                <a:path w="5080">
                  <a:moveTo>
                    <a:pt x="4571" y="0"/>
                  </a:moveTo>
                  <a:lnTo>
                    <a:pt x="0" y="0"/>
                  </a:lnTo>
                </a:path>
              </a:pathLst>
            </a:custGeom>
            <a:ln w="3175">
              <a:solidFill>
                <a:srgbClr val="000000"/>
              </a:solidFill>
            </a:ln>
          </p:spPr>
          <p:txBody>
            <a:bodyPr wrap="square" lIns="0" tIns="0" rIns="0" bIns="0" rtlCol="0"/>
            <a:lstStyle/>
            <a:p>
              <a:endParaRPr sz="1227"/>
            </a:p>
          </p:txBody>
        </p:sp>
        <p:sp>
          <p:nvSpPr>
            <p:cNvPr id="3183" name="object 3183"/>
            <p:cNvSpPr/>
            <p:nvPr/>
          </p:nvSpPr>
          <p:spPr>
            <a:xfrm>
              <a:off x="1075944" y="8248078"/>
              <a:ext cx="99695" cy="99695"/>
            </a:xfrm>
            <a:custGeom>
              <a:avLst/>
              <a:gdLst/>
              <a:ahLst/>
              <a:cxnLst/>
              <a:rect l="l" t="t" r="r" b="b"/>
              <a:pathLst>
                <a:path w="99694" h="99695">
                  <a:moveTo>
                    <a:pt x="0" y="0"/>
                  </a:moveTo>
                  <a:lnTo>
                    <a:pt x="7829" y="38780"/>
                  </a:lnTo>
                  <a:lnTo>
                    <a:pt x="29181" y="70447"/>
                  </a:lnTo>
                  <a:lnTo>
                    <a:pt x="60849" y="91798"/>
                  </a:lnTo>
                  <a:lnTo>
                    <a:pt x="99627" y="99627"/>
                  </a:lnTo>
                </a:path>
              </a:pathLst>
            </a:custGeom>
            <a:ln w="3175">
              <a:solidFill>
                <a:srgbClr val="000000"/>
              </a:solidFill>
            </a:ln>
          </p:spPr>
          <p:txBody>
            <a:bodyPr wrap="square" lIns="0" tIns="0" rIns="0" bIns="0" rtlCol="0"/>
            <a:lstStyle/>
            <a:p>
              <a:endParaRPr sz="1227"/>
            </a:p>
          </p:txBody>
        </p:sp>
        <p:sp>
          <p:nvSpPr>
            <p:cNvPr id="3184" name="object 3184"/>
            <p:cNvSpPr/>
            <p:nvPr/>
          </p:nvSpPr>
          <p:spPr>
            <a:xfrm>
              <a:off x="1170813" y="8248269"/>
              <a:ext cx="0" cy="99695"/>
            </a:xfrm>
            <a:custGeom>
              <a:avLst/>
              <a:gdLst/>
              <a:ahLst/>
              <a:cxnLst/>
              <a:rect l="l" t="t" r="r" b="b"/>
              <a:pathLst>
                <a:path h="99695">
                  <a:moveTo>
                    <a:pt x="0" y="99440"/>
                  </a:moveTo>
                  <a:lnTo>
                    <a:pt x="0" y="0"/>
                  </a:lnTo>
                </a:path>
              </a:pathLst>
            </a:custGeom>
            <a:ln w="3175">
              <a:solidFill>
                <a:srgbClr val="000000"/>
              </a:solidFill>
            </a:ln>
          </p:spPr>
          <p:txBody>
            <a:bodyPr wrap="square" lIns="0" tIns="0" rIns="0" bIns="0" rtlCol="0"/>
            <a:lstStyle/>
            <a:p>
              <a:endParaRPr sz="1227"/>
            </a:p>
          </p:txBody>
        </p:sp>
        <p:sp>
          <p:nvSpPr>
            <p:cNvPr id="3185" name="object 3185"/>
            <p:cNvSpPr/>
            <p:nvPr/>
          </p:nvSpPr>
          <p:spPr>
            <a:xfrm>
              <a:off x="1175385" y="8248269"/>
              <a:ext cx="0" cy="100330"/>
            </a:xfrm>
            <a:custGeom>
              <a:avLst/>
              <a:gdLst/>
              <a:ahLst/>
              <a:cxnLst/>
              <a:rect l="l" t="t" r="r" b="b"/>
              <a:pathLst>
                <a:path h="100329">
                  <a:moveTo>
                    <a:pt x="0" y="0"/>
                  </a:moveTo>
                  <a:lnTo>
                    <a:pt x="0" y="99821"/>
                  </a:lnTo>
                </a:path>
              </a:pathLst>
            </a:custGeom>
            <a:ln w="3175">
              <a:solidFill>
                <a:srgbClr val="000000"/>
              </a:solidFill>
            </a:ln>
          </p:spPr>
          <p:txBody>
            <a:bodyPr wrap="square" lIns="0" tIns="0" rIns="0" bIns="0" rtlCol="0"/>
            <a:lstStyle/>
            <a:p>
              <a:endParaRPr sz="1227"/>
            </a:p>
          </p:txBody>
        </p:sp>
        <p:sp>
          <p:nvSpPr>
            <p:cNvPr id="3186" name="object 3186"/>
            <p:cNvSpPr/>
            <p:nvPr/>
          </p:nvSpPr>
          <p:spPr>
            <a:xfrm>
              <a:off x="1170813" y="7977758"/>
              <a:ext cx="5080" cy="0"/>
            </a:xfrm>
            <a:custGeom>
              <a:avLst/>
              <a:gdLst/>
              <a:ahLst/>
              <a:cxnLst/>
              <a:rect l="l" t="t" r="r" b="b"/>
              <a:pathLst>
                <a:path w="5080">
                  <a:moveTo>
                    <a:pt x="4571" y="0"/>
                  </a:moveTo>
                  <a:lnTo>
                    <a:pt x="0" y="0"/>
                  </a:lnTo>
                </a:path>
              </a:pathLst>
            </a:custGeom>
            <a:ln w="3175">
              <a:solidFill>
                <a:srgbClr val="000000"/>
              </a:solidFill>
            </a:ln>
          </p:spPr>
          <p:txBody>
            <a:bodyPr wrap="square" lIns="0" tIns="0" rIns="0" bIns="0" rtlCol="0"/>
            <a:lstStyle/>
            <a:p>
              <a:endParaRPr sz="1227"/>
            </a:p>
          </p:txBody>
        </p:sp>
        <p:sp>
          <p:nvSpPr>
            <p:cNvPr id="3187" name="object 3187"/>
            <p:cNvSpPr/>
            <p:nvPr/>
          </p:nvSpPr>
          <p:spPr>
            <a:xfrm>
              <a:off x="1075944" y="7977568"/>
              <a:ext cx="99695" cy="99695"/>
            </a:xfrm>
            <a:custGeom>
              <a:avLst/>
              <a:gdLst/>
              <a:ahLst/>
              <a:cxnLst/>
              <a:rect l="l" t="t" r="r" b="b"/>
              <a:pathLst>
                <a:path w="99694" h="99695">
                  <a:moveTo>
                    <a:pt x="0" y="0"/>
                  </a:moveTo>
                  <a:lnTo>
                    <a:pt x="7829" y="38780"/>
                  </a:lnTo>
                  <a:lnTo>
                    <a:pt x="29181" y="70447"/>
                  </a:lnTo>
                  <a:lnTo>
                    <a:pt x="60849" y="91798"/>
                  </a:lnTo>
                  <a:lnTo>
                    <a:pt x="99627" y="99627"/>
                  </a:lnTo>
                </a:path>
              </a:pathLst>
            </a:custGeom>
            <a:ln w="3175">
              <a:solidFill>
                <a:srgbClr val="000000"/>
              </a:solidFill>
            </a:ln>
          </p:spPr>
          <p:txBody>
            <a:bodyPr wrap="square" lIns="0" tIns="0" rIns="0" bIns="0" rtlCol="0"/>
            <a:lstStyle/>
            <a:p>
              <a:endParaRPr sz="1227"/>
            </a:p>
          </p:txBody>
        </p:sp>
        <p:sp>
          <p:nvSpPr>
            <p:cNvPr id="3188" name="object 3188"/>
            <p:cNvSpPr/>
            <p:nvPr/>
          </p:nvSpPr>
          <p:spPr>
            <a:xfrm>
              <a:off x="1170813" y="7977758"/>
              <a:ext cx="0" cy="100330"/>
            </a:xfrm>
            <a:custGeom>
              <a:avLst/>
              <a:gdLst/>
              <a:ahLst/>
              <a:cxnLst/>
              <a:rect l="l" t="t" r="r" b="b"/>
              <a:pathLst>
                <a:path h="100329">
                  <a:moveTo>
                    <a:pt x="0" y="99821"/>
                  </a:moveTo>
                  <a:lnTo>
                    <a:pt x="0" y="0"/>
                  </a:lnTo>
                </a:path>
              </a:pathLst>
            </a:custGeom>
            <a:ln w="3175">
              <a:solidFill>
                <a:srgbClr val="000000"/>
              </a:solidFill>
            </a:ln>
          </p:spPr>
          <p:txBody>
            <a:bodyPr wrap="square" lIns="0" tIns="0" rIns="0" bIns="0" rtlCol="0"/>
            <a:lstStyle/>
            <a:p>
              <a:endParaRPr sz="1227"/>
            </a:p>
          </p:txBody>
        </p:sp>
        <p:sp>
          <p:nvSpPr>
            <p:cNvPr id="3189" name="object 3189"/>
            <p:cNvSpPr/>
            <p:nvPr/>
          </p:nvSpPr>
          <p:spPr>
            <a:xfrm>
              <a:off x="1175385" y="7977758"/>
              <a:ext cx="0" cy="100330"/>
            </a:xfrm>
            <a:custGeom>
              <a:avLst/>
              <a:gdLst/>
              <a:ahLst/>
              <a:cxnLst/>
              <a:rect l="l" t="t" r="r" b="b"/>
              <a:pathLst>
                <a:path h="100329">
                  <a:moveTo>
                    <a:pt x="0" y="0"/>
                  </a:moveTo>
                  <a:lnTo>
                    <a:pt x="0" y="99821"/>
                  </a:lnTo>
                </a:path>
              </a:pathLst>
            </a:custGeom>
            <a:ln w="3175">
              <a:solidFill>
                <a:srgbClr val="000000"/>
              </a:solidFill>
            </a:ln>
          </p:spPr>
          <p:txBody>
            <a:bodyPr wrap="square" lIns="0" tIns="0" rIns="0" bIns="0" rtlCol="0"/>
            <a:lstStyle/>
            <a:p>
              <a:endParaRPr sz="1227"/>
            </a:p>
          </p:txBody>
        </p:sp>
        <p:sp>
          <p:nvSpPr>
            <p:cNvPr id="3190" name="object 3190"/>
            <p:cNvSpPr/>
            <p:nvPr/>
          </p:nvSpPr>
          <p:spPr>
            <a:xfrm>
              <a:off x="8252841" y="8248269"/>
              <a:ext cx="5080" cy="0"/>
            </a:xfrm>
            <a:custGeom>
              <a:avLst/>
              <a:gdLst/>
              <a:ahLst/>
              <a:cxnLst/>
              <a:rect l="l" t="t" r="r" b="b"/>
              <a:pathLst>
                <a:path w="5079">
                  <a:moveTo>
                    <a:pt x="4952" y="0"/>
                  </a:moveTo>
                  <a:lnTo>
                    <a:pt x="0" y="0"/>
                  </a:lnTo>
                </a:path>
              </a:pathLst>
            </a:custGeom>
            <a:ln w="3175">
              <a:solidFill>
                <a:srgbClr val="000000"/>
              </a:solidFill>
            </a:ln>
          </p:spPr>
          <p:txBody>
            <a:bodyPr wrap="square" lIns="0" tIns="0" rIns="0" bIns="0" rtlCol="0"/>
            <a:lstStyle/>
            <a:p>
              <a:endParaRPr sz="1227"/>
            </a:p>
          </p:txBody>
        </p:sp>
        <p:sp>
          <p:nvSpPr>
            <p:cNvPr id="3191" name="object 3191"/>
            <p:cNvSpPr/>
            <p:nvPr/>
          </p:nvSpPr>
          <p:spPr>
            <a:xfrm>
              <a:off x="8158353" y="8248078"/>
              <a:ext cx="99695" cy="99695"/>
            </a:xfrm>
            <a:custGeom>
              <a:avLst/>
              <a:gdLst/>
              <a:ahLst/>
              <a:cxnLst/>
              <a:rect l="l" t="t" r="r" b="b"/>
              <a:pathLst>
                <a:path w="99695" h="99695">
                  <a:moveTo>
                    <a:pt x="0" y="0"/>
                  </a:moveTo>
                  <a:lnTo>
                    <a:pt x="7829" y="38780"/>
                  </a:lnTo>
                  <a:lnTo>
                    <a:pt x="29181" y="70447"/>
                  </a:lnTo>
                  <a:lnTo>
                    <a:pt x="60849" y="91798"/>
                  </a:lnTo>
                  <a:lnTo>
                    <a:pt x="99627" y="99627"/>
                  </a:lnTo>
                </a:path>
              </a:pathLst>
            </a:custGeom>
            <a:ln w="3175">
              <a:solidFill>
                <a:srgbClr val="000000"/>
              </a:solidFill>
            </a:ln>
          </p:spPr>
          <p:txBody>
            <a:bodyPr wrap="square" lIns="0" tIns="0" rIns="0" bIns="0" rtlCol="0"/>
            <a:lstStyle/>
            <a:p>
              <a:endParaRPr sz="1227"/>
            </a:p>
          </p:txBody>
        </p:sp>
        <p:sp>
          <p:nvSpPr>
            <p:cNvPr id="3192" name="object 3192"/>
            <p:cNvSpPr/>
            <p:nvPr/>
          </p:nvSpPr>
          <p:spPr>
            <a:xfrm>
              <a:off x="8252841" y="8248269"/>
              <a:ext cx="0" cy="99695"/>
            </a:xfrm>
            <a:custGeom>
              <a:avLst/>
              <a:gdLst/>
              <a:ahLst/>
              <a:cxnLst/>
              <a:rect l="l" t="t" r="r" b="b"/>
              <a:pathLst>
                <a:path h="99695">
                  <a:moveTo>
                    <a:pt x="0" y="99440"/>
                  </a:moveTo>
                  <a:lnTo>
                    <a:pt x="0" y="0"/>
                  </a:lnTo>
                </a:path>
              </a:pathLst>
            </a:custGeom>
            <a:ln w="3175">
              <a:solidFill>
                <a:srgbClr val="000000"/>
              </a:solidFill>
            </a:ln>
          </p:spPr>
          <p:txBody>
            <a:bodyPr wrap="square" lIns="0" tIns="0" rIns="0" bIns="0" rtlCol="0"/>
            <a:lstStyle/>
            <a:p>
              <a:endParaRPr sz="1227"/>
            </a:p>
          </p:txBody>
        </p:sp>
        <p:sp>
          <p:nvSpPr>
            <p:cNvPr id="3193" name="object 3193"/>
            <p:cNvSpPr/>
            <p:nvPr/>
          </p:nvSpPr>
          <p:spPr>
            <a:xfrm>
              <a:off x="8257793" y="8248269"/>
              <a:ext cx="0" cy="100330"/>
            </a:xfrm>
            <a:custGeom>
              <a:avLst/>
              <a:gdLst/>
              <a:ahLst/>
              <a:cxnLst/>
              <a:rect l="l" t="t" r="r" b="b"/>
              <a:pathLst>
                <a:path h="100329">
                  <a:moveTo>
                    <a:pt x="0" y="0"/>
                  </a:moveTo>
                  <a:lnTo>
                    <a:pt x="0" y="99821"/>
                  </a:lnTo>
                </a:path>
              </a:pathLst>
            </a:custGeom>
            <a:ln w="3175">
              <a:solidFill>
                <a:srgbClr val="000000"/>
              </a:solidFill>
            </a:ln>
          </p:spPr>
          <p:txBody>
            <a:bodyPr wrap="square" lIns="0" tIns="0" rIns="0" bIns="0" rtlCol="0"/>
            <a:lstStyle/>
            <a:p>
              <a:endParaRPr sz="1227"/>
            </a:p>
          </p:txBody>
        </p:sp>
        <p:sp>
          <p:nvSpPr>
            <p:cNvPr id="3194" name="object 3194"/>
            <p:cNvSpPr/>
            <p:nvPr/>
          </p:nvSpPr>
          <p:spPr>
            <a:xfrm>
              <a:off x="8254365" y="7976235"/>
              <a:ext cx="5080" cy="0"/>
            </a:xfrm>
            <a:custGeom>
              <a:avLst/>
              <a:gdLst/>
              <a:ahLst/>
              <a:cxnLst/>
              <a:rect l="l" t="t" r="r" b="b"/>
              <a:pathLst>
                <a:path w="5079">
                  <a:moveTo>
                    <a:pt x="4952" y="0"/>
                  </a:moveTo>
                  <a:lnTo>
                    <a:pt x="0" y="0"/>
                  </a:lnTo>
                </a:path>
              </a:pathLst>
            </a:custGeom>
            <a:ln w="3175">
              <a:solidFill>
                <a:srgbClr val="000000"/>
              </a:solidFill>
            </a:ln>
          </p:spPr>
          <p:txBody>
            <a:bodyPr wrap="square" lIns="0" tIns="0" rIns="0" bIns="0" rtlCol="0"/>
            <a:lstStyle/>
            <a:p>
              <a:endParaRPr sz="1227"/>
            </a:p>
          </p:txBody>
        </p:sp>
        <p:sp>
          <p:nvSpPr>
            <p:cNvPr id="3195" name="object 3195"/>
            <p:cNvSpPr/>
            <p:nvPr/>
          </p:nvSpPr>
          <p:spPr>
            <a:xfrm>
              <a:off x="8159877" y="7976044"/>
              <a:ext cx="99695" cy="99695"/>
            </a:xfrm>
            <a:custGeom>
              <a:avLst/>
              <a:gdLst/>
              <a:ahLst/>
              <a:cxnLst/>
              <a:rect l="l" t="t" r="r" b="b"/>
              <a:pathLst>
                <a:path w="99695" h="99695">
                  <a:moveTo>
                    <a:pt x="0" y="0"/>
                  </a:moveTo>
                  <a:lnTo>
                    <a:pt x="7829" y="38780"/>
                  </a:lnTo>
                  <a:lnTo>
                    <a:pt x="29181" y="70447"/>
                  </a:lnTo>
                  <a:lnTo>
                    <a:pt x="60849" y="91798"/>
                  </a:lnTo>
                  <a:lnTo>
                    <a:pt x="99627" y="99627"/>
                  </a:lnTo>
                </a:path>
              </a:pathLst>
            </a:custGeom>
            <a:ln w="3175">
              <a:solidFill>
                <a:srgbClr val="000000"/>
              </a:solidFill>
            </a:ln>
          </p:spPr>
          <p:txBody>
            <a:bodyPr wrap="square" lIns="0" tIns="0" rIns="0" bIns="0" rtlCol="0"/>
            <a:lstStyle/>
            <a:p>
              <a:endParaRPr sz="1227"/>
            </a:p>
          </p:txBody>
        </p:sp>
        <p:sp>
          <p:nvSpPr>
            <p:cNvPr id="3196" name="object 3196"/>
            <p:cNvSpPr/>
            <p:nvPr/>
          </p:nvSpPr>
          <p:spPr>
            <a:xfrm>
              <a:off x="8254365" y="7976235"/>
              <a:ext cx="0" cy="100330"/>
            </a:xfrm>
            <a:custGeom>
              <a:avLst/>
              <a:gdLst/>
              <a:ahLst/>
              <a:cxnLst/>
              <a:rect l="l" t="t" r="r" b="b"/>
              <a:pathLst>
                <a:path h="100329">
                  <a:moveTo>
                    <a:pt x="0" y="99821"/>
                  </a:moveTo>
                  <a:lnTo>
                    <a:pt x="0" y="0"/>
                  </a:lnTo>
                </a:path>
              </a:pathLst>
            </a:custGeom>
            <a:ln w="3175">
              <a:solidFill>
                <a:srgbClr val="000000"/>
              </a:solidFill>
            </a:ln>
          </p:spPr>
          <p:txBody>
            <a:bodyPr wrap="square" lIns="0" tIns="0" rIns="0" bIns="0" rtlCol="0"/>
            <a:lstStyle/>
            <a:p>
              <a:endParaRPr sz="1227"/>
            </a:p>
          </p:txBody>
        </p:sp>
        <p:sp>
          <p:nvSpPr>
            <p:cNvPr id="3197" name="object 3197"/>
            <p:cNvSpPr/>
            <p:nvPr/>
          </p:nvSpPr>
          <p:spPr>
            <a:xfrm>
              <a:off x="8259318" y="7976235"/>
              <a:ext cx="0" cy="100330"/>
            </a:xfrm>
            <a:custGeom>
              <a:avLst/>
              <a:gdLst/>
              <a:ahLst/>
              <a:cxnLst/>
              <a:rect l="l" t="t" r="r" b="b"/>
              <a:pathLst>
                <a:path h="100329">
                  <a:moveTo>
                    <a:pt x="0" y="0"/>
                  </a:moveTo>
                  <a:lnTo>
                    <a:pt x="0" y="99821"/>
                  </a:lnTo>
                </a:path>
              </a:pathLst>
            </a:custGeom>
            <a:ln w="3175">
              <a:solidFill>
                <a:srgbClr val="000000"/>
              </a:solidFill>
            </a:ln>
          </p:spPr>
          <p:txBody>
            <a:bodyPr wrap="square" lIns="0" tIns="0" rIns="0" bIns="0" rtlCol="0"/>
            <a:lstStyle/>
            <a:p>
              <a:endParaRPr sz="1227"/>
            </a:p>
          </p:txBody>
        </p:sp>
        <p:sp>
          <p:nvSpPr>
            <p:cNvPr id="3198" name="object 3198"/>
            <p:cNvSpPr/>
            <p:nvPr/>
          </p:nvSpPr>
          <p:spPr>
            <a:xfrm>
              <a:off x="8625078" y="8248269"/>
              <a:ext cx="5080" cy="0"/>
            </a:xfrm>
            <a:custGeom>
              <a:avLst/>
              <a:gdLst/>
              <a:ahLst/>
              <a:cxnLst/>
              <a:rect l="l" t="t" r="r" b="b"/>
              <a:pathLst>
                <a:path w="5079">
                  <a:moveTo>
                    <a:pt x="0" y="0"/>
                  </a:moveTo>
                  <a:lnTo>
                    <a:pt x="4952" y="0"/>
                  </a:lnTo>
                </a:path>
              </a:pathLst>
            </a:custGeom>
            <a:ln w="3175">
              <a:solidFill>
                <a:srgbClr val="000000"/>
              </a:solidFill>
            </a:ln>
          </p:spPr>
          <p:txBody>
            <a:bodyPr wrap="square" lIns="0" tIns="0" rIns="0" bIns="0" rtlCol="0"/>
            <a:lstStyle/>
            <a:p>
              <a:endParaRPr sz="1227"/>
            </a:p>
          </p:txBody>
        </p:sp>
        <p:sp>
          <p:nvSpPr>
            <p:cNvPr id="3199" name="object 3199"/>
            <p:cNvSpPr/>
            <p:nvPr/>
          </p:nvSpPr>
          <p:spPr>
            <a:xfrm>
              <a:off x="8625268" y="8248082"/>
              <a:ext cx="99695" cy="99695"/>
            </a:xfrm>
            <a:custGeom>
              <a:avLst/>
              <a:gdLst/>
              <a:ahLst/>
              <a:cxnLst/>
              <a:rect l="l" t="t" r="r" b="b"/>
              <a:pathLst>
                <a:path w="99695" h="99695">
                  <a:moveTo>
                    <a:pt x="0" y="99627"/>
                  </a:moveTo>
                  <a:lnTo>
                    <a:pt x="38780" y="91798"/>
                  </a:lnTo>
                  <a:lnTo>
                    <a:pt x="70447" y="70446"/>
                  </a:lnTo>
                  <a:lnTo>
                    <a:pt x="91798" y="38778"/>
                  </a:lnTo>
                  <a:lnTo>
                    <a:pt x="99627" y="0"/>
                  </a:lnTo>
                </a:path>
              </a:pathLst>
            </a:custGeom>
            <a:ln w="3175">
              <a:solidFill>
                <a:srgbClr val="000000"/>
              </a:solidFill>
            </a:ln>
          </p:spPr>
          <p:txBody>
            <a:bodyPr wrap="square" lIns="0" tIns="0" rIns="0" bIns="0" rtlCol="0"/>
            <a:lstStyle/>
            <a:p>
              <a:endParaRPr sz="1227"/>
            </a:p>
          </p:txBody>
        </p:sp>
        <p:sp>
          <p:nvSpPr>
            <p:cNvPr id="3200" name="object 3200"/>
            <p:cNvSpPr/>
            <p:nvPr/>
          </p:nvSpPr>
          <p:spPr>
            <a:xfrm>
              <a:off x="8630031" y="8248269"/>
              <a:ext cx="0" cy="99695"/>
            </a:xfrm>
            <a:custGeom>
              <a:avLst/>
              <a:gdLst/>
              <a:ahLst/>
              <a:cxnLst/>
              <a:rect l="l" t="t" r="r" b="b"/>
              <a:pathLst>
                <a:path h="99695">
                  <a:moveTo>
                    <a:pt x="0" y="99440"/>
                  </a:moveTo>
                  <a:lnTo>
                    <a:pt x="0" y="0"/>
                  </a:lnTo>
                </a:path>
              </a:pathLst>
            </a:custGeom>
            <a:ln w="3175">
              <a:solidFill>
                <a:srgbClr val="000000"/>
              </a:solidFill>
            </a:ln>
          </p:spPr>
          <p:txBody>
            <a:bodyPr wrap="square" lIns="0" tIns="0" rIns="0" bIns="0" rtlCol="0"/>
            <a:lstStyle/>
            <a:p>
              <a:endParaRPr sz="1227"/>
            </a:p>
          </p:txBody>
        </p:sp>
        <p:sp>
          <p:nvSpPr>
            <p:cNvPr id="3201" name="object 3201"/>
            <p:cNvSpPr/>
            <p:nvPr/>
          </p:nvSpPr>
          <p:spPr>
            <a:xfrm>
              <a:off x="8625078" y="8248269"/>
              <a:ext cx="0" cy="100330"/>
            </a:xfrm>
            <a:custGeom>
              <a:avLst/>
              <a:gdLst/>
              <a:ahLst/>
              <a:cxnLst/>
              <a:rect l="l" t="t" r="r" b="b"/>
              <a:pathLst>
                <a:path h="100329">
                  <a:moveTo>
                    <a:pt x="0" y="0"/>
                  </a:moveTo>
                  <a:lnTo>
                    <a:pt x="0" y="99821"/>
                  </a:lnTo>
                </a:path>
              </a:pathLst>
            </a:custGeom>
            <a:ln w="3175">
              <a:solidFill>
                <a:srgbClr val="000000"/>
              </a:solidFill>
            </a:ln>
          </p:spPr>
          <p:txBody>
            <a:bodyPr wrap="square" lIns="0" tIns="0" rIns="0" bIns="0" rtlCol="0"/>
            <a:lstStyle/>
            <a:p>
              <a:endParaRPr sz="1227"/>
            </a:p>
          </p:txBody>
        </p:sp>
        <p:sp>
          <p:nvSpPr>
            <p:cNvPr id="3202" name="object 3202"/>
            <p:cNvSpPr/>
            <p:nvPr/>
          </p:nvSpPr>
          <p:spPr>
            <a:xfrm>
              <a:off x="8625078" y="7976235"/>
              <a:ext cx="5080" cy="0"/>
            </a:xfrm>
            <a:custGeom>
              <a:avLst/>
              <a:gdLst/>
              <a:ahLst/>
              <a:cxnLst/>
              <a:rect l="l" t="t" r="r" b="b"/>
              <a:pathLst>
                <a:path w="5079">
                  <a:moveTo>
                    <a:pt x="0" y="0"/>
                  </a:moveTo>
                  <a:lnTo>
                    <a:pt x="4952" y="0"/>
                  </a:lnTo>
                </a:path>
              </a:pathLst>
            </a:custGeom>
            <a:ln w="3175">
              <a:solidFill>
                <a:srgbClr val="000000"/>
              </a:solidFill>
            </a:ln>
          </p:spPr>
          <p:txBody>
            <a:bodyPr wrap="square" lIns="0" tIns="0" rIns="0" bIns="0" rtlCol="0"/>
            <a:lstStyle/>
            <a:p>
              <a:endParaRPr sz="1227"/>
            </a:p>
          </p:txBody>
        </p:sp>
        <p:sp>
          <p:nvSpPr>
            <p:cNvPr id="3203" name="object 3203"/>
            <p:cNvSpPr/>
            <p:nvPr/>
          </p:nvSpPr>
          <p:spPr>
            <a:xfrm>
              <a:off x="8625268" y="7976048"/>
              <a:ext cx="99695" cy="99695"/>
            </a:xfrm>
            <a:custGeom>
              <a:avLst/>
              <a:gdLst/>
              <a:ahLst/>
              <a:cxnLst/>
              <a:rect l="l" t="t" r="r" b="b"/>
              <a:pathLst>
                <a:path w="99695" h="99695">
                  <a:moveTo>
                    <a:pt x="0" y="99627"/>
                  </a:moveTo>
                  <a:lnTo>
                    <a:pt x="38780" y="91798"/>
                  </a:lnTo>
                  <a:lnTo>
                    <a:pt x="70447" y="70446"/>
                  </a:lnTo>
                  <a:lnTo>
                    <a:pt x="91798" y="38778"/>
                  </a:lnTo>
                  <a:lnTo>
                    <a:pt x="99627" y="0"/>
                  </a:lnTo>
                </a:path>
              </a:pathLst>
            </a:custGeom>
            <a:ln w="3175">
              <a:solidFill>
                <a:srgbClr val="000000"/>
              </a:solidFill>
            </a:ln>
          </p:spPr>
          <p:txBody>
            <a:bodyPr wrap="square" lIns="0" tIns="0" rIns="0" bIns="0" rtlCol="0"/>
            <a:lstStyle/>
            <a:p>
              <a:endParaRPr sz="1227"/>
            </a:p>
          </p:txBody>
        </p:sp>
        <p:sp>
          <p:nvSpPr>
            <p:cNvPr id="3204" name="object 3204"/>
            <p:cNvSpPr/>
            <p:nvPr/>
          </p:nvSpPr>
          <p:spPr>
            <a:xfrm>
              <a:off x="8630031" y="7976235"/>
              <a:ext cx="0" cy="100330"/>
            </a:xfrm>
            <a:custGeom>
              <a:avLst/>
              <a:gdLst/>
              <a:ahLst/>
              <a:cxnLst/>
              <a:rect l="l" t="t" r="r" b="b"/>
              <a:pathLst>
                <a:path h="100329">
                  <a:moveTo>
                    <a:pt x="0" y="99821"/>
                  </a:moveTo>
                  <a:lnTo>
                    <a:pt x="0" y="0"/>
                  </a:lnTo>
                </a:path>
              </a:pathLst>
            </a:custGeom>
            <a:ln w="3175">
              <a:solidFill>
                <a:srgbClr val="000000"/>
              </a:solidFill>
            </a:ln>
          </p:spPr>
          <p:txBody>
            <a:bodyPr wrap="square" lIns="0" tIns="0" rIns="0" bIns="0" rtlCol="0"/>
            <a:lstStyle/>
            <a:p>
              <a:endParaRPr sz="1227"/>
            </a:p>
          </p:txBody>
        </p:sp>
        <p:sp>
          <p:nvSpPr>
            <p:cNvPr id="3205" name="object 3205"/>
            <p:cNvSpPr/>
            <p:nvPr/>
          </p:nvSpPr>
          <p:spPr>
            <a:xfrm>
              <a:off x="8625078" y="7976235"/>
              <a:ext cx="0" cy="100330"/>
            </a:xfrm>
            <a:custGeom>
              <a:avLst/>
              <a:gdLst/>
              <a:ahLst/>
              <a:cxnLst/>
              <a:rect l="l" t="t" r="r" b="b"/>
              <a:pathLst>
                <a:path h="100329">
                  <a:moveTo>
                    <a:pt x="0" y="0"/>
                  </a:moveTo>
                  <a:lnTo>
                    <a:pt x="0" y="99821"/>
                  </a:lnTo>
                </a:path>
              </a:pathLst>
            </a:custGeom>
            <a:ln w="3175">
              <a:solidFill>
                <a:srgbClr val="000000"/>
              </a:solidFill>
            </a:ln>
          </p:spPr>
          <p:txBody>
            <a:bodyPr wrap="square" lIns="0" tIns="0" rIns="0" bIns="0" rtlCol="0"/>
            <a:lstStyle/>
            <a:p>
              <a:endParaRPr sz="1227"/>
            </a:p>
          </p:txBody>
        </p:sp>
        <p:sp>
          <p:nvSpPr>
            <p:cNvPr id="3206" name="object 3206"/>
            <p:cNvSpPr/>
            <p:nvPr/>
          </p:nvSpPr>
          <p:spPr>
            <a:xfrm>
              <a:off x="870584" y="8248269"/>
              <a:ext cx="5080" cy="0"/>
            </a:xfrm>
            <a:custGeom>
              <a:avLst/>
              <a:gdLst/>
              <a:ahLst/>
              <a:cxnLst/>
              <a:rect l="l" t="t" r="r" b="b"/>
              <a:pathLst>
                <a:path w="5080">
                  <a:moveTo>
                    <a:pt x="0" y="0"/>
                  </a:moveTo>
                  <a:lnTo>
                    <a:pt x="4952" y="0"/>
                  </a:lnTo>
                </a:path>
              </a:pathLst>
            </a:custGeom>
            <a:ln w="3175">
              <a:solidFill>
                <a:srgbClr val="000000"/>
              </a:solidFill>
            </a:ln>
          </p:spPr>
          <p:txBody>
            <a:bodyPr wrap="square" lIns="0" tIns="0" rIns="0" bIns="0" rtlCol="0"/>
            <a:lstStyle/>
            <a:p>
              <a:endParaRPr sz="1227"/>
            </a:p>
          </p:txBody>
        </p:sp>
        <p:sp>
          <p:nvSpPr>
            <p:cNvPr id="3207" name="object 3207"/>
            <p:cNvSpPr/>
            <p:nvPr/>
          </p:nvSpPr>
          <p:spPr>
            <a:xfrm>
              <a:off x="870775" y="8248082"/>
              <a:ext cx="99695" cy="99695"/>
            </a:xfrm>
            <a:custGeom>
              <a:avLst/>
              <a:gdLst/>
              <a:ahLst/>
              <a:cxnLst/>
              <a:rect l="l" t="t" r="r" b="b"/>
              <a:pathLst>
                <a:path w="99694" h="99695">
                  <a:moveTo>
                    <a:pt x="0" y="99627"/>
                  </a:moveTo>
                  <a:lnTo>
                    <a:pt x="38780" y="91798"/>
                  </a:lnTo>
                  <a:lnTo>
                    <a:pt x="70447" y="70446"/>
                  </a:lnTo>
                  <a:lnTo>
                    <a:pt x="91798" y="38778"/>
                  </a:lnTo>
                  <a:lnTo>
                    <a:pt x="99627" y="0"/>
                  </a:lnTo>
                </a:path>
              </a:pathLst>
            </a:custGeom>
            <a:ln w="3175">
              <a:solidFill>
                <a:srgbClr val="000000"/>
              </a:solidFill>
            </a:ln>
          </p:spPr>
          <p:txBody>
            <a:bodyPr wrap="square" lIns="0" tIns="0" rIns="0" bIns="0" rtlCol="0"/>
            <a:lstStyle/>
            <a:p>
              <a:endParaRPr sz="1227"/>
            </a:p>
          </p:txBody>
        </p:sp>
        <p:sp>
          <p:nvSpPr>
            <p:cNvPr id="3208" name="object 3208"/>
            <p:cNvSpPr/>
            <p:nvPr/>
          </p:nvSpPr>
          <p:spPr>
            <a:xfrm>
              <a:off x="875537" y="8248269"/>
              <a:ext cx="0" cy="99695"/>
            </a:xfrm>
            <a:custGeom>
              <a:avLst/>
              <a:gdLst/>
              <a:ahLst/>
              <a:cxnLst/>
              <a:rect l="l" t="t" r="r" b="b"/>
              <a:pathLst>
                <a:path h="99695">
                  <a:moveTo>
                    <a:pt x="0" y="99440"/>
                  </a:moveTo>
                  <a:lnTo>
                    <a:pt x="0" y="0"/>
                  </a:lnTo>
                </a:path>
              </a:pathLst>
            </a:custGeom>
            <a:ln w="3175">
              <a:solidFill>
                <a:srgbClr val="000000"/>
              </a:solidFill>
            </a:ln>
          </p:spPr>
          <p:txBody>
            <a:bodyPr wrap="square" lIns="0" tIns="0" rIns="0" bIns="0" rtlCol="0"/>
            <a:lstStyle/>
            <a:p>
              <a:endParaRPr sz="1227"/>
            </a:p>
          </p:txBody>
        </p:sp>
        <p:sp>
          <p:nvSpPr>
            <p:cNvPr id="3209" name="object 3209"/>
            <p:cNvSpPr/>
            <p:nvPr/>
          </p:nvSpPr>
          <p:spPr>
            <a:xfrm>
              <a:off x="870584" y="8248269"/>
              <a:ext cx="0" cy="100330"/>
            </a:xfrm>
            <a:custGeom>
              <a:avLst/>
              <a:gdLst/>
              <a:ahLst/>
              <a:cxnLst/>
              <a:rect l="l" t="t" r="r" b="b"/>
              <a:pathLst>
                <a:path h="100329">
                  <a:moveTo>
                    <a:pt x="0" y="0"/>
                  </a:moveTo>
                  <a:lnTo>
                    <a:pt x="0" y="99821"/>
                  </a:lnTo>
                </a:path>
              </a:pathLst>
            </a:custGeom>
            <a:ln w="3175">
              <a:solidFill>
                <a:srgbClr val="000000"/>
              </a:solidFill>
            </a:ln>
          </p:spPr>
          <p:txBody>
            <a:bodyPr wrap="square" lIns="0" tIns="0" rIns="0" bIns="0" rtlCol="0"/>
            <a:lstStyle/>
            <a:p>
              <a:endParaRPr sz="1227"/>
            </a:p>
          </p:txBody>
        </p:sp>
        <p:sp>
          <p:nvSpPr>
            <p:cNvPr id="3210" name="object 3210"/>
            <p:cNvSpPr/>
            <p:nvPr/>
          </p:nvSpPr>
          <p:spPr>
            <a:xfrm>
              <a:off x="975741" y="8248269"/>
              <a:ext cx="5080" cy="0"/>
            </a:xfrm>
            <a:custGeom>
              <a:avLst/>
              <a:gdLst/>
              <a:ahLst/>
              <a:cxnLst/>
              <a:rect l="l" t="t" r="r" b="b"/>
              <a:pathLst>
                <a:path w="5080">
                  <a:moveTo>
                    <a:pt x="0" y="0"/>
                  </a:moveTo>
                  <a:lnTo>
                    <a:pt x="4952" y="0"/>
                  </a:lnTo>
                </a:path>
              </a:pathLst>
            </a:custGeom>
            <a:ln w="3175">
              <a:solidFill>
                <a:srgbClr val="000000"/>
              </a:solidFill>
            </a:ln>
          </p:spPr>
          <p:txBody>
            <a:bodyPr wrap="square" lIns="0" tIns="0" rIns="0" bIns="0" rtlCol="0"/>
            <a:lstStyle/>
            <a:p>
              <a:endParaRPr sz="1227"/>
            </a:p>
          </p:txBody>
        </p:sp>
        <p:sp>
          <p:nvSpPr>
            <p:cNvPr id="3211" name="object 3211"/>
            <p:cNvSpPr/>
            <p:nvPr/>
          </p:nvSpPr>
          <p:spPr>
            <a:xfrm>
              <a:off x="975931" y="8248082"/>
              <a:ext cx="99695" cy="99695"/>
            </a:xfrm>
            <a:custGeom>
              <a:avLst/>
              <a:gdLst/>
              <a:ahLst/>
              <a:cxnLst/>
              <a:rect l="l" t="t" r="r" b="b"/>
              <a:pathLst>
                <a:path w="99694" h="99695">
                  <a:moveTo>
                    <a:pt x="0" y="99627"/>
                  </a:moveTo>
                  <a:lnTo>
                    <a:pt x="38780" y="91798"/>
                  </a:lnTo>
                  <a:lnTo>
                    <a:pt x="70447" y="70446"/>
                  </a:lnTo>
                  <a:lnTo>
                    <a:pt x="91798" y="38778"/>
                  </a:lnTo>
                  <a:lnTo>
                    <a:pt x="99627" y="0"/>
                  </a:lnTo>
                </a:path>
              </a:pathLst>
            </a:custGeom>
            <a:ln w="3175">
              <a:solidFill>
                <a:srgbClr val="000000"/>
              </a:solidFill>
            </a:ln>
          </p:spPr>
          <p:txBody>
            <a:bodyPr wrap="square" lIns="0" tIns="0" rIns="0" bIns="0" rtlCol="0"/>
            <a:lstStyle/>
            <a:p>
              <a:endParaRPr sz="1227"/>
            </a:p>
          </p:txBody>
        </p:sp>
        <p:sp>
          <p:nvSpPr>
            <p:cNvPr id="3212" name="object 3212"/>
            <p:cNvSpPr/>
            <p:nvPr/>
          </p:nvSpPr>
          <p:spPr>
            <a:xfrm>
              <a:off x="980694" y="8248269"/>
              <a:ext cx="0" cy="99695"/>
            </a:xfrm>
            <a:custGeom>
              <a:avLst/>
              <a:gdLst/>
              <a:ahLst/>
              <a:cxnLst/>
              <a:rect l="l" t="t" r="r" b="b"/>
              <a:pathLst>
                <a:path h="99695">
                  <a:moveTo>
                    <a:pt x="0" y="99440"/>
                  </a:moveTo>
                  <a:lnTo>
                    <a:pt x="0" y="0"/>
                  </a:lnTo>
                </a:path>
              </a:pathLst>
            </a:custGeom>
            <a:ln w="3175">
              <a:solidFill>
                <a:srgbClr val="000000"/>
              </a:solidFill>
            </a:ln>
          </p:spPr>
          <p:txBody>
            <a:bodyPr wrap="square" lIns="0" tIns="0" rIns="0" bIns="0" rtlCol="0"/>
            <a:lstStyle/>
            <a:p>
              <a:endParaRPr sz="1227"/>
            </a:p>
          </p:txBody>
        </p:sp>
        <p:sp>
          <p:nvSpPr>
            <p:cNvPr id="3213" name="object 3213"/>
            <p:cNvSpPr/>
            <p:nvPr/>
          </p:nvSpPr>
          <p:spPr>
            <a:xfrm>
              <a:off x="975741" y="8248269"/>
              <a:ext cx="0" cy="100330"/>
            </a:xfrm>
            <a:custGeom>
              <a:avLst/>
              <a:gdLst/>
              <a:ahLst/>
              <a:cxnLst/>
              <a:rect l="l" t="t" r="r" b="b"/>
              <a:pathLst>
                <a:path h="100329">
                  <a:moveTo>
                    <a:pt x="0" y="0"/>
                  </a:moveTo>
                  <a:lnTo>
                    <a:pt x="0" y="99821"/>
                  </a:lnTo>
                </a:path>
              </a:pathLst>
            </a:custGeom>
            <a:ln w="3175">
              <a:solidFill>
                <a:srgbClr val="000000"/>
              </a:solidFill>
            </a:ln>
          </p:spPr>
          <p:txBody>
            <a:bodyPr wrap="square" lIns="0" tIns="0" rIns="0" bIns="0" rtlCol="0"/>
            <a:lstStyle/>
            <a:p>
              <a:endParaRPr sz="1227"/>
            </a:p>
          </p:txBody>
        </p:sp>
        <p:sp>
          <p:nvSpPr>
            <p:cNvPr id="3214" name="object 3214"/>
            <p:cNvSpPr/>
            <p:nvPr/>
          </p:nvSpPr>
          <p:spPr>
            <a:xfrm>
              <a:off x="4632578" y="7976235"/>
              <a:ext cx="5080" cy="0"/>
            </a:xfrm>
            <a:custGeom>
              <a:avLst/>
              <a:gdLst/>
              <a:ahLst/>
              <a:cxnLst/>
              <a:rect l="l" t="t" r="r" b="b"/>
              <a:pathLst>
                <a:path w="5079">
                  <a:moveTo>
                    <a:pt x="0" y="0"/>
                  </a:moveTo>
                  <a:lnTo>
                    <a:pt x="4952" y="0"/>
                  </a:lnTo>
                </a:path>
              </a:pathLst>
            </a:custGeom>
            <a:ln w="3175">
              <a:solidFill>
                <a:srgbClr val="000000"/>
              </a:solidFill>
            </a:ln>
          </p:spPr>
          <p:txBody>
            <a:bodyPr wrap="square" lIns="0" tIns="0" rIns="0" bIns="0" rtlCol="0"/>
            <a:lstStyle/>
            <a:p>
              <a:endParaRPr sz="1227"/>
            </a:p>
          </p:txBody>
        </p:sp>
        <p:sp>
          <p:nvSpPr>
            <p:cNvPr id="3215" name="object 3215"/>
            <p:cNvSpPr/>
            <p:nvPr/>
          </p:nvSpPr>
          <p:spPr>
            <a:xfrm>
              <a:off x="4632769" y="7976048"/>
              <a:ext cx="99695" cy="99695"/>
            </a:xfrm>
            <a:custGeom>
              <a:avLst/>
              <a:gdLst/>
              <a:ahLst/>
              <a:cxnLst/>
              <a:rect l="l" t="t" r="r" b="b"/>
              <a:pathLst>
                <a:path w="99695" h="99695">
                  <a:moveTo>
                    <a:pt x="0" y="99627"/>
                  </a:moveTo>
                  <a:lnTo>
                    <a:pt x="38780" y="91798"/>
                  </a:lnTo>
                  <a:lnTo>
                    <a:pt x="70447" y="70446"/>
                  </a:lnTo>
                  <a:lnTo>
                    <a:pt x="91798" y="38778"/>
                  </a:lnTo>
                  <a:lnTo>
                    <a:pt x="99627" y="0"/>
                  </a:lnTo>
                </a:path>
              </a:pathLst>
            </a:custGeom>
            <a:ln w="3175">
              <a:solidFill>
                <a:srgbClr val="000000"/>
              </a:solidFill>
            </a:ln>
          </p:spPr>
          <p:txBody>
            <a:bodyPr wrap="square" lIns="0" tIns="0" rIns="0" bIns="0" rtlCol="0"/>
            <a:lstStyle/>
            <a:p>
              <a:endParaRPr sz="1227"/>
            </a:p>
          </p:txBody>
        </p:sp>
        <p:sp>
          <p:nvSpPr>
            <p:cNvPr id="3216" name="object 3216"/>
            <p:cNvSpPr/>
            <p:nvPr/>
          </p:nvSpPr>
          <p:spPr>
            <a:xfrm>
              <a:off x="4637532" y="7976235"/>
              <a:ext cx="0" cy="100330"/>
            </a:xfrm>
            <a:custGeom>
              <a:avLst/>
              <a:gdLst/>
              <a:ahLst/>
              <a:cxnLst/>
              <a:rect l="l" t="t" r="r" b="b"/>
              <a:pathLst>
                <a:path h="100329">
                  <a:moveTo>
                    <a:pt x="0" y="99821"/>
                  </a:moveTo>
                  <a:lnTo>
                    <a:pt x="0" y="0"/>
                  </a:lnTo>
                </a:path>
              </a:pathLst>
            </a:custGeom>
            <a:ln w="3175">
              <a:solidFill>
                <a:srgbClr val="000000"/>
              </a:solidFill>
            </a:ln>
          </p:spPr>
          <p:txBody>
            <a:bodyPr wrap="square" lIns="0" tIns="0" rIns="0" bIns="0" rtlCol="0"/>
            <a:lstStyle/>
            <a:p>
              <a:endParaRPr sz="1227"/>
            </a:p>
          </p:txBody>
        </p:sp>
        <p:sp>
          <p:nvSpPr>
            <p:cNvPr id="3217" name="object 3217"/>
            <p:cNvSpPr/>
            <p:nvPr/>
          </p:nvSpPr>
          <p:spPr>
            <a:xfrm>
              <a:off x="4632578" y="7976235"/>
              <a:ext cx="0" cy="100330"/>
            </a:xfrm>
            <a:custGeom>
              <a:avLst/>
              <a:gdLst/>
              <a:ahLst/>
              <a:cxnLst/>
              <a:rect l="l" t="t" r="r" b="b"/>
              <a:pathLst>
                <a:path h="100329">
                  <a:moveTo>
                    <a:pt x="0" y="0"/>
                  </a:moveTo>
                  <a:lnTo>
                    <a:pt x="0" y="99821"/>
                  </a:lnTo>
                </a:path>
              </a:pathLst>
            </a:custGeom>
            <a:ln w="3175">
              <a:solidFill>
                <a:srgbClr val="000000"/>
              </a:solidFill>
            </a:ln>
          </p:spPr>
          <p:txBody>
            <a:bodyPr wrap="square" lIns="0" tIns="0" rIns="0" bIns="0" rtlCol="0"/>
            <a:lstStyle/>
            <a:p>
              <a:endParaRPr sz="1227"/>
            </a:p>
          </p:txBody>
        </p:sp>
        <p:sp>
          <p:nvSpPr>
            <p:cNvPr id="3218" name="object 3218"/>
            <p:cNvSpPr/>
            <p:nvPr/>
          </p:nvSpPr>
          <p:spPr>
            <a:xfrm>
              <a:off x="4632578" y="8248269"/>
              <a:ext cx="5080" cy="0"/>
            </a:xfrm>
            <a:custGeom>
              <a:avLst/>
              <a:gdLst/>
              <a:ahLst/>
              <a:cxnLst/>
              <a:rect l="l" t="t" r="r" b="b"/>
              <a:pathLst>
                <a:path w="5079">
                  <a:moveTo>
                    <a:pt x="0" y="0"/>
                  </a:moveTo>
                  <a:lnTo>
                    <a:pt x="4952" y="0"/>
                  </a:lnTo>
                </a:path>
              </a:pathLst>
            </a:custGeom>
            <a:ln w="3175">
              <a:solidFill>
                <a:srgbClr val="000000"/>
              </a:solidFill>
            </a:ln>
          </p:spPr>
          <p:txBody>
            <a:bodyPr wrap="square" lIns="0" tIns="0" rIns="0" bIns="0" rtlCol="0"/>
            <a:lstStyle/>
            <a:p>
              <a:endParaRPr sz="1227"/>
            </a:p>
          </p:txBody>
        </p:sp>
        <p:sp>
          <p:nvSpPr>
            <p:cNvPr id="3219" name="object 3219"/>
            <p:cNvSpPr/>
            <p:nvPr/>
          </p:nvSpPr>
          <p:spPr>
            <a:xfrm>
              <a:off x="4632769" y="8248082"/>
              <a:ext cx="99695" cy="99695"/>
            </a:xfrm>
            <a:custGeom>
              <a:avLst/>
              <a:gdLst/>
              <a:ahLst/>
              <a:cxnLst/>
              <a:rect l="l" t="t" r="r" b="b"/>
              <a:pathLst>
                <a:path w="99695" h="99695">
                  <a:moveTo>
                    <a:pt x="0" y="99627"/>
                  </a:moveTo>
                  <a:lnTo>
                    <a:pt x="38780" y="91798"/>
                  </a:lnTo>
                  <a:lnTo>
                    <a:pt x="70447" y="70446"/>
                  </a:lnTo>
                  <a:lnTo>
                    <a:pt x="91798" y="38778"/>
                  </a:lnTo>
                  <a:lnTo>
                    <a:pt x="99627" y="0"/>
                  </a:lnTo>
                </a:path>
              </a:pathLst>
            </a:custGeom>
            <a:ln w="3175">
              <a:solidFill>
                <a:srgbClr val="000000"/>
              </a:solidFill>
            </a:ln>
          </p:spPr>
          <p:txBody>
            <a:bodyPr wrap="square" lIns="0" tIns="0" rIns="0" bIns="0" rtlCol="0"/>
            <a:lstStyle/>
            <a:p>
              <a:endParaRPr sz="1227"/>
            </a:p>
          </p:txBody>
        </p:sp>
        <p:sp>
          <p:nvSpPr>
            <p:cNvPr id="3220" name="object 3220"/>
            <p:cNvSpPr/>
            <p:nvPr/>
          </p:nvSpPr>
          <p:spPr>
            <a:xfrm>
              <a:off x="4637532" y="8248269"/>
              <a:ext cx="0" cy="99695"/>
            </a:xfrm>
            <a:custGeom>
              <a:avLst/>
              <a:gdLst/>
              <a:ahLst/>
              <a:cxnLst/>
              <a:rect l="l" t="t" r="r" b="b"/>
              <a:pathLst>
                <a:path h="99695">
                  <a:moveTo>
                    <a:pt x="0" y="99440"/>
                  </a:moveTo>
                  <a:lnTo>
                    <a:pt x="0" y="0"/>
                  </a:lnTo>
                </a:path>
              </a:pathLst>
            </a:custGeom>
            <a:ln w="3175">
              <a:solidFill>
                <a:srgbClr val="000000"/>
              </a:solidFill>
            </a:ln>
          </p:spPr>
          <p:txBody>
            <a:bodyPr wrap="square" lIns="0" tIns="0" rIns="0" bIns="0" rtlCol="0"/>
            <a:lstStyle/>
            <a:p>
              <a:endParaRPr sz="1227"/>
            </a:p>
          </p:txBody>
        </p:sp>
        <p:sp>
          <p:nvSpPr>
            <p:cNvPr id="3221" name="object 3221"/>
            <p:cNvSpPr/>
            <p:nvPr/>
          </p:nvSpPr>
          <p:spPr>
            <a:xfrm>
              <a:off x="4632578" y="8248269"/>
              <a:ext cx="0" cy="100330"/>
            </a:xfrm>
            <a:custGeom>
              <a:avLst/>
              <a:gdLst/>
              <a:ahLst/>
              <a:cxnLst/>
              <a:rect l="l" t="t" r="r" b="b"/>
              <a:pathLst>
                <a:path h="100329">
                  <a:moveTo>
                    <a:pt x="0" y="0"/>
                  </a:moveTo>
                  <a:lnTo>
                    <a:pt x="0" y="99821"/>
                  </a:lnTo>
                </a:path>
              </a:pathLst>
            </a:custGeom>
            <a:ln w="3175">
              <a:solidFill>
                <a:srgbClr val="000000"/>
              </a:solidFill>
            </a:ln>
          </p:spPr>
          <p:txBody>
            <a:bodyPr wrap="square" lIns="0" tIns="0" rIns="0" bIns="0" rtlCol="0"/>
            <a:lstStyle/>
            <a:p>
              <a:endParaRPr sz="1227"/>
            </a:p>
          </p:txBody>
        </p:sp>
        <p:sp>
          <p:nvSpPr>
            <p:cNvPr id="3222" name="object 3222"/>
            <p:cNvSpPr/>
            <p:nvPr/>
          </p:nvSpPr>
          <p:spPr>
            <a:xfrm>
              <a:off x="4261865" y="8248269"/>
              <a:ext cx="5080" cy="0"/>
            </a:xfrm>
            <a:custGeom>
              <a:avLst/>
              <a:gdLst/>
              <a:ahLst/>
              <a:cxnLst/>
              <a:rect l="l" t="t" r="r" b="b"/>
              <a:pathLst>
                <a:path w="5079">
                  <a:moveTo>
                    <a:pt x="4952" y="0"/>
                  </a:moveTo>
                  <a:lnTo>
                    <a:pt x="0" y="0"/>
                  </a:lnTo>
                </a:path>
              </a:pathLst>
            </a:custGeom>
            <a:ln w="3175">
              <a:solidFill>
                <a:srgbClr val="000000"/>
              </a:solidFill>
            </a:ln>
          </p:spPr>
          <p:txBody>
            <a:bodyPr wrap="square" lIns="0" tIns="0" rIns="0" bIns="0" rtlCol="0"/>
            <a:lstStyle/>
            <a:p>
              <a:endParaRPr sz="1227"/>
            </a:p>
          </p:txBody>
        </p:sp>
        <p:sp>
          <p:nvSpPr>
            <p:cNvPr id="3223" name="object 3223"/>
            <p:cNvSpPr/>
            <p:nvPr/>
          </p:nvSpPr>
          <p:spPr>
            <a:xfrm>
              <a:off x="4167378" y="8248078"/>
              <a:ext cx="99695" cy="99695"/>
            </a:xfrm>
            <a:custGeom>
              <a:avLst/>
              <a:gdLst/>
              <a:ahLst/>
              <a:cxnLst/>
              <a:rect l="l" t="t" r="r" b="b"/>
              <a:pathLst>
                <a:path w="99695" h="99695">
                  <a:moveTo>
                    <a:pt x="0" y="0"/>
                  </a:moveTo>
                  <a:lnTo>
                    <a:pt x="7829" y="38780"/>
                  </a:lnTo>
                  <a:lnTo>
                    <a:pt x="29181" y="70447"/>
                  </a:lnTo>
                  <a:lnTo>
                    <a:pt x="60849" y="91798"/>
                  </a:lnTo>
                  <a:lnTo>
                    <a:pt x="99627" y="99627"/>
                  </a:lnTo>
                </a:path>
              </a:pathLst>
            </a:custGeom>
            <a:ln w="3175">
              <a:solidFill>
                <a:srgbClr val="000000"/>
              </a:solidFill>
            </a:ln>
          </p:spPr>
          <p:txBody>
            <a:bodyPr wrap="square" lIns="0" tIns="0" rIns="0" bIns="0" rtlCol="0"/>
            <a:lstStyle/>
            <a:p>
              <a:endParaRPr sz="1227"/>
            </a:p>
          </p:txBody>
        </p:sp>
        <p:sp>
          <p:nvSpPr>
            <p:cNvPr id="3224" name="object 3224"/>
            <p:cNvSpPr/>
            <p:nvPr/>
          </p:nvSpPr>
          <p:spPr>
            <a:xfrm>
              <a:off x="4261865" y="8248269"/>
              <a:ext cx="0" cy="99695"/>
            </a:xfrm>
            <a:custGeom>
              <a:avLst/>
              <a:gdLst/>
              <a:ahLst/>
              <a:cxnLst/>
              <a:rect l="l" t="t" r="r" b="b"/>
              <a:pathLst>
                <a:path h="99695">
                  <a:moveTo>
                    <a:pt x="0" y="99440"/>
                  </a:moveTo>
                  <a:lnTo>
                    <a:pt x="0" y="0"/>
                  </a:lnTo>
                </a:path>
              </a:pathLst>
            </a:custGeom>
            <a:ln w="3175">
              <a:solidFill>
                <a:srgbClr val="000000"/>
              </a:solidFill>
            </a:ln>
          </p:spPr>
          <p:txBody>
            <a:bodyPr wrap="square" lIns="0" tIns="0" rIns="0" bIns="0" rtlCol="0"/>
            <a:lstStyle/>
            <a:p>
              <a:endParaRPr sz="1227"/>
            </a:p>
          </p:txBody>
        </p:sp>
        <p:sp>
          <p:nvSpPr>
            <p:cNvPr id="3225" name="object 3225"/>
            <p:cNvSpPr/>
            <p:nvPr/>
          </p:nvSpPr>
          <p:spPr>
            <a:xfrm>
              <a:off x="4266819" y="8248269"/>
              <a:ext cx="0" cy="100330"/>
            </a:xfrm>
            <a:custGeom>
              <a:avLst/>
              <a:gdLst/>
              <a:ahLst/>
              <a:cxnLst/>
              <a:rect l="l" t="t" r="r" b="b"/>
              <a:pathLst>
                <a:path h="100329">
                  <a:moveTo>
                    <a:pt x="0" y="0"/>
                  </a:moveTo>
                  <a:lnTo>
                    <a:pt x="0" y="99821"/>
                  </a:lnTo>
                </a:path>
              </a:pathLst>
            </a:custGeom>
            <a:ln w="3175">
              <a:solidFill>
                <a:srgbClr val="000000"/>
              </a:solidFill>
            </a:ln>
          </p:spPr>
          <p:txBody>
            <a:bodyPr wrap="square" lIns="0" tIns="0" rIns="0" bIns="0" rtlCol="0"/>
            <a:lstStyle/>
            <a:p>
              <a:endParaRPr sz="1227"/>
            </a:p>
          </p:txBody>
        </p:sp>
        <p:sp>
          <p:nvSpPr>
            <p:cNvPr id="3226" name="object 3226"/>
            <p:cNvSpPr/>
            <p:nvPr/>
          </p:nvSpPr>
          <p:spPr>
            <a:xfrm>
              <a:off x="4261865" y="7976235"/>
              <a:ext cx="5080" cy="0"/>
            </a:xfrm>
            <a:custGeom>
              <a:avLst/>
              <a:gdLst/>
              <a:ahLst/>
              <a:cxnLst/>
              <a:rect l="l" t="t" r="r" b="b"/>
              <a:pathLst>
                <a:path w="5079">
                  <a:moveTo>
                    <a:pt x="4952" y="0"/>
                  </a:moveTo>
                  <a:lnTo>
                    <a:pt x="0" y="0"/>
                  </a:lnTo>
                </a:path>
              </a:pathLst>
            </a:custGeom>
            <a:ln w="3175">
              <a:solidFill>
                <a:srgbClr val="000000"/>
              </a:solidFill>
            </a:ln>
          </p:spPr>
          <p:txBody>
            <a:bodyPr wrap="square" lIns="0" tIns="0" rIns="0" bIns="0" rtlCol="0"/>
            <a:lstStyle/>
            <a:p>
              <a:endParaRPr sz="1227"/>
            </a:p>
          </p:txBody>
        </p:sp>
        <p:sp>
          <p:nvSpPr>
            <p:cNvPr id="3227" name="object 3227"/>
            <p:cNvSpPr/>
            <p:nvPr/>
          </p:nvSpPr>
          <p:spPr>
            <a:xfrm>
              <a:off x="4167378" y="7976044"/>
              <a:ext cx="99695" cy="99695"/>
            </a:xfrm>
            <a:custGeom>
              <a:avLst/>
              <a:gdLst/>
              <a:ahLst/>
              <a:cxnLst/>
              <a:rect l="l" t="t" r="r" b="b"/>
              <a:pathLst>
                <a:path w="99695" h="99695">
                  <a:moveTo>
                    <a:pt x="0" y="0"/>
                  </a:moveTo>
                  <a:lnTo>
                    <a:pt x="7829" y="38780"/>
                  </a:lnTo>
                  <a:lnTo>
                    <a:pt x="29181" y="70447"/>
                  </a:lnTo>
                  <a:lnTo>
                    <a:pt x="60849" y="91798"/>
                  </a:lnTo>
                  <a:lnTo>
                    <a:pt x="99627" y="99627"/>
                  </a:lnTo>
                </a:path>
              </a:pathLst>
            </a:custGeom>
            <a:ln w="3175">
              <a:solidFill>
                <a:srgbClr val="000000"/>
              </a:solidFill>
            </a:ln>
          </p:spPr>
          <p:txBody>
            <a:bodyPr wrap="square" lIns="0" tIns="0" rIns="0" bIns="0" rtlCol="0"/>
            <a:lstStyle/>
            <a:p>
              <a:endParaRPr sz="1227"/>
            </a:p>
          </p:txBody>
        </p:sp>
        <p:sp>
          <p:nvSpPr>
            <p:cNvPr id="3228" name="object 3228"/>
            <p:cNvSpPr/>
            <p:nvPr/>
          </p:nvSpPr>
          <p:spPr>
            <a:xfrm>
              <a:off x="4261865" y="7976235"/>
              <a:ext cx="0" cy="100330"/>
            </a:xfrm>
            <a:custGeom>
              <a:avLst/>
              <a:gdLst/>
              <a:ahLst/>
              <a:cxnLst/>
              <a:rect l="l" t="t" r="r" b="b"/>
              <a:pathLst>
                <a:path h="100329">
                  <a:moveTo>
                    <a:pt x="0" y="99821"/>
                  </a:moveTo>
                  <a:lnTo>
                    <a:pt x="0" y="0"/>
                  </a:lnTo>
                </a:path>
              </a:pathLst>
            </a:custGeom>
            <a:ln w="3175">
              <a:solidFill>
                <a:srgbClr val="000000"/>
              </a:solidFill>
            </a:ln>
          </p:spPr>
          <p:txBody>
            <a:bodyPr wrap="square" lIns="0" tIns="0" rIns="0" bIns="0" rtlCol="0"/>
            <a:lstStyle/>
            <a:p>
              <a:endParaRPr sz="1227"/>
            </a:p>
          </p:txBody>
        </p:sp>
        <p:sp>
          <p:nvSpPr>
            <p:cNvPr id="3229" name="object 3229"/>
            <p:cNvSpPr/>
            <p:nvPr/>
          </p:nvSpPr>
          <p:spPr>
            <a:xfrm>
              <a:off x="4266819" y="7976235"/>
              <a:ext cx="0" cy="100330"/>
            </a:xfrm>
            <a:custGeom>
              <a:avLst/>
              <a:gdLst/>
              <a:ahLst/>
              <a:cxnLst/>
              <a:rect l="l" t="t" r="r" b="b"/>
              <a:pathLst>
                <a:path h="100329">
                  <a:moveTo>
                    <a:pt x="0" y="0"/>
                  </a:moveTo>
                  <a:lnTo>
                    <a:pt x="0" y="99821"/>
                  </a:lnTo>
                </a:path>
              </a:pathLst>
            </a:custGeom>
            <a:ln w="3175">
              <a:solidFill>
                <a:srgbClr val="000000"/>
              </a:solidFill>
            </a:ln>
          </p:spPr>
          <p:txBody>
            <a:bodyPr wrap="square" lIns="0" tIns="0" rIns="0" bIns="0" rtlCol="0"/>
            <a:lstStyle/>
            <a:p>
              <a:endParaRPr sz="1227"/>
            </a:p>
          </p:txBody>
        </p:sp>
        <p:pic>
          <p:nvPicPr>
            <p:cNvPr id="3230" name="object 3230"/>
            <p:cNvPicPr/>
            <p:nvPr/>
          </p:nvPicPr>
          <p:blipFill>
            <a:blip r:embed="rId27" cstate="print"/>
            <a:stretch>
              <a:fillRect/>
            </a:stretch>
          </p:blipFill>
          <p:spPr>
            <a:xfrm>
              <a:off x="3587496" y="1854327"/>
              <a:ext cx="393763" cy="97154"/>
            </a:xfrm>
            <a:prstGeom prst="rect">
              <a:avLst/>
            </a:prstGeom>
          </p:spPr>
        </p:pic>
        <p:pic>
          <p:nvPicPr>
            <p:cNvPr id="3231" name="object 3231"/>
            <p:cNvPicPr/>
            <p:nvPr/>
          </p:nvPicPr>
          <p:blipFill>
            <a:blip r:embed="rId28" cstate="print"/>
            <a:stretch>
              <a:fillRect/>
            </a:stretch>
          </p:blipFill>
          <p:spPr>
            <a:xfrm>
              <a:off x="4918328" y="1854327"/>
              <a:ext cx="393763" cy="97154"/>
            </a:xfrm>
            <a:prstGeom prst="rect">
              <a:avLst/>
            </a:prstGeom>
          </p:spPr>
        </p:pic>
        <p:pic>
          <p:nvPicPr>
            <p:cNvPr id="3232" name="object 3232"/>
            <p:cNvPicPr/>
            <p:nvPr/>
          </p:nvPicPr>
          <p:blipFill>
            <a:blip r:embed="rId29" cstate="print"/>
            <a:stretch>
              <a:fillRect/>
            </a:stretch>
          </p:blipFill>
          <p:spPr>
            <a:xfrm>
              <a:off x="5583554" y="1854327"/>
              <a:ext cx="394144" cy="97154"/>
            </a:xfrm>
            <a:prstGeom prst="rect">
              <a:avLst/>
            </a:prstGeom>
          </p:spPr>
        </p:pic>
        <p:pic>
          <p:nvPicPr>
            <p:cNvPr id="3233" name="object 3233"/>
            <p:cNvPicPr/>
            <p:nvPr/>
          </p:nvPicPr>
          <p:blipFill>
            <a:blip r:embed="rId30" cstate="print"/>
            <a:stretch>
              <a:fillRect/>
            </a:stretch>
          </p:blipFill>
          <p:spPr>
            <a:xfrm>
              <a:off x="7579994" y="1854327"/>
              <a:ext cx="393763" cy="97154"/>
            </a:xfrm>
            <a:prstGeom prst="rect">
              <a:avLst/>
            </a:prstGeom>
          </p:spPr>
        </p:pic>
        <p:pic>
          <p:nvPicPr>
            <p:cNvPr id="3234" name="object 3234"/>
            <p:cNvPicPr/>
            <p:nvPr/>
          </p:nvPicPr>
          <p:blipFill>
            <a:blip r:embed="rId29" cstate="print"/>
            <a:stretch>
              <a:fillRect/>
            </a:stretch>
          </p:blipFill>
          <p:spPr>
            <a:xfrm>
              <a:off x="8245220" y="1854327"/>
              <a:ext cx="394144" cy="97154"/>
            </a:xfrm>
            <a:prstGeom prst="rect">
              <a:avLst/>
            </a:prstGeom>
          </p:spPr>
        </p:pic>
        <p:pic>
          <p:nvPicPr>
            <p:cNvPr id="3235" name="object 3235"/>
            <p:cNvPicPr/>
            <p:nvPr/>
          </p:nvPicPr>
          <p:blipFill>
            <a:blip r:embed="rId31" cstate="print"/>
            <a:stretch>
              <a:fillRect/>
            </a:stretch>
          </p:blipFill>
          <p:spPr>
            <a:xfrm>
              <a:off x="9576054" y="9442894"/>
              <a:ext cx="393759" cy="97345"/>
            </a:xfrm>
            <a:prstGeom prst="rect">
              <a:avLst/>
            </a:prstGeom>
          </p:spPr>
        </p:pic>
        <p:pic>
          <p:nvPicPr>
            <p:cNvPr id="3236" name="object 3236"/>
            <p:cNvPicPr/>
            <p:nvPr/>
          </p:nvPicPr>
          <p:blipFill>
            <a:blip r:embed="rId32" cstate="print"/>
            <a:stretch>
              <a:fillRect/>
            </a:stretch>
          </p:blipFill>
          <p:spPr>
            <a:xfrm>
              <a:off x="8910828" y="9442894"/>
              <a:ext cx="393759" cy="97345"/>
            </a:xfrm>
            <a:prstGeom prst="rect">
              <a:avLst/>
            </a:prstGeom>
          </p:spPr>
        </p:pic>
        <p:pic>
          <p:nvPicPr>
            <p:cNvPr id="3237" name="object 3237"/>
            <p:cNvPicPr/>
            <p:nvPr/>
          </p:nvPicPr>
          <p:blipFill>
            <a:blip r:embed="rId32" cstate="print"/>
            <a:stretch>
              <a:fillRect/>
            </a:stretch>
          </p:blipFill>
          <p:spPr>
            <a:xfrm>
              <a:off x="1591436" y="9442894"/>
              <a:ext cx="393759" cy="97345"/>
            </a:xfrm>
            <a:prstGeom prst="rect">
              <a:avLst/>
            </a:prstGeom>
          </p:spPr>
        </p:pic>
        <p:pic>
          <p:nvPicPr>
            <p:cNvPr id="3238" name="object 3238"/>
            <p:cNvPicPr/>
            <p:nvPr/>
          </p:nvPicPr>
          <p:blipFill>
            <a:blip r:embed="rId33" cstate="print"/>
            <a:stretch>
              <a:fillRect/>
            </a:stretch>
          </p:blipFill>
          <p:spPr>
            <a:xfrm>
              <a:off x="2256663" y="9442894"/>
              <a:ext cx="394140" cy="97345"/>
            </a:xfrm>
            <a:prstGeom prst="rect">
              <a:avLst/>
            </a:prstGeom>
          </p:spPr>
        </p:pic>
        <p:pic>
          <p:nvPicPr>
            <p:cNvPr id="3239" name="object 3239"/>
            <p:cNvPicPr/>
            <p:nvPr/>
          </p:nvPicPr>
          <p:blipFill>
            <a:blip r:embed="rId31" cstate="print"/>
            <a:stretch>
              <a:fillRect/>
            </a:stretch>
          </p:blipFill>
          <p:spPr>
            <a:xfrm>
              <a:off x="2922270" y="9442894"/>
              <a:ext cx="393759" cy="97345"/>
            </a:xfrm>
            <a:prstGeom prst="rect">
              <a:avLst/>
            </a:prstGeom>
          </p:spPr>
        </p:pic>
        <p:sp>
          <p:nvSpPr>
            <p:cNvPr id="3240" name="object 3240"/>
            <p:cNvSpPr/>
            <p:nvPr/>
          </p:nvSpPr>
          <p:spPr>
            <a:xfrm>
              <a:off x="11766422" y="9443084"/>
              <a:ext cx="0" cy="97155"/>
            </a:xfrm>
            <a:custGeom>
              <a:avLst/>
              <a:gdLst/>
              <a:ahLst/>
              <a:cxnLst/>
              <a:rect l="l" t="t" r="r" b="b"/>
              <a:pathLst>
                <a:path h="97154">
                  <a:moveTo>
                    <a:pt x="0" y="97154"/>
                  </a:moveTo>
                  <a:lnTo>
                    <a:pt x="0" y="0"/>
                  </a:lnTo>
                </a:path>
              </a:pathLst>
            </a:custGeom>
            <a:ln w="3175">
              <a:solidFill>
                <a:srgbClr val="000000"/>
              </a:solidFill>
            </a:ln>
          </p:spPr>
          <p:txBody>
            <a:bodyPr wrap="square" lIns="0" tIns="0" rIns="0" bIns="0" rtlCol="0"/>
            <a:lstStyle/>
            <a:p>
              <a:endParaRPr sz="1227"/>
            </a:p>
          </p:txBody>
        </p:sp>
        <p:sp>
          <p:nvSpPr>
            <p:cNvPr id="3241" name="object 3241"/>
            <p:cNvSpPr/>
            <p:nvPr/>
          </p:nvSpPr>
          <p:spPr>
            <a:xfrm>
              <a:off x="11761469" y="9443084"/>
              <a:ext cx="0" cy="97155"/>
            </a:xfrm>
            <a:custGeom>
              <a:avLst/>
              <a:gdLst/>
              <a:ahLst/>
              <a:cxnLst/>
              <a:rect l="l" t="t" r="r" b="b"/>
              <a:pathLst>
                <a:path h="97154">
                  <a:moveTo>
                    <a:pt x="0" y="0"/>
                  </a:moveTo>
                  <a:lnTo>
                    <a:pt x="0" y="96773"/>
                  </a:lnTo>
                </a:path>
              </a:pathLst>
            </a:custGeom>
            <a:ln w="3175">
              <a:solidFill>
                <a:srgbClr val="000000"/>
              </a:solidFill>
            </a:ln>
          </p:spPr>
          <p:txBody>
            <a:bodyPr wrap="square" lIns="0" tIns="0" rIns="0" bIns="0" rtlCol="0"/>
            <a:lstStyle/>
            <a:p>
              <a:endParaRPr sz="1227"/>
            </a:p>
          </p:txBody>
        </p:sp>
        <p:sp>
          <p:nvSpPr>
            <p:cNvPr id="3242" name="object 3242"/>
            <p:cNvSpPr/>
            <p:nvPr/>
          </p:nvSpPr>
          <p:spPr>
            <a:xfrm>
              <a:off x="11572113" y="9443084"/>
              <a:ext cx="0" cy="97155"/>
            </a:xfrm>
            <a:custGeom>
              <a:avLst/>
              <a:gdLst/>
              <a:ahLst/>
              <a:cxnLst/>
              <a:rect l="l" t="t" r="r" b="b"/>
              <a:pathLst>
                <a:path h="97154">
                  <a:moveTo>
                    <a:pt x="0" y="97154"/>
                  </a:moveTo>
                  <a:lnTo>
                    <a:pt x="0" y="0"/>
                  </a:lnTo>
                </a:path>
              </a:pathLst>
            </a:custGeom>
            <a:ln w="3175">
              <a:solidFill>
                <a:srgbClr val="000000"/>
              </a:solidFill>
            </a:ln>
          </p:spPr>
          <p:txBody>
            <a:bodyPr wrap="square" lIns="0" tIns="0" rIns="0" bIns="0" rtlCol="0"/>
            <a:lstStyle/>
            <a:p>
              <a:endParaRPr sz="1227"/>
            </a:p>
          </p:txBody>
        </p:sp>
        <p:sp>
          <p:nvSpPr>
            <p:cNvPr id="3243" name="object 3243"/>
            <p:cNvSpPr/>
            <p:nvPr/>
          </p:nvSpPr>
          <p:spPr>
            <a:xfrm>
              <a:off x="11577066" y="9443084"/>
              <a:ext cx="0" cy="97155"/>
            </a:xfrm>
            <a:custGeom>
              <a:avLst/>
              <a:gdLst/>
              <a:ahLst/>
              <a:cxnLst/>
              <a:rect l="l" t="t" r="r" b="b"/>
              <a:pathLst>
                <a:path h="97154">
                  <a:moveTo>
                    <a:pt x="0" y="0"/>
                  </a:moveTo>
                  <a:lnTo>
                    <a:pt x="0" y="96773"/>
                  </a:lnTo>
                </a:path>
              </a:pathLst>
            </a:custGeom>
            <a:ln w="3175">
              <a:solidFill>
                <a:srgbClr val="000000"/>
              </a:solidFill>
            </a:ln>
          </p:spPr>
          <p:txBody>
            <a:bodyPr wrap="square" lIns="0" tIns="0" rIns="0" bIns="0" rtlCol="0"/>
            <a:lstStyle/>
            <a:p>
              <a:endParaRPr sz="1227"/>
            </a:p>
          </p:txBody>
        </p:sp>
        <p:sp>
          <p:nvSpPr>
            <p:cNvPr id="3244" name="object 3244"/>
            <p:cNvSpPr/>
            <p:nvPr/>
          </p:nvSpPr>
          <p:spPr>
            <a:xfrm>
              <a:off x="11572113" y="9443084"/>
              <a:ext cx="5080" cy="0"/>
            </a:xfrm>
            <a:custGeom>
              <a:avLst/>
              <a:gdLst/>
              <a:ahLst/>
              <a:cxnLst/>
              <a:rect l="l" t="t" r="r" b="b"/>
              <a:pathLst>
                <a:path w="5079">
                  <a:moveTo>
                    <a:pt x="0" y="0"/>
                  </a:moveTo>
                  <a:lnTo>
                    <a:pt x="4952" y="0"/>
                  </a:lnTo>
                </a:path>
              </a:pathLst>
            </a:custGeom>
            <a:ln w="3175">
              <a:solidFill>
                <a:srgbClr val="000000"/>
              </a:solidFill>
            </a:ln>
          </p:spPr>
          <p:txBody>
            <a:bodyPr wrap="square" lIns="0" tIns="0" rIns="0" bIns="0" rtlCol="0"/>
            <a:lstStyle/>
            <a:p>
              <a:endParaRPr sz="1227"/>
            </a:p>
          </p:txBody>
        </p:sp>
        <p:sp>
          <p:nvSpPr>
            <p:cNvPr id="3245" name="object 3245"/>
            <p:cNvSpPr/>
            <p:nvPr/>
          </p:nvSpPr>
          <p:spPr>
            <a:xfrm>
              <a:off x="11669648" y="9442894"/>
              <a:ext cx="97155" cy="97155"/>
            </a:xfrm>
            <a:custGeom>
              <a:avLst/>
              <a:gdLst/>
              <a:ahLst/>
              <a:cxnLst/>
              <a:rect l="l" t="t" r="r" b="b"/>
              <a:pathLst>
                <a:path w="97154" h="97154">
                  <a:moveTo>
                    <a:pt x="0" y="0"/>
                  </a:moveTo>
                  <a:lnTo>
                    <a:pt x="7619" y="37742"/>
                  </a:lnTo>
                  <a:lnTo>
                    <a:pt x="28399" y="68562"/>
                  </a:lnTo>
                  <a:lnTo>
                    <a:pt x="59219" y="89341"/>
                  </a:lnTo>
                  <a:lnTo>
                    <a:pt x="96960" y="96960"/>
                  </a:lnTo>
                </a:path>
              </a:pathLst>
            </a:custGeom>
            <a:ln w="3175">
              <a:solidFill>
                <a:srgbClr val="000000"/>
              </a:solidFill>
            </a:ln>
          </p:spPr>
          <p:txBody>
            <a:bodyPr wrap="square" lIns="0" tIns="0" rIns="0" bIns="0" rtlCol="0"/>
            <a:lstStyle/>
            <a:p>
              <a:endParaRPr sz="1227"/>
            </a:p>
          </p:txBody>
        </p:sp>
        <p:sp>
          <p:nvSpPr>
            <p:cNvPr id="3246" name="object 3246"/>
            <p:cNvSpPr/>
            <p:nvPr/>
          </p:nvSpPr>
          <p:spPr>
            <a:xfrm>
              <a:off x="11761469" y="9443084"/>
              <a:ext cx="5080" cy="0"/>
            </a:xfrm>
            <a:custGeom>
              <a:avLst/>
              <a:gdLst/>
              <a:ahLst/>
              <a:cxnLst/>
              <a:rect l="l" t="t" r="r" b="b"/>
              <a:pathLst>
                <a:path w="5079">
                  <a:moveTo>
                    <a:pt x="4952" y="0"/>
                  </a:moveTo>
                  <a:lnTo>
                    <a:pt x="0" y="0"/>
                  </a:lnTo>
                </a:path>
              </a:pathLst>
            </a:custGeom>
            <a:ln w="3175">
              <a:solidFill>
                <a:srgbClr val="000000"/>
              </a:solidFill>
            </a:ln>
          </p:spPr>
          <p:txBody>
            <a:bodyPr wrap="square" lIns="0" tIns="0" rIns="0" bIns="0" rtlCol="0"/>
            <a:lstStyle/>
            <a:p>
              <a:endParaRPr sz="1227"/>
            </a:p>
          </p:txBody>
        </p:sp>
        <p:sp>
          <p:nvSpPr>
            <p:cNvPr id="3247" name="object 3247"/>
            <p:cNvSpPr/>
            <p:nvPr/>
          </p:nvSpPr>
          <p:spPr>
            <a:xfrm>
              <a:off x="11572303" y="9442898"/>
              <a:ext cx="97155" cy="97155"/>
            </a:xfrm>
            <a:custGeom>
              <a:avLst/>
              <a:gdLst/>
              <a:ahLst/>
              <a:cxnLst/>
              <a:rect l="l" t="t" r="r" b="b"/>
              <a:pathLst>
                <a:path w="97154" h="97154">
                  <a:moveTo>
                    <a:pt x="0" y="96960"/>
                  </a:moveTo>
                  <a:lnTo>
                    <a:pt x="37742" y="89340"/>
                  </a:lnTo>
                  <a:lnTo>
                    <a:pt x="68562" y="68561"/>
                  </a:lnTo>
                  <a:lnTo>
                    <a:pt x="89341" y="37741"/>
                  </a:lnTo>
                  <a:lnTo>
                    <a:pt x="96960" y="0"/>
                  </a:lnTo>
                </a:path>
              </a:pathLst>
            </a:custGeom>
            <a:ln w="3175">
              <a:solidFill>
                <a:srgbClr val="000000"/>
              </a:solidFill>
            </a:ln>
          </p:spPr>
          <p:txBody>
            <a:bodyPr wrap="square" lIns="0" tIns="0" rIns="0" bIns="0" rtlCol="0"/>
            <a:lstStyle/>
            <a:p>
              <a:endParaRPr sz="1227"/>
            </a:p>
          </p:txBody>
        </p:sp>
        <p:sp>
          <p:nvSpPr>
            <p:cNvPr id="3248" name="object 3248"/>
            <p:cNvSpPr/>
            <p:nvPr/>
          </p:nvSpPr>
          <p:spPr>
            <a:xfrm>
              <a:off x="870584" y="7977758"/>
              <a:ext cx="5080" cy="0"/>
            </a:xfrm>
            <a:custGeom>
              <a:avLst/>
              <a:gdLst/>
              <a:ahLst/>
              <a:cxnLst/>
              <a:rect l="l" t="t" r="r" b="b"/>
              <a:pathLst>
                <a:path w="5080">
                  <a:moveTo>
                    <a:pt x="0" y="0"/>
                  </a:moveTo>
                  <a:lnTo>
                    <a:pt x="4952" y="0"/>
                  </a:lnTo>
                </a:path>
              </a:pathLst>
            </a:custGeom>
            <a:ln w="3175">
              <a:solidFill>
                <a:srgbClr val="000000"/>
              </a:solidFill>
            </a:ln>
          </p:spPr>
          <p:txBody>
            <a:bodyPr wrap="square" lIns="0" tIns="0" rIns="0" bIns="0" rtlCol="0"/>
            <a:lstStyle/>
            <a:p>
              <a:endParaRPr sz="1227"/>
            </a:p>
          </p:txBody>
        </p:sp>
        <p:sp>
          <p:nvSpPr>
            <p:cNvPr id="3249" name="object 3249"/>
            <p:cNvSpPr/>
            <p:nvPr/>
          </p:nvSpPr>
          <p:spPr>
            <a:xfrm>
              <a:off x="870775" y="7977572"/>
              <a:ext cx="99695" cy="99695"/>
            </a:xfrm>
            <a:custGeom>
              <a:avLst/>
              <a:gdLst/>
              <a:ahLst/>
              <a:cxnLst/>
              <a:rect l="l" t="t" r="r" b="b"/>
              <a:pathLst>
                <a:path w="99694" h="99695">
                  <a:moveTo>
                    <a:pt x="0" y="99627"/>
                  </a:moveTo>
                  <a:lnTo>
                    <a:pt x="38780" y="91798"/>
                  </a:lnTo>
                  <a:lnTo>
                    <a:pt x="70447" y="70446"/>
                  </a:lnTo>
                  <a:lnTo>
                    <a:pt x="91798" y="38778"/>
                  </a:lnTo>
                  <a:lnTo>
                    <a:pt x="99627" y="0"/>
                  </a:lnTo>
                </a:path>
              </a:pathLst>
            </a:custGeom>
            <a:ln w="3175">
              <a:solidFill>
                <a:srgbClr val="000000"/>
              </a:solidFill>
            </a:ln>
          </p:spPr>
          <p:txBody>
            <a:bodyPr wrap="square" lIns="0" tIns="0" rIns="0" bIns="0" rtlCol="0"/>
            <a:lstStyle/>
            <a:p>
              <a:endParaRPr sz="1227"/>
            </a:p>
          </p:txBody>
        </p:sp>
        <p:sp>
          <p:nvSpPr>
            <p:cNvPr id="3250" name="object 3250"/>
            <p:cNvSpPr/>
            <p:nvPr/>
          </p:nvSpPr>
          <p:spPr>
            <a:xfrm>
              <a:off x="875537" y="7977758"/>
              <a:ext cx="0" cy="100330"/>
            </a:xfrm>
            <a:custGeom>
              <a:avLst/>
              <a:gdLst/>
              <a:ahLst/>
              <a:cxnLst/>
              <a:rect l="l" t="t" r="r" b="b"/>
              <a:pathLst>
                <a:path h="100329">
                  <a:moveTo>
                    <a:pt x="0" y="99821"/>
                  </a:moveTo>
                  <a:lnTo>
                    <a:pt x="0" y="0"/>
                  </a:lnTo>
                </a:path>
              </a:pathLst>
            </a:custGeom>
            <a:ln w="3175">
              <a:solidFill>
                <a:srgbClr val="000000"/>
              </a:solidFill>
            </a:ln>
          </p:spPr>
          <p:txBody>
            <a:bodyPr wrap="square" lIns="0" tIns="0" rIns="0" bIns="0" rtlCol="0"/>
            <a:lstStyle/>
            <a:p>
              <a:endParaRPr sz="1227"/>
            </a:p>
          </p:txBody>
        </p:sp>
        <p:sp>
          <p:nvSpPr>
            <p:cNvPr id="3251" name="object 3251"/>
            <p:cNvSpPr/>
            <p:nvPr/>
          </p:nvSpPr>
          <p:spPr>
            <a:xfrm>
              <a:off x="870584" y="7977758"/>
              <a:ext cx="0" cy="100330"/>
            </a:xfrm>
            <a:custGeom>
              <a:avLst/>
              <a:gdLst/>
              <a:ahLst/>
              <a:cxnLst/>
              <a:rect l="l" t="t" r="r" b="b"/>
              <a:pathLst>
                <a:path h="100329">
                  <a:moveTo>
                    <a:pt x="0" y="0"/>
                  </a:moveTo>
                  <a:lnTo>
                    <a:pt x="0" y="99821"/>
                  </a:lnTo>
                </a:path>
              </a:pathLst>
            </a:custGeom>
            <a:ln w="3175">
              <a:solidFill>
                <a:srgbClr val="000000"/>
              </a:solidFill>
            </a:ln>
          </p:spPr>
          <p:txBody>
            <a:bodyPr wrap="square" lIns="0" tIns="0" rIns="0" bIns="0" rtlCol="0"/>
            <a:lstStyle/>
            <a:p>
              <a:endParaRPr sz="1227"/>
            </a:p>
          </p:txBody>
        </p:sp>
        <p:sp>
          <p:nvSpPr>
            <p:cNvPr id="3252" name="object 3252"/>
            <p:cNvSpPr/>
            <p:nvPr/>
          </p:nvSpPr>
          <p:spPr>
            <a:xfrm>
              <a:off x="975741" y="7977758"/>
              <a:ext cx="5080" cy="0"/>
            </a:xfrm>
            <a:custGeom>
              <a:avLst/>
              <a:gdLst/>
              <a:ahLst/>
              <a:cxnLst/>
              <a:rect l="l" t="t" r="r" b="b"/>
              <a:pathLst>
                <a:path w="5080">
                  <a:moveTo>
                    <a:pt x="0" y="0"/>
                  </a:moveTo>
                  <a:lnTo>
                    <a:pt x="4952" y="0"/>
                  </a:lnTo>
                </a:path>
              </a:pathLst>
            </a:custGeom>
            <a:ln w="3175">
              <a:solidFill>
                <a:srgbClr val="000000"/>
              </a:solidFill>
            </a:ln>
          </p:spPr>
          <p:txBody>
            <a:bodyPr wrap="square" lIns="0" tIns="0" rIns="0" bIns="0" rtlCol="0"/>
            <a:lstStyle/>
            <a:p>
              <a:endParaRPr sz="1227"/>
            </a:p>
          </p:txBody>
        </p:sp>
        <p:sp>
          <p:nvSpPr>
            <p:cNvPr id="3253" name="object 3253"/>
            <p:cNvSpPr/>
            <p:nvPr/>
          </p:nvSpPr>
          <p:spPr>
            <a:xfrm>
              <a:off x="975931" y="7977572"/>
              <a:ext cx="99695" cy="99695"/>
            </a:xfrm>
            <a:custGeom>
              <a:avLst/>
              <a:gdLst/>
              <a:ahLst/>
              <a:cxnLst/>
              <a:rect l="l" t="t" r="r" b="b"/>
              <a:pathLst>
                <a:path w="99694" h="99695">
                  <a:moveTo>
                    <a:pt x="0" y="99627"/>
                  </a:moveTo>
                  <a:lnTo>
                    <a:pt x="38780" y="91798"/>
                  </a:lnTo>
                  <a:lnTo>
                    <a:pt x="70447" y="70446"/>
                  </a:lnTo>
                  <a:lnTo>
                    <a:pt x="91798" y="38778"/>
                  </a:lnTo>
                  <a:lnTo>
                    <a:pt x="99627" y="0"/>
                  </a:lnTo>
                </a:path>
              </a:pathLst>
            </a:custGeom>
            <a:ln w="3175">
              <a:solidFill>
                <a:srgbClr val="000000"/>
              </a:solidFill>
            </a:ln>
          </p:spPr>
          <p:txBody>
            <a:bodyPr wrap="square" lIns="0" tIns="0" rIns="0" bIns="0" rtlCol="0"/>
            <a:lstStyle/>
            <a:p>
              <a:endParaRPr sz="1227"/>
            </a:p>
          </p:txBody>
        </p:sp>
        <p:sp>
          <p:nvSpPr>
            <p:cNvPr id="3254" name="object 3254"/>
            <p:cNvSpPr/>
            <p:nvPr/>
          </p:nvSpPr>
          <p:spPr>
            <a:xfrm>
              <a:off x="980694" y="7977758"/>
              <a:ext cx="0" cy="100330"/>
            </a:xfrm>
            <a:custGeom>
              <a:avLst/>
              <a:gdLst/>
              <a:ahLst/>
              <a:cxnLst/>
              <a:rect l="l" t="t" r="r" b="b"/>
              <a:pathLst>
                <a:path h="100329">
                  <a:moveTo>
                    <a:pt x="0" y="99821"/>
                  </a:moveTo>
                  <a:lnTo>
                    <a:pt x="0" y="0"/>
                  </a:lnTo>
                </a:path>
              </a:pathLst>
            </a:custGeom>
            <a:ln w="3175">
              <a:solidFill>
                <a:srgbClr val="000000"/>
              </a:solidFill>
            </a:ln>
          </p:spPr>
          <p:txBody>
            <a:bodyPr wrap="square" lIns="0" tIns="0" rIns="0" bIns="0" rtlCol="0"/>
            <a:lstStyle/>
            <a:p>
              <a:endParaRPr sz="1227"/>
            </a:p>
          </p:txBody>
        </p:sp>
        <p:sp>
          <p:nvSpPr>
            <p:cNvPr id="3255" name="object 3255"/>
            <p:cNvSpPr/>
            <p:nvPr/>
          </p:nvSpPr>
          <p:spPr>
            <a:xfrm>
              <a:off x="975741" y="7977758"/>
              <a:ext cx="0" cy="100330"/>
            </a:xfrm>
            <a:custGeom>
              <a:avLst/>
              <a:gdLst/>
              <a:ahLst/>
              <a:cxnLst/>
              <a:rect l="l" t="t" r="r" b="b"/>
              <a:pathLst>
                <a:path h="100329">
                  <a:moveTo>
                    <a:pt x="0" y="0"/>
                  </a:moveTo>
                  <a:lnTo>
                    <a:pt x="0" y="99821"/>
                  </a:lnTo>
                </a:path>
              </a:pathLst>
            </a:custGeom>
            <a:ln w="3175">
              <a:solidFill>
                <a:srgbClr val="000000"/>
              </a:solidFill>
            </a:ln>
          </p:spPr>
          <p:txBody>
            <a:bodyPr wrap="square" lIns="0" tIns="0" rIns="0" bIns="0" rtlCol="0"/>
            <a:lstStyle/>
            <a:p>
              <a:endParaRPr sz="1227"/>
            </a:p>
          </p:txBody>
        </p:sp>
        <p:sp>
          <p:nvSpPr>
            <p:cNvPr id="3256" name="object 3256"/>
            <p:cNvSpPr/>
            <p:nvPr/>
          </p:nvSpPr>
          <p:spPr>
            <a:xfrm>
              <a:off x="6911720" y="3084194"/>
              <a:ext cx="0" cy="133350"/>
            </a:xfrm>
            <a:custGeom>
              <a:avLst/>
              <a:gdLst/>
              <a:ahLst/>
              <a:cxnLst/>
              <a:rect l="l" t="t" r="r" b="b"/>
              <a:pathLst>
                <a:path h="133350">
                  <a:moveTo>
                    <a:pt x="0" y="132968"/>
                  </a:moveTo>
                  <a:lnTo>
                    <a:pt x="0" y="0"/>
                  </a:lnTo>
                </a:path>
              </a:pathLst>
            </a:custGeom>
            <a:ln w="3175">
              <a:solidFill>
                <a:srgbClr val="000000"/>
              </a:solidFill>
            </a:ln>
          </p:spPr>
          <p:txBody>
            <a:bodyPr wrap="square" lIns="0" tIns="0" rIns="0" bIns="0" rtlCol="0"/>
            <a:lstStyle/>
            <a:p>
              <a:endParaRPr sz="1227"/>
            </a:p>
          </p:txBody>
        </p:sp>
        <p:sp>
          <p:nvSpPr>
            <p:cNvPr id="3257" name="object 3257"/>
            <p:cNvSpPr/>
            <p:nvPr/>
          </p:nvSpPr>
          <p:spPr>
            <a:xfrm>
              <a:off x="6907148" y="3084194"/>
              <a:ext cx="5080" cy="0"/>
            </a:xfrm>
            <a:custGeom>
              <a:avLst/>
              <a:gdLst/>
              <a:ahLst/>
              <a:cxnLst/>
              <a:rect l="l" t="t" r="r" b="b"/>
              <a:pathLst>
                <a:path w="5079">
                  <a:moveTo>
                    <a:pt x="4571" y="0"/>
                  </a:moveTo>
                  <a:lnTo>
                    <a:pt x="0" y="0"/>
                  </a:lnTo>
                </a:path>
              </a:pathLst>
            </a:custGeom>
            <a:ln w="3175">
              <a:solidFill>
                <a:srgbClr val="000000"/>
              </a:solidFill>
            </a:ln>
          </p:spPr>
          <p:txBody>
            <a:bodyPr wrap="square" lIns="0" tIns="0" rIns="0" bIns="0" rtlCol="0"/>
            <a:lstStyle/>
            <a:p>
              <a:endParaRPr sz="1227"/>
            </a:p>
          </p:txBody>
        </p:sp>
        <p:sp>
          <p:nvSpPr>
            <p:cNvPr id="3258" name="object 3258"/>
            <p:cNvSpPr/>
            <p:nvPr/>
          </p:nvSpPr>
          <p:spPr>
            <a:xfrm>
              <a:off x="6907148" y="3084194"/>
              <a:ext cx="0" cy="133350"/>
            </a:xfrm>
            <a:custGeom>
              <a:avLst/>
              <a:gdLst/>
              <a:ahLst/>
              <a:cxnLst/>
              <a:rect l="l" t="t" r="r" b="b"/>
              <a:pathLst>
                <a:path h="133350">
                  <a:moveTo>
                    <a:pt x="0" y="0"/>
                  </a:moveTo>
                  <a:lnTo>
                    <a:pt x="0" y="132968"/>
                  </a:lnTo>
                </a:path>
              </a:pathLst>
            </a:custGeom>
            <a:ln w="3175">
              <a:solidFill>
                <a:srgbClr val="000000"/>
              </a:solidFill>
            </a:ln>
          </p:spPr>
          <p:txBody>
            <a:bodyPr wrap="square" lIns="0" tIns="0" rIns="0" bIns="0" rtlCol="0"/>
            <a:lstStyle/>
            <a:p>
              <a:endParaRPr sz="1227"/>
            </a:p>
          </p:txBody>
        </p:sp>
        <p:sp>
          <p:nvSpPr>
            <p:cNvPr id="3259" name="object 3259"/>
            <p:cNvSpPr/>
            <p:nvPr/>
          </p:nvSpPr>
          <p:spPr>
            <a:xfrm>
              <a:off x="6907148" y="3217164"/>
              <a:ext cx="5080" cy="0"/>
            </a:xfrm>
            <a:custGeom>
              <a:avLst/>
              <a:gdLst/>
              <a:ahLst/>
              <a:cxnLst/>
              <a:rect l="l" t="t" r="r" b="b"/>
              <a:pathLst>
                <a:path w="5079">
                  <a:moveTo>
                    <a:pt x="0" y="0"/>
                  </a:moveTo>
                  <a:lnTo>
                    <a:pt x="4571" y="0"/>
                  </a:lnTo>
                </a:path>
              </a:pathLst>
            </a:custGeom>
            <a:ln w="3175">
              <a:solidFill>
                <a:srgbClr val="000000"/>
              </a:solidFill>
            </a:ln>
          </p:spPr>
          <p:txBody>
            <a:bodyPr wrap="square" lIns="0" tIns="0" rIns="0" bIns="0" rtlCol="0"/>
            <a:lstStyle/>
            <a:p>
              <a:endParaRPr sz="1227"/>
            </a:p>
          </p:txBody>
        </p:sp>
        <p:sp>
          <p:nvSpPr>
            <p:cNvPr id="3260" name="object 3260"/>
            <p:cNvSpPr/>
            <p:nvPr/>
          </p:nvSpPr>
          <p:spPr>
            <a:xfrm>
              <a:off x="6645402" y="3084194"/>
              <a:ext cx="0" cy="133350"/>
            </a:xfrm>
            <a:custGeom>
              <a:avLst/>
              <a:gdLst/>
              <a:ahLst/>
              <a:cxnLst/>
              <a:rect l="l" t="t" r="r" b="b"/>
              <a:pathLst>
                <a:path h="133350">
                  <a:moveTo>
                    <a:pt x="0" y="132968"/>
                  </a:moveTo>
                  <a:lnTo>
                    <a:pt x="0" y="0"/>
                  </a:lnTo>
                </a:path>
              </a:pathLst>
            </a:custGeom>
            <a:ln w="3175">
              <a:solidFill>
                <a:srgbClr val="000000"/>
              </a:solidFill>
            </a:ln>
          </p:spPr>
          <p:txBody>
            <a:bodyPr wrap="square" lIns="0" tIns="0" rIns="0" bIns="0" rtlCol="0"/>
            <a:lstStyle/>
            <a:p>
              <a:endParaRPr sz="1227"/>
            </a:p>
          </p:txBody>
        </p:sp>
        <p:sp>
          <p:nvSpPr>
            <p:cNvPr id="3261" name="object 3261"/>
            <p:cNvSpPr/>
            <p:nvPr/>
          </p:nvSpPr>
          <p:spPr>
            <a:xfrm>
              <a:off x="6645402" y="3084194"/>
              <a:ext cx="4445" cy="0"/>
            </a:xfrm>
            <a:custGeom>
              <a:avLst/>
              <a:gdLst/>
              <a:ahLst/>
              <a:cxnLst/>
              <a:rect l="l" t="t" r="r" b="b"/>
              <a:pathLst>
                <a:path w="4445">
                  <a:moveTo>
                    <a:pt x="0" y="0"/>
                  </a:moveTo>
                  <a:lnTo>
                    <a:pt x="4190" y="0"/>
                  </a:lnTo>
                </a:path>
              </a:pathLst>
            </a:custGeom>
            <a:ln w="3175">
              <a:solidFill>
                <a:srgbClr val="000000"/>
              </a:solidFill>
            </a:ln>
          </p:spPr>
          <p:txBody>
            <a:bodyPr wrap="square" lIns="0" tIns="0" rIns="0" bIns="0" rtlCol="0"/>
            <a:lstStyle/>
            <a:p>
              <a:endParaRPr sz="1227"/>
            </a:p>
          </p:txBody>
        </p:sp>
        <p:sp>
          <p:nvSpPr>
            <p:cNvPr id="3262" name="object 3262"/>
            <p:cNvSpPr/>
            <p:nvPr/>
          </p:nvSpPr>
          <p:spPr>
            <a:xfrm>
              <a:off x="6649592" y="3084194"/>
              <a:ext cx="0" cy="133350"/>
            </a:xfrm>
            <a:custGeom>
              <a:avLst/>
              <a:gdLst/>
              <a:ahLst/>
              <a:cxnLst/>
              <a:rect l="l" t="t" r="r" b="b"/>
              <a:pathLst>
                <a:path h="133350">
                  <a:moveTo>
                    <a:pt x="0" y="0"/>
                  </a:moveTo>
                  <a:lnTo>
                    <a:pt x="0" y="132968"/>
                  </a:lnTo>
                </a:path>
              </a:pathLst>
            </a:custGeom>
            <a:ln w="3175">
              <a:solidFill>
                <a:srgbClr val="000000"/>
              </a:solidFill>
            </a:ln>
          </p:spPr>
          <p:txBody>
            <a:bodyPr wrap="square" lIns="0" tIns="0" rIns="0" bIns="0" rtlCol="0"/>
            <a:lstStyle/>
            <a:p>
              <a:endParaRPr sz="1227"/>
            </a:p>
          </p:txBody>
        </p:sp>
        <p:sp>
          <p:nvSpPr>
            <p:cNvPr id="3263" name="object 3263"/>
            <p:cNvSpPr/>
            <p:nvPr/>
          </p:nvSpPr>
          <p:spPr>
            <a:xfrm>
              <a:off x="6645402" y="3217164"/>
              <a:ext cx="4445" cy="0"/>
            </a:xfrm>
            <a:custGeom>
              <a:avLst/>
              <a:gdLst/>
              <a:ahLst/>
              <a:cxnLst/>
              <a:rect l="l" t="t" r="r" b="b"/>
              <a:pathLst>
                <a:path w="4445">
                  <a:moveTo>
                    <a:pt x="4190" y="0"/>
                  </a:moveTo>
                  <a:lnTo>
                    <a:pt x="0" y="0"/>
                  </a:lnTo>
                </a:path>
              </a:pathLst>
            </a:custGeom>
            <a:ln w="3175">
              <a:solidFill>
                <a:srgbClr val="000000"/>
              </a:solidFill>
            </a:ln>
          </p:spPr>
          <p:txBody>
            <a:bodyPr wrap="square" lIns="0" tIns="0" rIns="0" bIns="0" rtlCol="0"/>
            <a:lstStyle/>
            <a:p>
              <a:endParaRPr sz="1227"/>
            </a:p>
          </p:txBody>
        </p:sp>
        <p:pic>
          <p:nvPicPr>
            <p:cNvPr id="3264" name="object 3264"/>
            <p:cNvPicPr/>
            <p:nvPr/>
          </p:nvPicPr>
          <p:blipFill>
            <a:blip r:embed="rId34" cstate="print"/>
            <a:stretch>
              <a:fillRect/>
            </a:stretch>
          </p:blipFill>
          <p:spPr>
            <a:xfrm>
              <a:off x="1011936" y="2980944"/>
              <a:ext cx="199834" cy="99822"/>
            </a:xfrm>
            <a:prstGeom prst="rect">
              <a:avLst/>
            </a:prstGeom>
          </p:spPr>
        </p:pic>
        <p:pic>
          <p:nvPicPr>
            <p:cNvPr id="3265" name="object 3265"/>
            <p:cNvPicPr/>
            <p:nvPr/>
          </p:nvPicPr>
          <p:blipFill>
            <a:blip r:embed="rId35" cstate="print"/>
            <a:stretch>
              <a:fillRect/>
            </a:stretch>
          </p:blipFill>
          <p:spPr>
            <a:xfrm>
              <a:off x="11382375" y="8453247"/>
              <a:ext cx="100012" cy="99822"/>
            </a:xfrm>
            <a:prstGeom prst="rect">
              <a:avLst/>
            </a:prstGeom>
          </p:spPr>
        </p:pic>
        <p:pic>
          <p:nvPicPr>
            <p:cNvPr id="3266" name="object 3266"/>
            <p:cNvPicPr/>
            <p:nvPr/>
          </p:nvPicPr>
          <p:blipFill>
            <a:blip r:embed="rId36" cstate="print"/>
            <a:stretch>
              <a:fillRect/>
            </a:stretch>
          </p:blipFill>
          <p:spPr>
            <a:xfrm>
              <a:off x="541781" y="2319147"/>
              <a:ext cx="199834" cy="99822"/>
            </a:xfrm>
            <a:prstGeom prst="rect">
              <a:avLst/>
            </a:prstGeom>
          </p:spPr>
        </p:pic>
        <p:sp>
          <p:nvSpPr>
            <p:cNvPr id="3267" name="object 3267"/>
            <p:cNvSpPr/>
            <p:nvPr/>
          </p:nvSpPr>
          <p:spPr>
            <a:xfrm>
              <a:off x="200025" y="4821174"/>
              <a:ext cx="7620" cy="0"/>
            </a:xfrm>
            <a:custGeom>
              <a:avLst/>
              <a:gdLst/>
              <a:ahLst/>
              <a:cxnLst/>
              <a:rect l="l" t="t" r="r" b="b"/>
              <a:pathLst>
                <a:path w="7620">
                  <a:moveTo>
                    <a:pt x="0" y="0"/>
                  </a:moveTo>
                  <a:lnTo>
                    <a:pt x="7238" y="0"/>
                  </a:lnTo>
                </a:path>
              </a:pathLst>
            </a:custGeom>
            <a:ln w="3175">
              <a:solidFill>
                <a:srgbClr val="000000"/>
              </a:solidFill>
            </a:ln>
          </p:spPr>
          <p:txBody>
            <a:bodyPr wrap="square" lIns="0" tIns="0" rIns="0" bIns="0" rtlCol="0"/>
            <a:lstStyle/>
            <a:p>
              <a:endParaRPr sz="1227"/>
            </a:p>
          </p:txBody>
        </p:sp>
        <p:sp>
          <p:nvSpPr>
            <p:cNvPr id="3268" name="object 3268"/>
            <p:cNvSpPr/>
            <p:nvPr/>
          </p:nvSpPr>
          <p:spPr>
            <a:xfrm>
              <a:off x="214122" y="4821174"/>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3269" name="object 3269"/>
            <p:cNvSpPr/>
            <p:nvPr/>
          </p:nvSpPr>
          <p:spPr>
            <a:xfrm>
              <a:off x="235076" y="4821174"/>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3270" name="object 3270"/>
            <p:cNvSpPr/>
            <p:nvPr/>
          </p:nvSpPr>
          <p:spPr>
            <a:xfrm>
              <a:off x="255651" y="4821174"/>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3271" name="object 3271"/>
            <p:cNvSpPr/>
            <p:nvPr/>
          </p:nvSpPr>
          <p:spPr>
            <a:xfrm>
              <a:off x="276606" y="4821174"/>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3272" name="object 3272"/>
            <p:cNvSpPr/>
            <p:nvPr/>
          </p:nvSpPr>
          <p:spPr>
            <a:xfrm>
              <a:off x="297180" y="4821174"/>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3273" name="object 3273"/>
            <p:cNvSpPr/>
            <p:nvPr/>
          </p:nvSpPr>
          <p:spPr>
            <a:xfrm>
              <a:off x="318135" y="4821174"/>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3274" name="object 3274"/>
            <p:cNvSpPr/>
            <p:nvPr/>
          </p:nvSpPr>
          <p:spPr>
            <a:xfrm>
              <a:off x="338709" y="4821174"/>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3275" name="object 3275"/>
            <p:cNvSpPr/>
            <p:nvPr/>
          </p:nvSpPr>
          <p:spPr>
            <a:xfrm>
              <a:off x="359663" y="4821174"/>
              <a:ext cx="12065" cy="0"/>
            </a:xfrm>
            <a:custGeom>
              <a:avLst/>
              <a:gdLst/>
              <a:ahLst/>
              <a:cxnLst/>
              <a:rect l="l" t="t" r="r" b="b"/>
              <a:pathLst>
                <a:path w="12064">
                  <a:moveTo>
                    <a:pt x="0" y="0"/>
                  </a:moveTo>
                  <a:lnTo>
                    <a:pt x="11810" y="0"/>
                  </a:lnTo>
                </a:path>
              </a:pathLst>
            </a:custGeom>
            <a:ln w="3175">
              <a:solidFill>
                <a:srgbClr val="000000"/>
              </a:solidFill>
            </a:ln>
          </p:spPr>
          <p:txBody>
            <a:bodyPr wrap="square" lIns="0" tIns="0" rIns="0" bIns="0" rtlCol="0"/>
            <a:lstStyle/>
            <a:p>
              <a:endParaRPr sz="1227"/>
            </a:p>
          </p:txBody>
        </p:sp>
        <p:sp>
          <p:nvSpPr>
            <p:cNvPr id="3276" name="object 3276"/>
            <p:cNvSpPr/>
            <p:nvPr/>
          </p:nvSpPr>
          <p:spPr>
            <a:xfrm>
              <a:off x="371475" y="4821174"/>
              <a:ext cx="0" cy="8890"/>
            </a:xfrm>
            <a:custGeom>
              <a:avLst/>
              <a:gdLst/>
              <a:ahLst/>
              <a:cxnLst/>
              <a:rect l="l" t="t" r="r" b="b"/>
              <a:pathLst>
                <a:path h="8889">
                  <a:moveTo>
                    <a:pt x="0" y="0"/>
                  </a:moveTo>
                  <a:lnTo>
                    <a:pt x="0" y="8381"/>
                  </a:lnTo>
                </a:path>
              </a:pathLst>
            </a:custGeom>
            <a:ln w="3175">
              <a:solidFill>
                <a:srgbClr val="000000"/>
              </a:solidFill>
            </a:ln>
          </p:spPr>
          <p:txBody>
            <a:bodyPr wrap="square" lIns="0" tIns="0" rIns="0" bIns="0" rtlCol="0"/>
            <a:lstStyle/>
            <a:p>
              <a:endParaRPr sz="1227"/>
            </a:p>
          </p:txBody>
        </p:sp>
        <p:sp>
          <p:nvSpPr>
            <p:cNvPr id="3277" name="object 3277"/>
            <p:cNvSpPr/>
            <p:nvPr/>
          </p:nvSpPr>
          <p:spPr>
            <a:xfrm>
              <a:off x="359663" y="4829556"/>
              <a:ext cx="12065" cy="0"/>
            </a:xfrm>
            <a:custGeom>
              <a:avLst/>
              <a:gdLst/>
              <a:ahLst/>
              <a:cxnLst/>
              <a:rect l="l" t="t" r="r" b="b"/>
              <a:pathLst>
                <a:path w="12064">
                  <a:moveTo>
                    <a:pt x="11810" y="0"/>
                  </a:moveTo>
                  <a:lnTo>
                    <a:pt x="0" y="0"/>
                  </a:lnTo>
                </a:path>
              </a:pathLst>
            </a:custGeom>
            <a:ln w="3175">
              <a:solidFill>
                <a:srgbClr val="000000"/>
              </a:solidFill>
            </a:ln>
          </p:spPr>
          <p:txBody>
            <a:bodyPr wrap="square" lIns="0" tIns="0" rIns="0" bIns="0" rtlCol="0"/>
            <a:lstStyle/>
            <a:p>
              <a:endParaRPr sz="1227"/>
            </a:p>
          </p:txBody>
        </p:sp>
        <p:sp>
          <p:nvSpPr>
            <p:cNvPr id="3278" name="object 3278"/>
            <p:cNvSpPr/>
            <p:nvPr/>
          </p:nvSpPr>
          <p:spPr>
            <a:xfrm>
              <a:off x="338709" y="4829556"/>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3279" name="object 3279"/>
            <p:cNvSpPr/>
            <p:nvPr/>
          </p:nvSpPr>
          <p:spPr>
            <a:xfrm>
              <a:off x="318135" y="4829556"/>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3280" name="object 3280"/>
            <p:cNvSpPr/>
            <p:nvPr/>
          </p:nvSpPr>
          <p:spPr>
            <a:xfrm>
              <a:off x="297180" y="4829556"/>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3281" name="object 3281"/>
            <p:cNvSpPr/>
            <p:nvPr/>
          </p:nvSpPr>
          <p:spPr>
            <a:xfrm>
              <a:off x="276606" y="4829556"/>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3282" name="object 3282"/>
            <p:cNvSpPr/>
            <p:nvPr/>
          </p:nvSpPr>
          <p:spPr>
            <a:xfrm>
              <a:off x="255651" y="4829556"/>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3283" name="object 3283"/>
            <p:cNvSpPr/>
            <p:nvPr/>
          </p:nvSpPr>
          <p:spPr>
            <a:xfrm>
              <a:off x="235076" y="4829556"/>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3284" name="object 3284"/>
            <p:cNvSpPr/>
            <p:nvPr/>
          </p:nvSpPr>
          <p:spPr>
            <a:xfrm>
              <a:off x="214122" y="4829556"/>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3285" name="object 3285"/>
            <p:cNvSpPr/>
            <p:nvPr/>
          </p:nvSpPr>
          <p:spPr>
            <a:xfrm>
              <a:off x="200025" y="4829556"/>
              <a:ext cx="7620" cy="0"/>
            </a:xfrm>
            <a:custGeom>
              <a:avLst/>
              <a:gdLst/>
              <a:ahLst/>
              <a:cxnLst/>
              <a:rect l="l" t="t" r="r" b="b"/>
              <a:pathLst>
                <a:path w="7620">
                  <a:moveTo>
                    <a:pt x="7238" y="0"/>
                  </a:moveTo>
                  <a:lnTo>
                    <a:pt x="0" y="0"/>
                  </a:lnTo>
                </a:path>
              </a:pathLst>
            </a:custGeom>
            <a:ln w="3175">
              <a:solidFill>
                <a:srgbClr val="000000"/>
              </a:solidFill>
            </a:ln>
          </p:spPr>
          <p:txBody>
            <a:bodyPr wrap="square" lIns="0" tIns="0" rIns="0" bIns="0" rtlCol="0"/>
            <a:lstStyle/>
            <a:p>
              <a:endParaRPr sz="1227"/>
            </a:p>
          </p:txBody>
        </p:sp>
        <p:pic>
          <p:nvPicPr>
            <p:cNvPr id="3286" name="object 3286"/>
            <p:cNvPicPr/>
            <p:nvPr/>
          </p:nvPicPr>
          <p:blipFill>
            <a:blip r:embed="rId37" cstate="print"/>
            <a:stretch>
              <a:fillRect/>
            </a:stretch>
          </p:blipFill>
          <p:spPr>
            <a:xfrm>
              <a:off x="680084" y="4355401"/>
              <a:ext cx="99631" cy="199834"/>
            </a:xfrm>
            <a:prstGeom prst="rect">
              <a:avLst/>
            </a:prstGeom>
          </p:spPr>
        </p:pic>
        <p:pic>
          <p:nvPicPr>
            <p:cNvPr id="3287" name="object 3287"/>
            <p:cNvPicPr/>
            <p:nvPr/>
          </p:nvPicPr>
          <p:blipFill>
            <a:blip r:embed="rId38" cstate="print"/>
            <a:stretch>
              <a:fillRect/>
            </a:stretch>
          </p:blipFill>
          <p:spPr>
            <a:xfrm>
              <a:off x="681227" y="5299138"/>
              <a:ext cx="100012" cy="199834"/>
            </a:xfrm>
            <a:prstGeom prst="rect">
              <a:avLst/>
            </a:prstGeom>
          </p:spPr>
        </p:pic>
        <p:pic>
          <p:nvPicPr>
            <p:cNvPr id="3288" name="object 3288"/>
            <p:cNvPicPr/>
            <p:nvPr/>
          </p:nvPicPr>
          <p:blipFill>
            <a:blip r:embed="rId39" cstate="print"/>
            <a:stretch>
              <a:fillRect/>
            </a:stretch>
          </p:blipFill>
          <p:spPr>
            <a:xfrm>
              <a:off x="692276" y="6650926"/>
              <a:ext cx="100012" cy="199834"/>
            </a:xfrm>
            <a:prstGeom prst="rect">
              <a:avLst/>
            </a:prstGeom>
          </p:spPr>
        </p:pic>
        <p:pic>
          <p:nvPicPr>
            <p:cNvPr id="3289" name="object 3289"/>
            <p:cNvPicPr/>
            <p:nvPr/>
          </p:nvPicPr>
          <p:blipFill>
            <a:blip r:embed="rId40" cstate="print"/>
            <a:stretch>
              <a:fillRect/>
            </a:stretch>
          </p:blipFill>
          <p:spPr>
            <a:xfrm>
              <a:off x="541400" y="8148827"/>
              <a:ext cx="199845" cy="84763"/>
            </a:xfrm>
            <a:prstGeom prst="rect">
              <a:avLst/>
            </a:prstGeom>
          </p:spPr>
        </p:pic>
        <p:sp>
          <p:nvSpPr>
            <p:cNvPr id="3290" name="object 3290"/>
            <p:cNvSpPr/>
            <p:nvPr/>
          </p:nvSpPr>
          <p:spPr>
            <a:xfrm>
              <a:off x="504443" y="3129914"/>
              <a:ext cx="8890" cy="0"/>
            </a:xfrm>
            <a:custGeom>
              <a:avLst/>
              <a:gdLst/>
              <a:ahLst/>
              <a:cxnLst/>
              <a:rect l="l" t="t" r="r" b="b"/>
              <a:pathLst>
                <a:path w="8890">
                  <a:moveTo>
                    <a:pt x="8381" y="0"/>
                  </a:moveTo>
                  <a:lnTo>
                    <a:pt x="0" y="0"/>
                  </a:lnTo>
                </a:path>
              </a:pathLst>
            </a:custGeom>
            <a:ln w="3175">
              <a:solidFill>
                <a:srgbClr val="000000"/>
              </a:solidFill>
            </a:ln>
          </p:spPr>
          <p:txBody>
            <a:bodyPr wrap="square" lIns="0" tIns="0" rIns="0" bIns="0" rtlCol="0"/>
            <a:lstStyle/>
            <a:p>
              <a:endParaRPr sz="1227"/>
            </a:p>
          </p:txBody>
        </p:sp>
        <p:sp>
          <p:nvSpPr>
            <p:cNvPr id="3291" name="object 3291"/>
            <p:cNvSpPr/>
            <p:nvPr/>
          </p:nvSpPr>
          <p:spPr>
            <a:xfrm>
              <a:off x="504443" y="3129914"/>
              <a:ext cx="0" cy="12065"/>
            </a:xfrm>
            <a:custGeom>
              <a:avLst/>
              <a:gdLst/>
              <a:ahLst/>
              <a:cxnLst/>
              <a:rect l="l" t="t" r="r" b="b"/>
              <a:pathLst>
                <a:path h="12064">
                  <a:moveTo>
                    <a:pt x="0" y="0"/>
                  </a:moveTo>
                  <a:lnTo>
                    <a:pt x="0" y="11810"/>
                  </a:lnTo>
                </a:path>
              </a:pathLst>
            </a:custGeom>
            <a:ln w="3175">
              <a:solidFill>
                <a:srgbClr val="000000"/>
              </a:solidFill>
            </a:ln>
          </p:spPr>
          <p:txBody>
            <a:bodyPr wrap="square" lIns="0" tIns="0" rIns="0" bIns="0" rtlCol="0"/>
            <a:lstStyle/>
            <a:p>
              <a:endParaRPr sz="1227"/>
            </a:p>
          </p:txBody>
        </p:sp>
        <p:sp>
          <p:nvSpPr>
            <p:cNvPr id="3292" name="object 3292"/>
            <p:cNvSpPr/>
            <p:nvPr/>
          </p:nvSpPr>
          <p:spPr>
            <a:xfrm>
              <a:off x="504443" y="3148583"/>
              <a:ext cx="0" cy="14604"/>
            </a:xfrm>
            <a:custGeom>
              <a:avLst/>
              <a:gdLst/>
              <a:ahLst/>
              <a:cxnLst/>
              <a:rect l="l" t="t" r="r" b="b"/>
              <a:pathLst>
                <a:path h="14605">
                  <a:moveTo>
                    <a:pt x="0" y="0"/>
                  </a:moveTo>
                  <a:lnTo>
                    <a:pt x="0" y="14096"/>
                  </a:lnTo>
                </a:path>
              </a:pathLst>
            </a:custGeom>
            <a:ln w="3175">
              <a:solidFill>
                <a:srgbClr val="000000"/>
              </a:solidFill>
            </a:ln>
          </p:spPr>
          <p:txBody>
            <a:bodyPr wrap="square" lIns="0" tIns="0" rIns="0" bIns="0" rtlCol="0"/>
            <a:lstStyle/>
            <a:p>
              <a:endParaRPr sz="1227"/>
            </a:p>
          </p:txBody>
        </p:sp>
        <p:sp>
          <p:nvSpPr>
            <p:cNvPr id="3293" name="object 3293"/>
            <p:cNvSpPr/>
            <p:nvPr/>
          </p:nvSpPr>
          <p:spPr>
            <a:xfrm>
              <a:off x="504443" y="3169539"/>
              <a:ext cx="0" cy="13970"/>
            </a:xfrm>
            <a:custGeom>
              <a:avLst/>
              <a:gdLst/>
              <a:ahLst/>
              <a:cxnLst/>
              <a:rect l="l" t="t" r="r" b="b"/>
              <a:pathLst>
                <a:path h="13969">
                  <a:moveTo>
                    <a:pt x="0" y="0"/>
                  </a:moveTo>
                  <a:lnTo>
                    <a:pt x="0" y="13715"/>
                  </a:lnTo>
                </a:path>
              </a:pathLst>
            </a:custGeom>
            <a:ln w="3175">
              <a:solidFill>
                <a:srgbClr val="000000"/>
              </a:solidFill>
            </a:ln>
          </p:spPr>
          <p:txBody>
            <a:bodyPr wrap="square" lIns="0" tIns="0" rIns="0" bIns="0" rtlCol="0"/>
            <a:lstStyle/>
            <a:p>
              <a:endParaRPr sz="1227"/>
            </a:p>
          </p:txBody>
        </p:sp>
        <p:sp>
          <p:nvSpPr>
            <p:cNvPr id="3294" name="object 3294"/>
            <p:cNvSpPr/>
            <p:nvPr/>
          </p:nvSpPr>
          <p:spPr>
            <a:xfrm>
              <a:off x="504443" y="3190113"/>
              <a:ext cx="0" cy="14604"/>
            </a:xfrm>
            <a:custGeom>
              <a:avLst/>
              <a:gdLst/>
              <a:ahLst/>
              <a:cxnLst/>
              <a:rect l="l" t="t" r="r" b="b"/>
              <a:pathLst>
                <a:path h="14605">
                  <a:moveTo>
                    <a:pt x="0" y="0"/>
                  </a:moveTo>
                  <a:lnTo>
                    <a:pt x="0" y="14096"/>
                  </a:lnTo>
                </a:path>
              </a:pathLst>
            </a:custGeom>
            <a:ln w="3175">
              <a:solidFill>
                <a:srgbClr val="000000"/>
              </a:solidFill>
            </a:ln>
          </p:spPr>
          <p:txBody>
            <a:bodyPr wrap="square" lIns="0" tIns="0" rIns="0" bIns="0" rtlCol="0"/>
            <a:lstStyle/>
            <a:p>
              <a:endParaRPr sz="1227"/>
            </a:p>
          </p:txBody>
        </p:sp>
        <p:sp>
          <p:nvSpPr>
            <p:cNvPr id="3295" name="object 3295"/>
            <p:cNvSpPr/>
            <p:nvPr/>
          </p:nvSpPr>
          <p:spPr>
            <a:xfrm>
              <a:off x="504443" y="3211067"/>
              <a:ext cx="0" cy="13970"/>
            </a:xfrm>
            <a:custGeom>
              <a:avLst/>
              <a:gdLst/>
              <a:ahLst/>
              <a:cxnLst/>
              <a:rect l="l" t="t" r="r" b="b"/>
              <a:pathLst>
                <a:path h="13969">
                  <a:moveTo>
                    <a:pt x="0" y="0"/>
                  </a:moveTo>
                  <a:lnTo>
                    <a:pt x="0" y="13715"/>
                  </a:lnTo>
                </a:path>
              </a:pathLst>
            </a:custGeom>
            <a:ln w="3175">
              <a:solidFill>
                <a:srgbClr val="000000"/>
              </a:solidFill>
            </a:ln>
          </p:spPr>
          <p:txBody>
            <a:bodyPr wrap="square" lIns="0" tIns="0" rIns="0" bIns="0" rtlCol="0"/>
            <a:lstStyle/>
            <a:p>
              <a:endParaRPr sz="1227"/>
            </a:p>
          </p:txBody>
        </p:sp>
        <p:sp>
          <p:nvSpPr>
            <p:cNvPr id="3296" name="object 3296"/>
            <p:cNvSpPr/>
            <p:nvPr/>
          </p:nvSpPr>
          <p:spPr>
            <a:xfrm>
              <a:off x="504443" y="3232023"/>
              <a:ext cx="0" cy="13970"/>
            </a:xfrm>
            <a:custGeom>
              <a:avLst/>
              <a:gdLst/>
              <a:ahLst/>
              <a:cxnLst/>
              <a:rect l="l" t="t" r="r" b="b"/>
              <a:pathLst>
                <a:path h="13969">
                  <a:moveTo>
                    <a:pt x="0" y="0"/>
                  </a:moveTo>
                  <a:lnTo>
                    <a:pt x="0" y="13715"/>
                  </a:lnTo>
                </a:path>
              </a:pathLst>
            </a:custGeom>
            <a:ln w="3175">
              <a:solidFill>
                <a:srgbClr val="000000"/>
              </a:solidFill>
            </a:ln>
          </p:spPr>
          <p:txBody>
            <a:bodyPr wrap="square" lIns="0" tIns="0" rIns="0" bIns="0" rtlCol="0"/>
            <a:lstStyle/>
            <a:p>
              <a:endParaRPr sz="1227"/>
            </a:p>
          </p:txBody>
        </p:sp>
        <p:sp>
          <p:nvSpPr>
            <p:cNvPr id="3297" name="object 3297"/>
            <p:cNvSpPr/>
            <p:nvPr/>
          </p:nvSpPr>
          <p:spPr>
            <a:xfrm>
              <a:off x="504443" y="3252597"/>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3298" name="object 3298"/>
            <p:cNvSpPr/>
            <p:nvPr/>
          </p:nvSpPr>
          <p:spPr>
            <a:xfrm>
              <a:off x="504443" y="3273551"/>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299" name="object 3299"/>
            <p:cNvSpPr/>
            <p:nvPr/>
          </p:nvSpPr>
          <p:spPr>
            <a:xfrm>
              <a:off x="504443" y="3294126"/>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3300" name="object 3300"/>
            <p:cNvSpPr/>
            <p:nvPr/>
          </p:nvSpPr>
          <p:spPr>
            <a:xfrm>
              <a:off x="504443" y="3315080"/>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301" name="object 3301"/>
            <p:cNvSpPr/>
            <p:nvPr/>
          </p:nvSpPr>
          <p:spPr>
            <a:xfrm>
              <a:off x="504443" y="3335655"/>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3302" name="object 3302"/>
            <p:cNvSpPr/>
            <p:nvPr/>
          </p:nvSpPr>
          <p:spPr>
            <a:xfrm>
              <a:off x="504443" y="3356610"/>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303" name="object 3303"/>
            <p:cNvSpPr/>
            <p:nvPr/>
          </p:nvSpPr>
          <p:spPr>
            <a:xfrm>
              <a:off x="504443" y="3377564"/>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304" name="object 3304"/>
            <p:cNvSpPr/>
            <p:nvPr/>
          </p:nvSpPr>
          <p:spPr>
            <a:xfrm>
              <a:off x="504443" y="3398139"/>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3305" name="object 3305"/>
            <p:cNvSpPr/>
            <p:nvPr/>
          </p:nvSpPr>
          <p:spPr>
            <a:xfrm>
              <a:off x="504443" y="3419094"/>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306" name="object 3306"/>
            <p:cNvSpPr/>
            <p:nvPr/>
          </p:nvSpPr>
          <p:spPr>
            <a:xfrm>
              <a:off x="504443" y="3439667"/>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3307" name="object 3307"/>
            <p:cNvSpPr/>
            <p:nvPr/>
          </p:nvSpPr>
          <p:spPr>
            <a:xfrm>
              <a:off x="504443" y="3460623"/>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308" name="object 3308"/>
            <p:cNvSpPr/>
            <p:nvPr/>
          </p:nvSpPr>
          <p:spPr>
            <a:xfrm>
              <a:off x="504443" y="3481577"/>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309" name="object 3309"/>
            <p:cNvSpPr/>
            <p:nvPr/>
          </p:nvSpPr>
          <p:spPr>
            <a:xfrm>
              <a:off x="504443" y="3502151"/>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310" name="object 3310"/>
            <p:cNvSpPr/>
            <p:nvPr/>
          </p:nvSpPr>
          <p:spPr>
            <a:xfrm>
              <a:off x="504443" y="3523107"/>
              <a:ext cx="0" cy="12065"/>
            </a:xfrm>
            <a:custGeom>
              <a:avLst/>
              <a:gdLst/>
              <a:ahLst/>
              <a:cxnLst/>
              <a:rect l="l" t="t" r="r" b="b"/>
              <a:pathLst>
                <a:path h="12064">
                  <a:moveTo>
                    <a:pt x="0" y="0"/>
                  </a:moveTo>
                  <a:lnTo>
                    <a:pt x="0" y="11810"/>
                  </a:lnTo>
                </a:path>
              </a:pathLst>
            </a:custGeom>
            <a:ln w="3175">
              <a:solidFill>
                <a:srgbClr val="000000"/>
              </a:solidFill>
            </a:ln>
          </p:spPr>
          <p:txBody>
            <a:bodyPr wrap="square" lIns="0" tIns="0" rIns="0" bIns="0" rtlCol="0"/>
            <a:lstStyle/>
            <a:p>
              <a:endParaRPr sz="1227"/>
            </a:p>
          </p:txBody>
        </p:sp>
        <p:sp>
          <p:nvSpPr>
            <p:cNvPr id="3311" name="object 3311"/>
            <p:cNvSpPr/>
            <p:nvPr/>
          </p:nvSpPr>
          <p:spPr>
            <a:xfrm>
              <a:off x="504443" y="3534917"/>
              <a:ext cx="8890" cy="0"/>
            </a:xfrm>
            <a:custGeom>
              <a:avLst/>
              <a:gdLst/>
              <a:ahLst/>
              <a:cxnLst/>
              <a:rect l="l" t="t" r="r" b="b"/>
              <a:pathLst>
                <a:path w="8890">
                  <a:moveTo>
                    <a:pt x="0" y="0"/>
                  </a:moveTo>
                  <a:lnTo>
                    <a:pt x="8381" y="0"/>
                  </a:lnTo>
                </a:path>
              </a:pathLst>
            </a:custGeom>
            <a:ln w="3175">
              <a:solidFill>
                <a:srgbClr val="000000"/>
              </a:solidFill>
            </a:ln>
          </p:spPr>
          <p:txBody>
            <a:bodyPr wrap="square" lIns="0" tIns="0" rIns="0" bIns="0" rtlCol="0"/>
            <a:lstStyle/>
            <a:p>
              <a:endParaRPr sz="1227"/>
            </a:p>
          </p:txBody>
        </p:sp>
        <p:sp>
          <p:nvSpPr>
            <p:cNvPr id="3312" name="object 3312"/>
            <p:cNvSpPr/>
            <p:nvPr/>
          </p:nvSpPr>
          <p:spPr>
            <a:xfrm>
              <a:off x="512825" y="3523107"/>
              <a:ext cx="0" cy="12065"/>
            </a:xfrm>
            <a:custGeom>
              <a:avLst/>
              <a:gdLst/>
              <a:ahLst/>
              <a:cxnLst/>
              <a:rect l="l" t="t" r="r" b="b"/>
              <a:pathLst>
                <a:path h="12064">
                  <a:moveTo>
                    <a:pt x="0" y="11810"/>
                  </a:moveTo>
                  <a:lnTo>
                    <a:pt x="0" y="0"/>
                  </a:lnTo>
                </a:path>
              </a:pathLst>
            </a:custGeom>
            <a:ln w="3175">
              <a:solidFill>
                <a:srgbClr val="000000"/>
              </a:solidFill>
            </a:ln>
          </p:spPr>
          <p:txBody>
            <a:bodyPr wrap="square" lIns="0" tIns="0" rIns="0" bIns="0" rtlCol="0"/>
            <a:lstStyle/>
            <a:p>
              <a:endParaRPr sz="1227"/>
            </a:p>
          </p:txBody>
        </p:sp>
        <p:sp>
          <p:nvSpPr>
            <p:cNvPr id="3313" name="object 3313"/>
            <p:cNvSpPr/>
            <p:nvPr/>
          </p:nvSpPr>
          <p:spPr>
            <a:xfrm>
              <a:off x="512825" y="3502151"/>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314" name="object 3314"/>
            <p:cNvSpPr/>
            <p:nvPr/>
          </p:nvSpPr>
          <p:spPr>
            <a:xfrm>
              <a:off x="512825" y="3481577"/>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315" name="object 3315"/>
            <p:cNvSpPr/>
            <p:nvPr/>
          </p:nvSpPr>
          <p:spPr>
            <a:xfrm>
              <a:off x="512825" y="3460623"/>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316" name="object 3316"/>
            <p:cNvSpPr/>
            <p:nvPr/>
          </p:nvSpPr>
          <p:spPr>
            <a:xfrm>
              <a:off x="512825" y="3439667"/>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3317" name="object 3317"/>
            <p:cNvSpPr/>
            <p:nvPr/>
          </p:nvSpPr>
          <p:spPr>
            <a:xfrm>
              <a:off x="512825" y="3419094"/>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318" name="object 3318"/>
            <p:cNvSpPr/>
            <p:nvPr/>
          </p:nvSpPr>
          <p:spPr>
            <a:xfrm>
              <a:off x="512825" y="3398139"/>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3319" name="object 3319"/>
            <p:cNvSpPr/>
            <p:nvPr/>
          </p:nvSpPr>
          <p:spPr>
            <a:xfrm>
              <a:off x="512825" y="3377564"/>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320" name="object 3320"/>
            <p:cNvSpPr/>
            <p:nvPr/>
          </p:nvSpPr>
          <p:spPr>
            <a:xfrm>
              <a:off x="512825" y="3356610"/>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321" name="object 3321"/>
            <p:cNvSpPr/>
            <p:nvPr/>
          </p:nvSpPr>
          <p:spPr>
            <a:xfrm>
              <a:off x="512825" y="3335655"/>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3322" name="object 3322"/>
            <p:cNvSpPr/>
            <p:nvPr/>
          </p:nvSpPr>
          <p:spPr>
            <a:xfrm>
              <a:off x="512825" y="3315080"/>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323" name="object 3323"/>
            <p:cNvSpPr/>
            <p:nvPr/>
          </p:nvSpPr>
          <p:spPr>
            <a:xfrm>
              <a:off x="512825" y="3294126"/>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3324" name="object 3324"/>
            <p:cNvSpPr/>
            <p:nvPr/>
          </p:nvSpPr>
          <p:spPr>
            <a:xfrm>
              <a:off x="512825" y="3273551"/>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325" name="object 3325"/>
            <p:cNvSpPr/>
            <p:nvPr/>
          </p:nvSpPr>
          <p:spPr>
            <a:xfrm>
              <a:off x="512825" y="3252597"/>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3326" name="object 3326"/>
            <p:cNvSpPr/>
            <p:nvPr/>
          </p:nvSpPr>
          <p:spPr>
            <a:xfrm>
              <a:off x="512825" y="3232023"/>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3327" name="object 3327"/>
            <p:cNvSpPr/>
            <p:nvPr/>
          </p:nvSpPr>
          <p:spPr>
            <a:xfrm>
              <a:off x="512825" y="3211067"/>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3328" name="object 3328"/>
            <p:cNvSpPr/>
            <p:nvPr/>
          </p:nvSpPr>
          <p:spPr>
            <a:xfrm>
              <a:off x="512825" y="3190113"/>
              <a:ext cx="0" cy="14604"/>
            </a:xfrm>
            <a:custGeom>
              <a:avLst/>
              <a:gdLst/>
              <a:ahLst/>
              <a:cxnLst/>
              <a:rect l="l" t="t" r="r" b="b"/>
              <a:pathLst>
                <a:path h="14605">
                  <a:moveTo>
                    <a:pt x="0" y="14096"/>
                  </a:moveTo>
                  <a:lnTo>
                    <a:pt x="0" y="0"/>
                  </a:lnTo>
                </a:path>
              </a:pathLst>
            </a:custGeom>
            <a:ln w="3175">
              <a:solidFill>
                <a:srgbClr val="000000"/>
              </a:solidFill>
            </a:ln>
          </p:spPr>
          <p:txBody>
            <a:bodyPr wrap="square" lIns="0" tIns="0" rIns="0" bIns="0" rtlCol="0"/>
            <a:lstStyle/>
            <a:p>
              <a:endParaRPr sz="1227"/>
            </a:p>
          </p:txBody>
        </p:sp>
        <p:sp>
          <p:nvSpPr>
            <p:cNvPr id="3329" name="object 3329"/>
            <p:cNvSpPr/>
            <p:nvPr/>
          </p:nvSpPr>
          <p:spPr>
            <a:xfrm>
              <a:off x="512825" y="3169539"/>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3330" name="object 3330"/>
            <p:cNvSpPr/>
            <p:nvPr/>
          </p:nvSpPr>
          <p:spPr>
            <a:xfrm>
              <a:off x="512825" y="3148583"/>
              <a:ext cx="0" cy="14604"/>
            </a:xfrm>
            <a:custGeom>
              <a:avLst/>
              <a:gdLst/>
              <a:ahLst/>
              <a:cxnLst/>
              <a:rect l="l" t="t" r="r" b="b"/>
              <a:pathLst>
                <a:path h="14605">
                  <a:moveTo>
                    <a:pt x="0" y="14096"/>
                  </a:moveTo>
                  <a:lnTo>
                    <a:pt x="0" y="0"/>
                  </a:lnTo>
                </a:path>
              </a:pathLst>
            </a:custGeom>
            <a:ln w="3175">
              <a:solidFill>
                <a:srgbClr val="000000"/>
              </a:solidFill>
            </a:ln>
          </p:spPr>
          <p:txBody>
            <a:bodyPr wrap="square" lIns="0" tIns="0" rIns="0" bIns="0" rtlCol="0"/>
            <a:lstStyle/>
            <a:p>
              <a:endParaRPr sz="1227"/>
            </a:p>
          </p:txBody>
        </p:sp>
        <p:sp>
          <p:nvSpPr>
            <p:cNvPr id="3331" name="object 3331"/>
            <p:cNvSpPr/>
            <p:nvPr/>
          </p:nvSpPr>
          <p:spPr>
            <a:xfrm>
              <a:off x="512825" y="3129914"/>
              <a:ext cx="0" cy="12065"/>
            </a:xfrm>
            <a:custGeom>
              <a:avLst/>
              <a:gdLst/>
              <a:ahLst/>
              <a:cxnLst/>
              <a:rect l="l" t="t" r="r" b="b"/>
              <a:pathLst>
                <a:path h="12064">
                  <a:moveTo>
                    <a:pt x="0" y="11810"/>
                  </a:moveTo>
                  <a:lnTo>
                    <a:pt x="0" y="0"/>
                  </a:lnTo>
                </a:path>
              </a:pathLst>
            </a:custGeom>
            <a:ln w="3175">
              <a:solidFill>
                <a:srgbClr val="000000"/>
              </a:solidFill>
            </a:ln>
          </p:spPr>
          <p:txBody>
            <a:bodyPr wrap="square" lIns="0" tIns="0" rIns="0" bIns="0" rtlCol="0"/>
            <a:lstStyle/>
            <a:p>
              <a:endParaRPr sz="1227"/>
            </a:p>
          </p:txBody>
        </p:sp>
        <p:pic>
          <p:nvPicPr>
            <p:cNvPr id="3332" name="object 3332"/>
            <p:cNvPicPr/>
            <p:nvPr/>
          </p:nvPicPr>
          <p:blipFill>
            <a:blip r:embed="rId41" cstate="print"/>
            <a:stretch>
              <a:fillRect/>
            </a:stretch>
          </p:blipFill>
          <p:spPr>
            <a:xfrm>
              <a:off x="12432410" y="8289797"/>
              <a:ext cx="121920" cy="110870"/>
            </a:xfrm>
            <a:prstGeom prst="rect">
              <a:avLst/>
            </a:prstGeom>
          </p:spPr>
        </p:pic>
        <p:sp>
          <p:nvSpPr>
            <p:cNvPr id="3333" name="object 3333"/>
            <p:cNvSpPr/>
            <p:nvPr/>
          </p:nvSpPr>
          <p:spPr>
            <a:xfrm>
              <a:off x="12454508" y="2794635"/>
              <a:ext cx="0" cy="5715"/>
            </a:xfrm>
            <a:custGeom>
              <a:avLst/>
              <a:gdLst/>
              <a:ahLst/>
              <a:cxnLst/>
              <a:rect l="l" t="t" r="r" b="b"/>
              <a:pathLst>
                <a:path h="5714">
                  <a:moveTo>
                    <a:pt x="0" y="5333"/>
                  </a:moveTo>
                  <a:lnTo>
                    <a:pt x="0" y="0"/>
                  </a:lnTo>
                </a:path>
              </a:pathLst>
            </a:custGeom>
            <a:ln w="3175">
              <a:solidFill>
                <a:srgbClr val="000000"/>
              </a:solidFill>
            </a:ln>
          </p:spPr>
          <p:txBody>
            <a:bodyPr wrap="square" lIns="0" tIns="0" rIns="0" bIns="0" rtlCol="0"/>
            <a:lstStyle/>
            <a:p>
              <a:endParaRPr sz="1227"/>
            </a:p>
          </p:txBody>
        </p:sp>
        <p:sp>
          <p:nvSpPr>
            <p:cNvPr id="3334" name="object 3334"/>
            <p:cNvSpPr/>
            <p:nvPr/>
          </p:nvSpPr>
          <p:spPr>
            <a:xfrm>
              <a:off x="12432410" y="2794635"/>
              <a:ext cx="22225" cy="0"/>
            </a:xfrm>
            <a:custGeom>
              <a:avLst/>
              <a:gdLst/>
              <a:ahLst/>
              <a:cxnLst/>
              <a:rect l="l" t="t" r="r" b="b"/>
              <a:pathLst>
                <a:path w="22225">
                  <a:moveTo>
                    <a:pt x="22097" y="0"/>
                  </a:moveTo>
                  <a:lnTo>
                    <a:pt x="0" y="0"/>
                  </a:lnTo>
                </a:path>
              </a:pathLst>
            </a:custGeom>
            <a:ln w="3175">
              <a:solidFill>
                <a:srgbClr val="000000"/>
              </a:solidFill>
            </a:ln>
          </p:spPr>
          <p:txBody>
            <a:bodyPr wrap="square" lIns="0" tIns="0" rIns="0" bIns="0" rtlCol="0"/>
            <a:lstStyle/>
            <a:p>
              <a:endParaRPr sz="1227"/>
            </a:p>
          </p:txBody>
        </p:sp>
        <p:sp>
          <p:nvSpPr>
            <p:cNvPr id="3335" name="object 3335"/>
            <p:cNvSpPr/>
            <p:nvPr/>
          </p:nvSpPr>
          <p:spPr>
            <a:xfrm>
              <a:off x="12432410" y="2794635"/>
              <a:ext cx="0" cy="5715"/>
            </a:xfrm>
            <a:custGeom>
              <a:avLst/>
              <a:gdLst/>
              <a:ahLst/>
              <a:cxnLst/>
              <a:rect l="l" t="t" r="r" b="b"/>
              <a:pathLst>
                <a:path h="5714">
                  <a:moveTo>
                    <a:pt x="0" y="0"/>
                  </a:moveTo>
                  <a:lnTo>
                    <a:pt x="0" y="5333"/>
                  </a:lnTo>
                </a:path>
              </a:pathLst>
            </a:custGeom>
            <a:ln w="3175">
              <a:solidFill>
                <a:srgbClr val="000000"/>
              </a:solidFill>
            </a:ln>
          </p:spPr>
          <p:txBody>
            <a:bodyPr wrap="square" lIns="0" tIns="0" rIns="0" bIns="0" rtlCol="0"/>
            <a:lstStyle/>
            <a:p>
              <a:endParaRPr sz="1227"/>
            </a:p>
          </p:txBody>
        </p:sp>
        <p:sp>
          <p:nvSpPr>
            <p:cNvPr id="3336" name="object 3336"/>
            <p:cNvSpPr/>
            <p:nvPr/>
          </p:nvSpPr>
          <p:spPr>
            <a:xfrm>
              <a:off x="12432410" y="2799969"/>
              <a:ext cx="22225" cy="0"/>
            </a:xfrm>
            <a:custGeom>
              <a:avLst/>
              <a:gdLst/>
              <a:ahLst/>
              <a:cxnLst/>
              <a:rect l="l" t="t" r="r" b="b"/>
              <a:pathLst>
                <a:path w="22225">
                  <a:moveTo>
                    <a:pt x="0" y="0"/>
                  </a:moveTo>
                  <a:lnTo>
                    <a:pt x="22097" y="0"/>
                  </a:lnTo>
                </a:path>
              </a:pathLst>
            </a:custGeom>
            <a:ln w="3175">
              <a:solidFill>
                <a:srgbClr val="000000"/>
              </a:solidFill>
            </a:ln>
          </p:spPr>
          <p:txBody>
            <a:bodyPr wrap="square" lIns="0" tIns="0" rIns="0" bIns="0" rtlCol="0"/>
            <a:lstStyle/>
            <a:p>
              <a:endParaRPr sz="1227"/>
            </a:p>
          </p:txBody>
        </p:sp>
        <p:sp>
          <p:nvSpPr>
            <p:cNvPr id="3337" name="object 3337"/>
            <p:cNvSpPr/>
            <p:nvPr/>
          </p:nvSpPr>
          <p:spPr>
            <a:xfrm>
              <a:off x="12454508" y="2899791"/>
              <a:ext cx="0" cy="5715"/>
            </a:xfrm>
            <a:custGeom>
              <a:avLst/>
              <a:gdLst/>
              <a:ahLst/>
              <a:cxnLst/>
              <a:rect l="l" t="t" r="r" b="b"/>
              <a:pathLst>
                <a:path h="5714">
                  <a:moveTo>
                    <a:pt x="0" y="5714"/>
                  </a:moveTo>
                  <a:lnTo>
                    <a:pt x="0" y="0"/>
                  </a:lnTo>
                </a:path>
              </a:pathLst>
            </a:custGeom>
            <a:ln w="3175">
              <a:solidFill>
                <a:srgbClr val="000000"/>
              </a:solidFill>
            </a:ln>
          </p:spPr>
          <p:txBody>
            <a:bodyPr wrap="square" lIns="0" tIns="0" rIns="0" bIns="0" rtlCol="0"/>
            <a:lstStyle/>
            <a:p>
              <a:endParaRPr sz="1227"/>
            </a:p>
          </p:txBody>
        </p:sp>
        <p:sp>
          <p:nvSpPr>
            <p:cNvPr id="3338" name="object 3338"/>
            <p:cNvSpPr/>
            <p:nvPr/>
          </p:nvSpPr>
          <p:spPr>
            <a:xfrm>
              <a:off x="12432410" y="2899791"/>
              <a:ext cx="22225" cy="0"/>
            </a:xfrm>
            <a:custGeom>
              <a:avLst/>
              <a:gdLst/>
              <a:ahLst/>
              <a:cxnLst/>
              <a:rect l="l" t="t" r="r" b="b"/>
              <a:pathLst>
                <a:path w="22225">
                  <a:moveTo>
                    <a:pt x="22097" y="0"/>
                  </a:moveTo>
                  <a:lnTo>
                    <a:pt x="0" y="0"/>
                  </a:lnTo>
                </a:path>
              </a:pathLst>
            </a:custGeom>
            <a:ln w="3175">
              <a:solidFill>
                <a:srgbClr val="000000"/>
              </a:solidFill>
            </a:ln>
          </p:spPr>
          <p:txBody>
            <a:bodyPr wrap="square" lIns="0" tIns="0" rIns="0" bIns="0" rtlCol="0"/>
            <a:lstStyle/>
            <a:p>
              <a:endParaRPr sz="1227"/>
            </a:p>
          </p:txBody>
        </p:sp>
        <p:sp>
          <p:nvSpPr>
            <p:cNvPr id="3339" name="object 3339"/>
            <p:cNvSpPr/>
            <p:nvPr/>
          </p:nvSpPr>
          <p:spPr>
            <a:xfrm>
              <a:off x="12432410" y="2899791"/>
              <a:ext cx="0" cy="5715"/>
            </a:xfrm>
            <a:custGeom>
              <a:avLst/>
              <a:gdLst/>
              <a:ahLst/>
              <a:cxnLst/>
              <a:rect l="l" t="t" r="r" b="b"/>
              <a:pathLst>
                <a:path h="5714">
                  <a:moveTo>
                    <a:pt x="0" y="0"/>
                  </a:moveTo>
                  <a:lnTo>
                    <a:pt x="0" y="5714"/>
                  </a:lnTo>
                </a:path>
              </a:pathLst>
            </a:custGeom>
            <a:ln w="3175">
              <a:solidFill>
                <a:srgbClr val="000000"/>
              </a:solidFill>
            </a:ln>
          </p:spPr>
          <p:txBody>
            <a:bodyPr wrap="square" lIns="0" tIns="0" rIns="0" bIns="0" rtlCol="0"/>
            <a:lstStyle/>
            <a:p>
              <a:endParaRPr sz="1227"/>
            </a:p>
          </p:txBody>
        </p:sp>
        <p:sp>
          <p:nvSpPr>
            <p:cNvPr id="3340" name="object 3340"/>
            <p:cNvSpPr/>
            <p:nvPr/>
          </p:nvSpPr>
          <p:spPr>
            <a:xfrm>
              <a:off x="12432410" y="2905505"/>
              <a:ext cx="22225" cy="0"/>
            </a:xfrm>
            <a:custGeom>
              <a:avLst/>
              <a:gdLst/>
              <a:ahLst/>
              <a:cxnLst/>
              <a:rect l="l" t="t" r="r" b="b"/>
              <a:pathLst>
                <a:path w="22225">
                  <a:moveTo>
                    <a:pt x="0" y="0"/>
                  </a:moveTo>
                  <a:lnTo>
                    <a:pt x="22097" y="0"/>
                  </a:lnTo>
                </a:path>
              </a:pathLst>
            </a:custGeom>
            <a:ln w="3175">
              <a:solidFill>
                <a:srgbClr val="000000"/>
              </a:solidFill>
            </a:ln>
          </p:spPr>
          <p:txBody>
            <a:bodyPr wrap="square" lIns="0" tIns="0" rIns="0" bIns="0" rtlCol="0"/>
            <a:lstStyle/>
            <a:p>
              <a:endParaRPr sz="1227"/>
            </a:p>
          </p:txBody>
        </p:sp>
        <p:sp>
          <p:nvSpPr>
            <p:cNvPr id="3341" name="object 3341"/>
            <p:cNvSpPr/>
            <p:nvPr/>
          </p:nvSpPr>
          <p:spPr>
            <a:xfrm>
              <a:off x="365760" y="5273039"/>
              <a:ext cx="22860" cy="0"/>
            </a:xfrm>
            <a:custGeom>
              <a:avLst/>
              <a:gdLst/>
              <a:ahLst/>
              <a:cxnLst/>
              <a:rect l="l" t="t" r="r" b="b"/>
              <a:pathLst>
                <a:path w="22860">
                  <a:moveTo>
                    <a:pt x="0" y="0"/>
                  </a:moveTo>
                  <a:lnTo>
                    <a:pt x="22478" y="0"/>
                  </a:lnTo>
                </a:path>
              </a:pathLst>
            </a:custGeom>
            <a:ln w="3175">
              <a:solidFill>
                <a:srgbClr val="000000"/>
              </a:solidFill>
            </a:ln>
          </p:spPr>
          <p:txBody>
            <a:bodyPr wrap="square" lIns="0" tIns="0" rIns="0" bIns="0" rtlCol="0"/>
            <a:lstStyle/>
            <a:p>
              <a:endParaRPr sz="1227"/>
            </a:p>
          </p:txBody>
        </p:sp>
        <p:sp>
          <p:nvSpPr>
            <p:cNvPr id="3342" name="object 3342"/>
            <p:cNvSpPr/>
            <p:nvPr/>
          </p:nvSpPr>
          <p:spPr>
            <a:xfrm>
              <a:off x="388238" y="5261991"/>
              <a:ext cx="0" cy="11430"/>
            </a:xfrm>
            <a:custGeom>
              <a:avLst/>
              <a:gdLst/>
              <a:ahLst/>
              <a:cxnLst/>
              <a:rect l="l" t="t" r="r" b="b"/>
              <a:pathLst>
                <a:path h="11429">
                  <a:moveTo>
                    <a:pt x="0" y="11048"/>
                  </a:moveTo>
                  <a:lnTo>
                    <a:pt x="0" y="0"/>
                  </a:lnTo>
                </a:path>
              </a:pathLst>
            </a:custGeom>
            <a:ln w="3175">
              <a:solidFill>
                <a:srgbClr val="000000"/>
              </a:solidFill>
            </a:ln>
          </p:spPr>
          <p:txBody>
            <a:bodyPr wrap="square" lIns="0" tIns="0" rIns="0" bIns="0" rtlCol="0"/>
            <a:lstStyle/>
            <a:p>
              <a:endParaRPr sz="1227"/>
            </a:p>
          </p:txBody>
        </p:sp>
        <p:sp>
          <p:nvSpPr>
            <p:cNvPr id="3343" name="object 3343"/>
            <p:cNvSpPr/>
            <p:nvPr/>
          </p:nvSpPr>
          <p:spPr>
            <a:xfrm>
              <a:off x="365760" y="5117973"/>
              <a:ext cx="0" cy="155575"/>
            </a:xfrm>
            <a:custGeom>
              <a:avLst/>
              <a:gdLst/>
              <a:ahLst/>
              <a:cxnLst/>
              <a:rect l="l" t="t" r="r" b="b"/>
              <a:pathLst>
                <a:path h="155575">
                  <a:moveTo>
                    <a:pt x="0" y="0"/>
                  </a:moveTo>
                  <a:lnTo>
                    <a:pt x="0" y="155066"/>
                  </a:lnTo>
                </a:path>
              </a:pathLst>
            </a:custGeom>
            <a:ln w="3175">
              <a:solidFill>
                <a:srgbClr val="000000"/>
              </a:solidFill>
            </a:ln>
          </p:spPr>
          <p:txBody>
            <a:bodyPr wrap="square" lIns="0" tIns="0" rIns="0" bIns="0" rtlCol="0"/>
            <a:lstStyle/>
            <a:p>
              <a:endParaRPr sz="1227"/>
            </a:p>
          </p:txBody>
        </p:sp>
        <p:sp>
          <p:nvSpPr>
            <p:cNvPr id="3344" name="object 3344"/>
            <p:cNvSpPr/>
            <p:nvPr/>
          </p:nvSpPr>
          <p:spPr>
            <a:xfrm>
              <a:off x="388238" y="5534787"/>
              <a:ext cx="0" cy="11430"/>
            </a:xfrm>
            <a:custGeom>
              <a:avLst/>
              <a:gdLst/>
              <a:ahLst/>
              <a:cxnLst/>
              <a:rect l="l" t="t" r="r" b="b"/>
              <a:pathLst>
                <a:path h="11429">
                  <a:moveTo>
                    <a:pt x="0" y="11429"/>
                  </a:moveTo>
                  <a:lnTo>
                    <a:pt x="0" y="0"/>
                  </a:lnTo>
                </a:path>
              </a:pathLst>
            </a:custGeom>
            <a:ln w="3175">
              <a:solidFill>
                <a:srgbClr val="000000"/>
              </a:solidFill>
            </a:ln>
          </p:spPr>
          <p:txBody>
            <a:bodyPr wrap="square" lIns="0" tIns="0" rIns="0" bIns="0" rtlCol="0"/>
            <a:lstStyle/>
            <a:p>
              <a:endParaRPr sz="1227"/>
            </a:p>
          </p:txBody>
        </p:sp>
        <p:sp>
          <p:nvSpPr>
            <p:cNvPr id="3345" name="object 3345"/>
            <p:cNvSpPr/>
            <p:nvPr/>
          </p:nvSpPr>
          <p:spPr>
            <a:xfrm>
              <a:off x="365760" y="5534787"/>
              <a:ext cx="22860" cy="0"/>
            </a:xfrm>
            <a:custGeom>
              <a:avLst/>
              <a:gdLst/>
              <a:ahLst/>
              <a:cxnLst/>
              <a:rect l="l" t="t" r="r" b="b"/>
              <a:pathLst>
                <a:path w="22860">
                  <a:moveTo>
                    <a:pt x="22478" y="0"/>
                  </a:moveTo>
                  <a:lnTo>
                    <a:pt x="0" y="0"/>
                  </a:lnTo>
                </a:path>
              </a:pathLst>
            </a:custGeom>
            <a:ln w="3175">
              <a:solidFill>
                <a:srgbClr val="000000"/>
              </a:solidFill>
            </a:ln>
          </p:spPr>
          <p:txBody>
            <a:bodyPr wrap="square" lIns="0" tIns="0" rIns="0" bIns="0" rtlCol="0"/>
            <a:lstStyle/>
            <a:p>
              <a:endParaRPr sz="1227"/>
            </a:p>
          </p:txBody>
        </p:sp>
        <p:sp>
          <p:nvSpPr>
            <p:cNvPr id="3346" name="object 3346"/>
            <p:cNvSpPr/>
            <p:nvPr/>
          </p:nvSpPr>
          <p:spPr>
            <a:xfrm>
              <a:off x="770001" y="3129914"/>
              <a:ext cx="8890" cy="0"/>
            </a:xfrm>
            <a:custGeom>
              <a:avLst/>
              <a:gdLst/>
              <a:ahLst/>
              <a:cxnLst/>
              <a:rect l="l" t="t" r="r" b="b"/>
              <a:pathLst>
                <a:path w="8890">
                  <a:moveTo>
                    <a:pt x="0" y="0"/>
                  </a:moveTo>
                  <a:lnTo>
                    <a:pt x="8381" y="0"/>
                  </a:lnTo>
                </a:path>
              </a:pathLst>
            </a:custGeom>
            <a:ln w="3175">
              <a:solidFill>
                <a:srgbClr val="000000"/>
              </a:solidFill>
            </a:ln>
          </p:spPr>
          <p:txBody>
            <a:bodyPr wrap="square" lIns="0" tIns="0" rIns="0" bIns="0" rtlCol="0"/>
            <a:lstStyle/>
            <a:p>
              <a:endParaRPr sz="1227"/>
            </a:p>
          </p:txBody>
        </p:sp>
        <p:sp>
          <p:nvSpPr>
            <p:cNvPr id="3347" name="object 3347"/>
            <p:cNvSpPr/>
            <p:nvPr/>
          </p:nvSpPr>
          <p:spPr>
            <a:xfrm>
              <a:off x="778383" y="3129914"/>
              <a:ext cx="0" cy="12065"/>
            </a:xfrm>
            <a:custGeom>
              <a:avLst/>
              <a:gdLst/>
              <a:ahLst/>
              <a:cxnLst/>
              <a:rect l="l" t="t" r="r" b="b"/>
              <a:pathLst>
                <a:path h="12064">
                  <a:moveTo>
                    <a:pt x="0" y="0"/>
                  </a:moveTo>
                  <a:lnTo>
                    <a:pt x="0" y="11810"/>
                  </a:lnTo>
                </a:path>
              </a:pathLst>
            </a:custGeom>
            <a:ln w="3175">
              <a:solidFill>
                <a:srgbClr val="000000"/>
              </a:solidFill>
            </a:ln>
          </p:spPr>
          <p:txBody>
            <a:bodyPr wrap="square" lIns="0" tIns="0" rIns="0" bIns="0" rtlCol="0"/>
            <a:lstStyle/>
            <a:p>
              <a:endParaRPr sz="1227"/>
            </a:p>
          </p:txBody>
        </p:sp>
        <p:sp>
          <p:nvSpPr>
            <p:cNvPr id="3348" name="object 3348"/>
            <p:cNvSpPr/>
            <p:nvPr/>
          </p:nvSpPr>
          <p:spPr>
            <a:xfrm>
              <a:off x="778383" y="3148583"/>
              <a:ext cx="0" cy="14604"/>
            </a:xfrm>
            <a:custGeom>
              <a:avLst/>
              <a:gdLst/>
              <a:ahLst/>
              <a:cxnLst/>
              <a:rect l="l" t="t" r="r" b="b"/>
              <a:pathLst>
                <a:path h="14605">
                  <a:moveTo>
                    <a:pt x="0" y="0"/>
                  </a:moveTo>
                  <a:lnTo>
                    <a:pt x="0" y="14096"/>
                  </a:lnTo>
                </a:path>
              </a:pathLst>
            </a:custGeom>
            <a:ln w="3175">
              <a:solidFill>
                <a:srgbClr val="000000"/>
              </a:solidFill>
            </a:ln>
          </p:spPr>
          <p:txBody>
            <a:bodyPr wrap="square" lIns="0" tIns="0" rIns="0" bIns="0" rtlCol="0"/>
            <a:lstStyle/>
            <a:p>
              <a:endParaRPr sz="1227"/>
            </a:p>
          </p:txBody>
        </p:sp>
        <p:sp>
          <p:nvSpPr>
            <p:cNvPr id="3349" name="object 3349"/>
            <p:cNvSpPr/>
            <p:nvPr/>
          </p:nvSpPr>
          <p:spPr>
            <a:xfrm>
              <a:off x="778383" y="3169539"/>
              <a:ext cx="0" cy="13970"/>
            </a:xfrm>
            <a:custGeom>
              <a:avLst/>
              <a:gdLst/>
              <a:ahLst/>
              <a:cxnLst/>
              <a:rect l="l" t="t" r="r" b="b"/>
              <a:pathLst>
                <a:path h="13969">
                  <a:moveTo>
                    <a:pt x="0" y="0"/>
                  </a:moveTo>
                  <a:lnTo>
                    <a:pt x="0" y="13715"/>
                  </a:lnTo>
                </a:path>
              </a:pathLst>
            </a:custGeom>
            <a:ln w="3175">
              <a:solidFill>
                <a:srgbClr val="000000"/>
              </a:solidFill>
            </a:ln>
          </p:spPr>
          <p:txBody>
            <a:bodyPr wrap="square" lIns="0" tIns="0" rIns="0" bIns="0" rtlCol="0"/>
            <a:lstStyle/>
            <a:p>
              <a:endParaRPr sz="1227"/>
            </a:p>
          </p:txBody>
        </p:sp>
        <p:sp>
          <p:nvSpPr>
            <p:cNvPr id="3350" name="object 3350"/>
            <p:cNvSpPr/>
            <p:nvPr/>
          </p:nvSpPr>
          <p:spPr>
            <a:xfrm>
              <a:off x="778383" y="3190113"/>
              <a:ext cx="0" cy="14604"/>
            </a:xfrm>
            <a:custGeom>
              <a:avLst/>
              <a:gdLst/>
              <a:ahLst/>
              <a:cxnLst/>
              <a:rect l="l" t="t" r="r" b="b"/>
              <a:pathLst>
                <a:path h="14605">
                  <a:moveTo>
                    <a:pt x="0" y="0"/>
                  </a:moveTo>
                  <a:lnTo>
                    <a:pt x="0" y="14096"/>
                  </a:lnTo>
                </a:path>
              </a:pathLst>
            </a:custGeom>
            <a:ln w="3175">
              <a:solidFill>
                <a:srgbClr val="000000"/>
              </a:solidFill>
            </a:ln>
          </p:spPr>
          <p:txBody>
            <a:bodyPr wrap="square" lIns="0" tIns="0" rIns="0" bIns="0" rtlCol="0"/>
            <a:lstStyle/>
            <a:p>
              <a:endParaRPr sz="1227"/>
            </a:p>
          </p:txBody>
        </p:sp>
        <p:sp>
          <p:nvSpPr>
            <p:cNvPr id="3351" name="object 3351"/>
            <p:cNvSpPr/>
            <p:nvPr/>
          </p:nvSpPr>
          <p:spPr>
            <a:xfrm>
              <a:off x="778383" y="3211067"/>
              <a:ext cx="0" cy="13970"/>
            </a:xfrm>
            <a:custGeom>
              <a:avLst/>
              <a:gdLst/>
              <a:ahLst/>
              <a:cxnLst/>
              <a:rect l="l" t="t" r="r" b="b"/>
              <a:pathLst>
                <a:path h="13969">
                  <a:moveTo>
                    <a:pt x="0" y="0"/>
                  </a:moveTo>
                  <a:lnTo>
                    <a:pt x="0" y="13715"/>
                  </a:lnTo>
                </a:path>
              </a:pathLst>
            </a:custGeom>
            <a:ln w="3175">
              <a:solidFill>
                <a:srgbClr val="000000"/>
              </a:solidFill>
            </a:ln>
          </p:spPr>
          <p:txBody>
            <a:bodyPr wrap="square" lIns="0" tIns="0" rIns="0" bIns="0" rtlCol="0"/>
            <a:lstStyle/>
            <a:p>
              <a:endParaRPr sz="1227"/>
            </a:p>
          </p:txBody>
        </p:sp>
        <p:sp>
          <p:nvSpPr>
            <p:cNvPr id="3352" name="object 3352"/>
            <p:cNvSpPr/>
            <p:nvPr/>
          </p:nvSpPr>
          <p:spPr>
            <a:xfrm>
              <a:off x="778383" y="3232023"/>
              <a:ext cx="0" cy="13970"/>
            </a:xfrm>
            <a:custGeom>
              <a:avLst/>
              <a:gdLst/>
              <a:ahLst/>
              <a:cxnLst/>
              <a:rect l="l" t="t" r="r" b="b"/>
              <a:pathLst>
                <a:path h="13969">
                  <a:moveTo>
                    <a:pt x="0" y="0"/>
                  </a:moveTo>
                  <a:lnTo>
                    <a:pt x="0" y="13715"/>
                  </a:lnTo>
                </a:path>
              </a:pathLst>
            </a:custGeom>
            <a:ln w="3175">
              <a:solidFill>
                <a:srgbClr val="000000"/>
              </a:solidFill>
            </a:ln>
          </p:spPr>
          <p:txBody>
            <a:bodyPr wrap="square" lIns="0" tIns="0" rIns="0" bIns="0" rtlCol="0"/>
            <a:lstStyle/>
            <a:p>
              <a:endParaRPr sz="1227"/>
            </a:p>
          </p:txBody>
        </p:sp>
        <p:sp>
          <p:nvSpPr>
            <p:cNvPr id="3353" name="object 3353"/>
            <p:cNvSpPr/>
            <p:nvPr/>
          </p:nvSpPr>
          <p:spPr>
            <a:xfrm>
              <a:off x="778383" y="3252597"/>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3354" name="object 3354"/>
            <p:cNvSpPr/>
            <p:nvPr/>
          </p:nvSpPr>
          <p:spPr>
            <a:xfrm>
              <a:off x="778383" y="3273551"/>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355" name="object 3355"/>
            <p:cNvSpPr/>
            <p:nvPr/>
          </p:nvSpPr>
          <p:spPr>
            <a:xfrm>
              <a:off x="778383" y="3294126"/>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3356" name="object 3356"/>
            <p:cNvSpPr/>
            <p:nvPr/>
          </p:nvSpPr>
          <p:spPr>
            <a:xfrm>
              <a:off x="778383" y="3315080"/>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357" name="object 3357"/>
            <p:cNvSpPr/>
            <p:nvPr/>
          </p:nvSpPr>
          <p:spPr>
            <a:xfrm>
              <a:off x="778383" y="3335655"/>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3358" name="object 3358"/>
            <p:cNvSpPr/>
            <p:nvPr/>
          </p:nvSpPr>
          <p:spPr>
            <a:xfrm>
              <a:off x="778383" y="3356610"/>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359" name="object 3359"/>
            <p:cNvSpPr/>
            <p:nvPr/>
          </p:nvSpPr>
          <p:spPr>
            <a:xfrm>
              <a:off x="778383" y="3377564"/>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360" name="object 3360"/>
            <p:cNvSpPr/>
            <p:nvPr/>
          </p:nvSpPr>
          <p:spPr>
            <a:xfrm>
              <a:off x="778383" y="3398139"/>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3361" name="object 3361"/>
            <p:cNvSpPr/>
            <p:nvPr/>
          </p:nvSpPr>
          <p:spPr>
            <a:xfrm>
              <a:off x="778383" y="3419094"/>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362" name="object 3362"/>
            <p:cNvSpPr/>
            <p:nvPr/>
          </p:nvSpPr>
          <p:spPr>
            <a:xfrm>
              <a:off x="778383" y="3439667"/>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3363" name="object 3363"/>
            <p:cNvSpPr/>
            <p:nvPr/>
          </p:nvSpPr>
          <p:spPr>
            <a:xfrm>
              <a:off x="778383" y="3460623"/>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364" name="object 3364"/>
            <p:cNvSpPr/>
            <p:nvPr/>
          </p:nvSpPr>
          <p:spPr>
            <a:xfrm>
              <a:off x="778383" y="3481577"/>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365" name="object 3365"/>
            <p:cNvSpPr/>
            <p:nvPr/>
          </p:nvSpPr>
          <p:spPr>
            <a:xfrm>
              <a:off x="778383" y="3502151"/>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366" name="object 3366"/>
            <p:cNvSpPr/>
            <p:nvPr/>
          </p:nvSpPr>
          <p:spPr>
            <a:xfrm>
              <a:off x="778383" y="3523107"/>
              <a:ext cx="0" cy="12065"/>
            </a:xfrm>
            <a:custGeom>
              <a:avLst/>
              <a:gdLst/>
              <a:ahLst/>
              <a:cxnLst/>
              <a:rect l="l" t="t" r="r" b="b"/>
              <a:pathLst>
                <a:path h="12064">
                  <a:moveTo>
                    <a:pt x="0" y="0"/>
                  </a:moveTo>
                  <a:lnTo>
                    <a:pt x="0" y="11810"/>
                  </a:lnTo>
                </a:path>
              </a:pathLst>
            </a:custGeom>
            <a:ln w="3175">
              <a:solidFill>
                <a:srgbClr val="000000"/>
              </a:solidFill>
            </a:ln>
          </p:spPr>
          <p:txBody>
            <a:bodyPr wrap="square" lIns="0" tIns="0" rIns="0" bIns="0" rtlCol="0"/>
            <a:lstStyle/>
            <a:p>
              <a:endParaRPr sz="1227"/>
            </a:p>
          </p:txBody>
        </p:sp>
        <p:sp>
          <p:nvSpPr>
            <p:cNvPr id="3367" name="object 3367"/>
            <p:cNvSpPr/>
            <p:nvPr/>
          </p:nvSpPr>
          <p:spPr>
            <a:xfrm>
              <a:off x="770001" y="3534917"/>
              <a:ext cx="8890" cy="0"/>
            </a:xfrm>
            <a:custGeom>
              <a:avLst/>
              <a:gdLst/>
              <a:ahLst/>
              <a:cxnLst/>
              <a:rect l="l" t="t" r="r" b="b"/>
              <a:pathLst>
                <a:path w="8890">
                  <a:moveTo>
                    <a:pt x="8381" y="0"/>
                  </a:moveTo>
                  <a:lnTo>
                    <a:pt x="0" y="0"/>
                  </a:lnTo>
                </a:path>
              </a:pathLst>
            </a:custGeom>
            <a:ln w="3175">
              <a:solidFill>
                <a:srgbClr val="000000"/>
              </a:solidFill>
            </a:ln>
          </p:spPr>
          <p:txBody>
            <a:bodyPr wrap="square" lIns="0" tIns="0" rIns="0" bIns="0" rtlCol="0"/>
            <a:lstStyle/>
            <a:p>
              <a:endParaRPr sz="1227"/>
            </a:p>
          </p:txBody>
        </p:sp>
        <p:sp>
          <p:nvSpPr>
            <p:cNvPr id="3368" name="object 3368"/>
            <p:cNvSpPr/>
            <p:nvPr/>
          </p:nvSpPr>
          <p:spPr>
            <a:xfrm>
              <a:off x="770001" y="3523107"/>
              <a:ext cx="0" cy="12065"/>
            </a:xfrm>
            <a:custGeom>
              <a:avLst/>
              <a:gdLst/>
              <a:ahLst/>
              <a:cxnLst/>
              <a:rect l="l" t="t" r="r" b="b"/>
              <a:pathLst>
                <a:path h="12064">
                  <a:moveTo>
                    <a:pt x="0" y="11810"/>
                  </a:moveTo>
                  <a:lnTo>
                    <a:pt x="0" y="0"/>
                  </a:lnTo>
                </a:path>
              </a:pathLst>
            </a:custGeom>
            <a:ln w="3175">
              <a:solidFill>
                <a:srgbClr val="000000"/>
              </a:solidFill>
            </a:ln>
          </p:spPr>
          <p:txBody>
            <a:bodyPr wrap="square" lIns="0" tIns="0" rIns="0" bIns="0" rtlCol="0"/>
            <a:lstStyle/>
            <a:p>
              <a:endParaRPr sz="1227"/>
            </a:p>
          </p:txBody>
        </p:sp>
        <p:sp>
          <p:nvSpPr>
            <p:cNvPr id="3369" name="object 3369"/>
            <p:cNvSpPr/>
            <p:nvPr/>
          </p:nvSpPr>
          <p:spPr>
            <a:xfrm>
              <a:off x="770001" y="3502151"/>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370" name="object 3370"/>
            <p:cNvSpPr/>
            <p:nvPr/>
          </p:nvSpPr>
          <p:spPr>
            <a:xfrm>
              <a:off x="770001" y="3481577"/>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371" name="object 3371"/>
            <p:cNvSpPr/>
            <p:nvPr/>
          </p:nvSpPr>
          <p:spPr>
            <a:xfrm>
              <a:off x="770001" y="3460623"/>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372" name="object 3372"/>
            <p:cNvSpPr/>
            <p:nvPr/>
          </p:nvSpPr>
          <p:spPr>
            <a:xfrm>
              <a:off x="770001" y="3439667"/>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3373" name="object 3373"/>
            <p:cNvSpPr/>
            <p:nvPr/>
          </p:nvSpPr>
          <p:spPr>
            <a:xfrm>
              <a:off x="770001" y="3419094"/>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374" name="object 3374"/>
            <p:cNvSpPr/>
            <p:nvPr/>
          </p:nvSpPr>
          <p:spPr>
            <a:xfrm>
              <a:off x="770001" y="3398139"/>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3375" name="object 3375"/>
            <p:cNvSpPr/>
            <p:nvPr/>
          </p:nvSpPr>
          <p:spPr>
            <a:xfrm>
              <a:off x="770001" y="3377564"/>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376" name="object 3376"/>
            <p:cNvSpPr/>
            <p:nvPr/>
          </p:nvSpPr>
          <p:spPr>
            <a:xfrm>
              <a:off x="770001" y="3356610"/>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377" name="object 3377"/>
            <p:cNvSpPr/>
            <p:nvPr/>
          </p:nvSpPr>
          <p:spPr>
            <a:xfrm>
              <a:off x="770001" y="3335655"/>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3378" name="object 3378"/>
            <p:cNvSpPr/>
            <p:nvPr/>
          </p:nvSpPr>
          <p:spPr>
            <a:xfrm>
              <a:off x="770001" y="3315080"/>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379" name="object 3379"/>
            <p:cNvSpPr/>
            <p:nvPr/>
          </p:nvSpPr>
          <p:spPr>
            <a:xfrm>
              <a:off x="770001" y="3294126"/>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3380" name="object 3380"/>
            <p:cNvSpPr/>
            <p:nvPr/>
          </p:nvSpPr>
          <p:spPr>
            <a:xfrm>
              <a:off x="770001" y="3273551"/>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381" name="object 3381"/>
            <p:cNvSpPr/>
            <p:nvPr/>
          </p:nvSpPr>
          <p:spPr>
            <a:xfrm>
              <a:off x="770001" y="3252597"/>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3382" name="object 3382"/>
            <p:cNvSpPr/>
            <p:nvPr/>
          </p:nvSpPr>
          <p:spPr>
            <a:xfrm>
              <a:off x="770001" y="3232023"/>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3383" name="object 3383"/>
            <p:cNvSpPr/>
            <p:nvPr/>
          </p:nvSpPr>
          <p:spPr>
            <a:xfrm>
              <a:off x="770001" y="3211067"/>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3384" name="object 3384"/>
            <p:cNvSpPr/>
            <p:nvPr/>
          </p:nvSpPr>
          <p:spPr>
            <a:xfrm>
              <a:off x="770001" y="3190113"/>
              <a:ext cx="0" cy="14604"/>
            </a:xfrm>
            <a:custGeom>
              <a:avLst/>
              <a:gdLst/>
              <a:ahLst/>
              <a:cxnLst/>
              <a:rect l="l" t="t" r="r" b="b"/>
              <a:pathLst>
                <a:path h="14605">
                  <a:moveTo>
                    <a:pt x="0" y="14096"/>
                  </a:moveTo>
                  <a:lnTo>
                    <a:pt x="0" y="0"/>
                  </a:lnTo>
                </a:path>
              </a:pathLst>
            </a:custGeom>
            <a:ln w="3175">
              <a:solidFill>
                <a:srgbClr val="000000"/>
              </a:solidFill>
            </a:ln>
          </p:spPr>
          <p:txBody>
            <a:bodyPr wrap="square" lIns="0" tIns="0" rIns="0" bIns="0" rtlCol="0"/>
            <a:lstStyle/>
            <a:p>
              <a:endParaRPr sz="1227"/>
            </a:p>
          </p:txBody>
        </p:sp>
        <p:sp>
          <p:nvSpPr>
            <p:cNvPr id="3385" name="object 3385"/>
            <p:cNvSpPr/>
            <p:nvPr/>
          </p:nvSpPr>
          <p:spPr>
            <a:xfrm>
              <a:off x="770001" y="3169539"/>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3386" name="object 3386"/>
            <p:cNvSpPr/>
            <p:nvPr/>
          </p:nvSpPr>
          <p:spPr>
            <a:xfrm>
              <a:off x="770001" y="3148583"/>
              <a:ext cx="0" cy="14604"/>
            </a:xfrm>
            <a:custGeom>
              <a:avLst/>
              <a:gdLst/>
              <a:ahLst/>
              <a:cxnLst/>
              <a:rect l="l" t="t" r="r" b="b"/>
              <a:pathLst>
                <a:path h="14605">
                  <a:moveTo>
                    <a:pt x="0" y="14096"/>
                  </a:moveTo>
                  <a:lnTo>
                    <a:pt x="0" y="0"/>
                  </a:lnTo>
                </a:path>
              </a:pathLst>
            </a:custGeom>
            <a:ln w="3175">
              <a:solidFill>
                <a:srgbClr val="000000"/>
              </a:solidFill>
            </a:ln>
          </p:spPr>
          <p:txBody>
            <a:bodyPr wrap="square" lIns="0" tIns="0" rIns="0" bIns="0" rtlCol="0"/>
            <a:lstStyle/>
            <a:p>
              <a:endParaRPr sz="1227"/>
            </a:p>
          </p:txBody>
        </p:sp>
        <p:sp>
          <p:nvSpPr>
            <p:cNvPr id="3387" name="object 3387"/>
            <p:cNvSpPr/>
            <p:nvPr/>
          </p:nvSpPr>
          <p:spPr>
            <a:xfrm>
              <a:off x="770001" y="3129914"/>
              <a:ext cx="0" cy="12065"/>
            </a:xfrm>
            <a:custGeom>
              <a:avLst/>
              <a:gdLst/>
              <a:ahLst/>
              <a:cxnLst/>
              <a:rect l="l" t="t" r="r" b="b"/>
              <a:pathLst>
                <a:path h="12064">
                  <a:moveTo>
                    <a:pt x="0" y="11810"/>
                  </a:moveTo>
                  <a:lnTo>
                    <a:pt x="0" y="0"/>
                  </a:lnTo>
                </a:path>
              </a:pathLst>
            </a:custGeom>
            <a:ln w="3175">
              <a:solidFill>
                <a:srgbClr val="000000"/>
              </a:solidFill>
            </a:ln>
          </p:spPr>
          <p:txBody>
            <a:bodyPr wrap="square" lIns="0" tIns="0" rIns="0" bIns="0" rtlCol="0"/>
            <a:lstStyle/>
            <a:p>
              <a:endParaRPr sz="1227"/>
            </a:p>
          </p:txBody>
        </p:sp>
        <p:sp>
          <p:nvSpPr>
            <p:cNvPr id="3388" name="object 3388"/>
            <p:cNvSpPr/>
            <p:nvPr/>
          </p:nvSpPr>
          <p:spPr>
            <a:xfrm>
              <a:off x="13440917" y="6789800"/>
              <a:ext cx="8890" cy="0"/>
            </a:xfrm>
            <a:custGeom>
              <a:avLst/>
              <a:gdLst/>
              <a:ahLst/>
              <a:cxnLst/>
              <a:rect l="l" t="t" r="r" b="b"/>
              <a:pathLst>
                <a:path w="8890">
                  <a:moveTo>
                    <a:pt x="0" y="0"/>
                  </a:moveTo>
                  <a:lnTo>
                    <a:pt x="8381" y="0"/>
                  </a:lnTo>
                </a:path>
              </a:pathLst>
            </a:custGeom>
            <a:ln w="3175">
              <a:solidFill>
                <a:srgbClr val="000000"/>
              </a:solidFill>
            </a:ln>
          </p:spPr>
          <p:txBody>
            <a:bodyPr wrap="square" lIns="0" tIns="0" rIns="0" bIns="0" rtlCol="0"/>
            <a:lstStyle/>
            <a:p>
              <a:endParaRPr sz="1227"/>
            </a:p>
          </p:txBody>
        </p:sp>
        <p:sp>
          <p:nvSpPr>
            <p:cNvPr id="3389" name="object 3389"/>
            <p:cNvSpPr/>
            <p:nvPr/>
          </p:nvSpPr>
          <p:spPr>
            <a:xfrm>
              <a:off x="13449300" y="6789800"/>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390" name="object 3390"/>
            <p:cNvSpPr/>
            <p:nvPr/>
          </p:nvSpPr>
          <p:spPr>
            <a:xfrm>
              <a:off x="13449300" y="6810375"/>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3391" name="object 3391"/>
            <p:cNvSpPr/>
            <p:nvPr/>
          </p:nvSpPr>
          <p:spPr>
            <a:xfrm>
              <a:off x="13449300" y="6831330"/>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392" name="object 3392"/>
            <p:cNvSpPr/>
            <p:nvPr/>
          </p:nvSpPr>
          <p:spPr>
            <a:xfrm>
              <a:off x="13449300" y="6852285"/>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393" name="object 3393"/>
            <p:cNvSpPr/>
            <p:nvPr/>
          </p:nvSpPr>
          <p:spPr>
            <a:xfrm>
              <a:off x="13449300" y="6872858"/>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3394" name="object 3394"/>
            <p:cNvSpPr/>
            <p:nvPr/>
          </p:nvSpPr>
          <p:spPr>
            <a:xfrm>
              <a:off x="13449300" y="6893813"/>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395" name="object 3395"/>
            <p:cNvSpPr/>
            <p:nvPr/>
          </p:nvSpPr>
          <p:spPr>
            <a:xfrm>
              <a:off x="13449300" y="6914387"/>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3396" name="object 3396"/>
            <p:cNvSpPr/>
            <p:nvPr/>
          </p:nvSpPr>
          <p:spPr>
            <a:xfrm>
              <a:off x="13449300" y="6935343"/>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397" name="object 3397"/>
            <p:cNvSpPr/>
            <p:nvPr/>
          </p:nvSpPr>
          <p:spPr>
            <a:xfrm>
              <a:off x="13449300" y="6955917"/>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3398" name="object 3398"/>
            <p:cNvSpPr/>
            <p:nvPr/>
          </p:nvSpPr>
          <p:spPr>
            <a:xfrm>
              <a:off x="13449300" y="6976872"/>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399" name="object 3399"/>
            <p:cNvSpPr/>
            <p:nvPr/>
          </p:nvSpPr>
          <p:spPr>
            <a:xfrm>
              <a:off x="13449300" y="6997826"/>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400" name="object 3400"/>
            <p:cNvSpPr/>
            <p:nvPr/>
          </p:nvSpPr>
          <p:spPr>
            <a:xfrm>
              <a:off x="13449300" y="7018400"/>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3401" name="object 3401"/>
            <p:cNvSpPr/>
            <p:nvPr/>
          </p:nvSpPr>
          <p:spPr>
            <a:xfrm>
              <a:off x="13449300" y="7039356"/>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402" name="object 3402"/>
            <p:cNvSpPr/>
            <p:nvPr/>
          </p:nvSpPr>
          <p:spPr>
            <a:xfrm>
              <a:off x="13449300" y="7059930"/>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3403" name="object 3403"/>
            <p:cNvSpPr/>
            <p:nvPr/>
          </p:nvSpPr>
          <p:spPr>
            <a:xfrm>
              <a:off x="13449300" y="7080885"/>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404" name="object 3404"/>
            <p:cNvSpPr/>
            <p:nvPr/>
          </p:nvSpPr>
          <p:spPr>
            <a:xfrm>
              <a:off x="13449300" y="7101839"/>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405" name="object 3405"/>
            <p:cNvSpPr/>
            <p:nvPr/>
          </p:nvSpPr>
          <p:spPr>
            <a:xfrm>
              <a:off x="13449300" y="7122413"/>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406" name="object 3406"/>
            <p:cNvSpPr/>
            <p:nvPr/>
          </p:nvSpPr>
          <p:spPr>
            <a:xfrm>
              <a:off x="13449300" y="7143369"/>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407" name="object 3407"/>
            <p:cNvSpPr/>
            <p:nvPr/>
          </p:nvSpPr>
          <p:spPr>
            <a:xfrm>
              <a:off x="13449300" y="7163943"/>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3408" name="object 3408"/>
            <p:cNvSpPr/>
            <p:nvPr/>
          </p:nvSpPr>
          <p:spPr>
            <a:xfrm>
              <a:off x="13449300" y="7184898"/>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409" name="object 3409"/>
            <p:cNvSpPr/>
            <p:nvPr/>
          </p:nvSpPr>
          <p:spPr>
            <a:xfrm>
              <a:off x="13449300" y="7205472"/>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3410" name="object 3410"/>
            <p:cNvSpPr/>
            <p:nvPr/>
          </p:nvSpPr>
          <p:spPr>
            <a:xfrm>
              <a:off x="13449300" y="7226426"/>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411" name="object 3411"/>
            <p:cNvSpPr/>
            <p:nvPr/>
          </p:nvSpPr>
          <p:spPr>
            <a:xfrm>
              <a:off x="13449300" y="7247381"/>
              <a:ext cx="0" cy="13970"/>
            </a:xfrm>
            <a:custGeom>
              <a:avLst/>
              <a:gdLst/>
              <a:ahLst/>
              <a:cxnLst/>
              <a:rect l="l" t="t" r="r" b="b"/>
              <a:pathLst>
                <a:path h="13970">
                  <a:moveTo>
                    <a:pt x="0" y="0"/>
                  </a:moveTo>
                  <a:lnTo>
                    <a:pt x="0" y="13715"/>
                  </a:lnTo>
                </a:path>
              </a:pathLst>
            </a:custGeom>
            <a:ln w="3175">
              <a:solidFill>
                <a:srgbClr val="000000"/>
              </a:solidFill>
            </a:ln>
          </p:spPr>
          <p:txBody>
            <a:bodyPr wrap="square" lIns="0" tIns="0" rIns="0" bIns="0" rtlCol="0"/>
            <a:lstStyle/>
            <a:p>
              <a:endParaRPr sz="1227"/>
            </a:p>
          </p:txBody>
        </p:sp>
        <p:sp>
          <p:nvSpPr>
            <p:cNvPr id="3412" name="object 3412"/>
            <p:cNvSpPr/>
            <p:nvPr/>
          </p:nvSpPr>
          <p:spPr>
            <a:xfrm>
              <a:off x="13440917" y="7261098"/>
              <a:ext cx="8890" cy="0"/>
            </a:xfrm>
            <a:custGeom>
              <a:avLst/>
              <a:gdLst/>
              <a:ahLst/>
              <a:cxnLst/>
              <a:rect l="l" t="t" r="r" b="b"/>
              <a:pathLst>
                <a:path w="8890">
                  <a:moveTo>
                    <a:pt x="8381" y="0"/>
                  </a:moveTo>
                  <a:lnTo>
                    <a:pt x="0" y="0"/>
                  </a:lnTo>
                </a:path>
              </a:pathLst>
            </a:custGeom>
            <a:ln w="3175">
              <a:solidFill>
                <a:srgbClr val="000000"/>
              </a:solidFill>
            </a:ln>
          </p:spPr>
          <p:txBody>
            <a:bodyPr wrap="square" lIns="0" tIns="0" rIns="0" bIns="0" rtlCol="0"/>
            <a:lstStyle/>
            <a:p>
              <a:endParaRPr sz="1227"/>
            </a:p>
          </p:txBody>
        </p:sp>
        <p:sp>
          <p:nvSpPr>
            <p:cNvPr id="3413" name="object 3413"/>
            <p:cNvSpPr/>
            <p:nvPr/>
          </p:nvSpPr>
          <p:spPr>
            <a:xfrm>
              <a:off x="13440917" y="7247381"/>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414" name="object 3414"/>
            <p:cNvSpPr/>
            <p:nvPr/>
          </p:nvSpPr>
          <p:spPr>
            <a:xfrm>
              <a:off x="13440917" y="7226426"/>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415" name="object 3415"/>
            <p:cNvSpPr/>
            <p:nvPr/>
          </p:nvSpPr>
          <p:spPr>
            <a:xfrm>
              <a:off x="13440917" y="7205472"/>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3416" name="object 3416"/>
            <p:cNvSpPr/>
            <p:nvPr/>
          </p:nvSpPr>
          <p:spPr>
            <a:xfrm>
              <a:off x="13440917" y="7184898"/>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417" name="object 3417"/>
            <p:cNvSpPr/>
            <p:nvPr/>
          </p:nvSpPr>
          <p:spPr>
            <a:xfrm>
              <a:off x="13440917" y="7163943"/>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3418" name="object 3418"/>
            <p:cNvSpPr/>
            <p:nvPr/>
          </p:nvSpPr>
          <p:spPr>
            <a:xfrm>
              <a:off x="13440917" y="7143369"/>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419" name="object 3419"/>
            <p:cNvSpPr/>
            <p:nvPr/>
          </p:nvSpPr>
          <p:spPr>
            <a:xfrm>
              <a:off x="13440917" y="7122413"/>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420" name="object 3420"/>
            <p:cNvSpPr/>
            <p:nvPr/>
          </p:nvSpPr>
          <p:spPr>
            <a:xfrm>
              <a:off x="13440917" y="7101839"/>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421" name="object 3421"/>
            <p:cNvSpPr/>
            <p:nvPr/>
          </p:nvSpPr>
          <p:spPr>
            <a:xfrm>
              <a:off x="13440917" y="7080885"/>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422" name="object 3422"/>
            <p:cNvSpPr/>
            <p:nvPr/>
          </p:nvSpPr>
          <p:spPr>
            <a:xfrm>
              <a:off x="13440917" y="7059930"/>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3423" name="object 3423"/>
            <p:cNvSpPr/>
            <p:nvPr/>
          </p:nvSpPr>
          <p:spPr>
            <a:xfrm>
              <a:off x="13440917" y="7039356"/>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424" name="object 3424"/>
            <p:cNvSpPr/>
            <p:nvPr/>
          </p:nvSpPr>
          <p:spPr>
            <a:xfrm>
              <a:off x="13440917" y="7018400"/>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3425" name="object 3425"/>
            <p:cNvSpPr/>
            <p:nvPr/>
          </p:nvSpPr>
          <p:spPr>
            <a:xfrm>
              <a:off x="13440917" y="6997826"/>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426" name="object 3426"/>
            <p:cNvSpPr/>
            <p:nvPr/>
          </p:nvSpPr>
          <p:spPr>
            <a:xfrm>
              <a:off x="13440917" y="6976872"/>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427" name="object 3427"/>
            <p:cNvSpPr/>
            <p:nvPr/>
          </p:nvSpPr>
          <p:spPr>
            <a:xfrm>
              <a:off x="13440917" y="6955917"/>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3428" name="object 3428"/>
            <p:cNvSpPr/>
            <p:nvPr/>
          </p:nvSpPr>
          <p:spPr>
            <a:xfrm>
              <a:off x="13440917" y="6935343"/>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429" name="object 3429"/>
            <p:cNvSpPr/>
            <p:nvPr/>
          </p:nvSpPr>
          <p:spPr>
            <a:xfrm>
              <a:off x="13440917" y="6914387"/>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3430" name="object 3430"/>
            <p:cNvSpPr/>
            <p:nvPr/>
          </p:nvSpPr>
          <p:spPr>
            <a:xfrm>
              <a:off x="13440917" y="6893813"/>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431" name="object 3431"/>
            <p:cNvSpPr/>
            <p:nvPr/>
          </p:nvSpPr>
          <p:spPr>
            <a:xfrm>
              <a:off x="13440917" y="6872858"/>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3432" name="object 3432"/>
            <p:cNvSpPr/>
            <p:nvPr/>
          </p:nvSpPr>
          <p:spPr>
            <a:xfrm>
              <a:off x="13440917" y="6852285"/>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433" name="object 3433"/>
            <p:cNvSpPr/>
            <p:nvPr/>
          </p:nvSpPr>
          <p:spPr>
            <a:xfrm>
              <a:off x="13440917" y="6831330"/>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434" name="object 3434"/>
            <p:cNvSpPr/>
            <p:nvPr/>
          </p:nvSpPr>
          <p:spPr>
            <a:xfrm>
              <a:off x="13440917" y="6810375"/>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3435" name="object 3435"/>
            <p:cNvSpPr/>
            <p:nvPr/>
          </p:nvSpPr>
          <p:spPr>
            <a:xfrm>
              <a:off x="13440917" y="6789800"/>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3436" name="object 3436"/>
            <p:cNvSpPr/>
            <p:nvPr/>
          </p:nvSpPr>
          <p:spPr>
            <a:xfrm>
              <a:off x="346329" y="1524762"/>
              <a:ext cx="149860" cy="0"/>
            </a:xfrm>
            <a:custGeom>
              <a:avLst/>
              <a:gdLst/>
              <a:ahLst/>
              <a:cxnLst/>
              <a:rect l="l" t="t" r="r" b="b"/>
              <a:pathLst>
                <a:path w="149859">
                  <a:moveTo>
                    <a:pt x="149732" y="0"/>
                  </a:moveTo>
                  <a:lnTo>
                    <a:pt x="0" y="0"/>
                  </a:lnTo>
                </a:path>
              </a:pathLst>
            </a:custGeom>
            <a:ln w="3175">
              <a:solidFill>
                <a:srgbClr val="000000"/>
              </a:solidFill>
            </a:ln>
          </p:spPr>
          <p:txBody>
            <a:bodyPr wrap="square" lIns="0" tIns="0" rIns="0" bIns="0" rtlCol="0"/>
            <a:lstStyle/>
            <a:p>
              <a:endParaRPr sz="1227"/>
            </a:p>
          </p:txBody>
        </p:sp>
        <p:sp>
          <p:nvSpPr>
            <p:cNvPr id="3437" name="object 3437"/>
            <p:cNvSpPr/>
            <p:nvPr/>
          </p:nvSpPr>
          <p:spPr>
            <a:xfrm>
              <a:off x="346329" y="1524762"/>
              <a:ext cx="0" cy="4445"/>
            </a:xfrm>
            <a:custGeom>
              <a:avLst/>
              <a:gdLst/>
              <a:ahLst/>
              <a:cxnLst/>
              <a:rect l="l" t="t" r="r" b="b"/>
              <a:pathLst>
                <a:path h="4444">
                  <a:moveTo>
                    <a:pt x="0" y="0"/>
                  </a:moveTo>
                  <a:lnTo>
                    <a:pt x="0" y="4190"/>
                  </a:lnTo>
                </a:path>
              </a:pathLst>
            </a:custGeom>
            <a:ln w="3175">
              <a:solidFill>
                <a:srgbClr val="000000"/>
              </a:solidFill>
            </a:ln>
          </p:spPr>
          <p:txBody>
            <a:bodyPr wrap="square" lIns="0" tIns="0" rIns="0" bIns="0" rtlCol="0"/>
            <a:lstStyle/>
            <a:p>
              <a:endParaRPr sz="1227"/>
            </a:p>
          </p:txBody>
        </p:sp>
        <p:sp>
          <p:nvSpPr>
            <p:cNvPr id="3438" name="object 3438"/>
            <p:cNvSpPr/>
            <p:nvPr/>
          </p:nvSpPr>
          <p:spPr>
            <a:xfrm>
              <a:off x="346329" y="1528953"/>
              <a:ext cx="133350" cy="0"/>
            </a:xfrm>
            <a:custGeom>
              <a:avLst/>
              <a:gdLst/>
              <a:ahLst/>
              <a:cxnLst/>
              <a:rect l="l" t="t" r="r" b="b"/>
              <a:pathLst>
                <a:path w="133350">
                  <a:moveTo>
                    <a:pt x="0" y="0"/>
                  </a:moveTo>
                  <a:lnTo>
                    <a:pt x="133349" y="0"/>
                  </a:lnTo>
                </a:path>
              </a:pathLst>
            </a:custGeom>
            <a:ln w="3175">
              <a:solidFill>
                <a:srgbClr val="000000"/>
              </a:solidFill>
            </a:ln>
          </p:spPr>
          <p:txBody>
            <a:bodyPr wrap="square" lIns="0" tIns="0" rIns="0" bIns="0" rtlCol="0"/>
            <a:lstStyle/>
            <a:p>
              <a:endParaRPr sz="1227"/>
            </a:p>
          </p:txBody>
        </p:sp>
        <p:sp>
          <p:nvSpPr>
            <p:cNvPr id="3439" name="object 3439"/>
            <p:cNvSpPr/>
            <p:nvPr/>
          </p:nvSpPr>
          <p:spPr>
            <a:xfrm>
              <a:off x="479679" y="1519047"/>
              <a:ext cx="0" cy="10160"/>
            </a:xfrm>
            <a:custGeom>
              <a:avLst/>
              <a:gdLst/>
              <a:ahLst/>
              <a:cxnLst/>
              <a:rect l="l" t="t" r="r" b="b"/>
              <a:pathLst>
                <a:path h="10159">
                  <a:moveTo>
                    <a:pt x="0" y="9905"/>
                  </a:moveTo>
                  <a:lnTo>
                    <a:pt x="0" y="0"/>
                  </a:lnTo>
                </a:path>
              </a:pathLst>
            </a:custGeom>
            <a:ln w="3175">
              <a:solidFill>
                <a:srgbClr val="000000"/>
              </a:solidFill>
            </a:ln>
          </p:spPr>
          <p:txBody>
            <a:bodyPr wrap="square" lIns="0" tIns="0" rIns="0" bIns="0" rtlCol="0"/>
            <a:lstStyle/>
            <a:p>
              <a:endParaRPr sz="1227"/>
            </a:p>
          </p:txBody>
        </p:sp>
        <p:sp>
          <p:nvSpPr>
            <p:cNvPr id="3440" name="object 3440"/>
            <p:cNvSpPr/>
            <p:nvPr/>
          </p:nvSpPr>
          <p:spPr>
            <a:xfrm>
              <a:off x="479679" y="1519047"/>
              <a:ext cx="16510" cy="0"/>
            </a:xfrm>
            <a:custGeom>
              <a:avLst/>
              <a:gdLst/>
              <a:ahLst/>
              <a:cxnLst/>
              <a:rect l="l" t="t" r="r" b="b"/>
              <a:pathLst>
                <a:path w="16509">
                  <a:moveTo>
                    <a:pt x="0" y="0"/>
                  </a:moveTo>
                  <a:lnTo>
                    <a:pt x="16382" y="0"/>
                  </a:lnTo>
                </a:path>
              </a:pathLst>
            </a:custGeom>
            <a:ln w="3175">
              <a:solidFill>
                <a:srgbClr val="000000"/>
              </a:solidFill>
            </a:ln>
          </p:spPr>
          <p:txBody>
            <a:bodyPr wrap="square" lIns="0" tIns="0" rIns="0" bIns="0" rtlCol="0"/>
            <a:lstStyle/>
            <a:p>
              <a:endParaRPr sz="1227"/>
            </a:p>
          </p:txBody>
        </p:sp>
        <p:sp>
          <p:nvSpPr>
            <p:cNvPr id="3441" name="object 3441"/>
            <p:cNvSpPr/>
            <p:nvPr/>
          </p:nvSpPr>
          <p:spPr>
            <a:xfrm>
              <a:off x="496061" y="1519047"/>
              <a:ext cx="0" cy="5715"/>
            </a:xfrm>
            <a:custGeom>
              <a:avLst/>
              <a:gdLst/>
              <a:ahLst/>
              <a:cxnLst/>
              <a:rect l="l" t="t" r="r" b="b"/>
              <a:pathLst>
                <a:path h="5715">
                  <a:moveTo>
                    <a:pt x="0" y="0"/>
                  </a:moveTo>
                  <a:lnTo>
                    <a:pt x="0" y="5714"/>
                  </a:lnTo>
                </a:path>
              </a:pathLst>
            </a:custGeom>
            <a:ln w="3175">
              <a:solidFill>
                <a:srgbClr val="000000"/>
              </a:solidFill>
            </a:ln>
          </p:spPr>
          <p:txBody>
            <a:bodyPr wrap="square" lIns="0" tIns="0" rIns="0" bIns="0" rtlCol="0"/>
            <a:lstStyle/>
            <a:p>
              <a:endParaRPr sz="1227"/>
            </a:p>
          </p:txBody>
        </p:sp>
        <p:sp>
          <p:nvSpPr>
            <p:cNvPr id="3442" name="object 3442"/>
            <p:cNvSpPr/>
            <p:nvPr/>
          </p:nvSpPr>
          <p:spPr>
            <a:xfrm>
              <a:off x="479679" y="1796415"/>
              <a:ext cx="16510" cy="0"/>
            </a:xfrm>
            <a:custGeom>
              <a:avLst/>
              <a:gdLst/>
              <a:ahLst/>
              <a:cxnLst/>
              <a:rect l="l" t="t" r="r" b="b"/>
              <a:pathLst>
                <a:path w="16509">
                  <a:moveTo>
                    <a:pt x="16382" y="0"/>
                  </a:moveTo>
                  <a:lnTo>
                    <a:pt x="0" y="0"/>
                  </a:lnTo>
                </a:path>
              </a:pathLst>
            </a:custGeom>
            <a:ln w="3175">
              <a:solidFill>
                <a:srgbClr val="000000"/>
              </a:solidFill>
            </a:ln>
          </p:spPr>
          <p:txBody>
            <a:bodyPr wrap="square" lIns="0" tIns="0" rIns="0" bIns="0" rtlCol="0"/>
            <a:lstStyle/>
            <a:p>
              <a:endParaRPr sz="1227"/>
            </a:p>
          </p:txBody>
        </p:sp>
        <p:sp>
          <p:nvSpPr>
            <p:cNvPr id="3443" name="object 3443"/>
            <p:cNvSpPr/>
            <p:nvPr/>
          </p:nvSpPr>
          <p:spPr>
            <a:xfrm>
              <a:off x="479679" y="1786890"/>
              <a:ext cx="0" cy="9525"/>
            </a:xfrm>
            <a:custGeom>
              <a:avLst/>
              <a:gdLst/>
              <a:ahLst/>
              <a:cxnLst/>
              <a:rect l="l" t="t" r="r" b="b"/>
              <a:pathLst>
                <a:path h="9525">
                  <a:moveTo>
                    <a:pt x="0" y="9524"/>
                  </a:moveTo>
                  <a:lnTo>
                    <a:pt x="0" y="0"/>
                  </a:lnTo>
                </a:path>
              </a:pathLst>
            </a:custGeom>
            <a:ln w="3175">
              <a:solidFill>
                <a:srgbClr val="000000"/>
              </a:solidFill>
            </a:ln>
          </p:spPr>
          <p:txBody>
            <a:bodyPr wrap="square" lIns="0" tIns="0" rIns="0" bIns="0" rtlCol="0"/>
            <a:lstStyle/>
            <a:p>
              <a:endParaRPr sz="1227"/>
            </a:p>
          </p:txBody>
        </p:sp>
        <p:sp>
          <p:nvSpPr>
            <p:cNvPr id="3444" name="object 3444"/>
            <p:cNvSpPr/>
            <p:nvPr/>
          </p:nvSpPr>
          <p:spPr>
            <a:xfrm>
              <a:off x="346329" y="1790700"/>
              <a:ext cx="149860" cy="5715"/>
            </a:xfrm>
            <a:custGeom>
              <a:avLst/>
              <a:gdLst/>
              <a:ahLst/>
              <a:cxnLst/>
              <a:rect l="l" t="t" r="r" b="b"/>
              <a:pathLst>
                <a:path w="149859" h="5714">
                  <a:moveTo>
                    <a:pt x="149732" y="0"/>
                  </a:moveTo>
                  <a:lnTo>
                    <a:pt x="149732" y="5714"/>
                  </a:lnTo>
                </a:path>
                <a:path w="149859" h="5714">
                  <a:moveTo>
                    <a:pt x="149732" y="0"/>
                  </a:moveTo>
                  <a:lnTo>
                    <a:pt x="0" y="0"/>
                  </a:lnTo>
                </a:path>
              </a:pathLst>
            </a:custGeom>
            <a:ln w="3175">
              <a:solidFill>
                <a:srgbClr val="000000"/>
              </a:solidFill>
            </a:ln>
          </p:spPr>
          <p:txBody>
            <a:bodyPr wrap="square" lIns="0" tIns="0" rIns="0" bIns="0" rtlCol="0"/>
            <a:lstStyle/>
            <a:p>
              <a:endParaRPr sz="1227"/>
            </a:p>
          </p:txBody>
        </p:sp>
        <p:sp>
          <p:nvSpPr>
            <p:cNvPr id="3445" name="object 3445"/>
            <p:cNvSpPr/>
            <p:nvPr/>
          </p:nvSpPr>
          <p:spPr>
            <a:xfrm>
              <a:off x="346329" y="1786890"/>
              <a:ext cx="0" cy="3810"/>
            </a:xfrm>
            <a:custGeom>
              <a:avLst/>
              <a:gdLst/>
              <a:ahLst/>
              <a:cxnLst/>
              <a:rect l="l" t="t" r="r" b="b"/>
              <a:pathLst>
                <a:path h="3810">
                  <a:moveTo>
                    <a:pt x="0" y="3809"/>
                  </a:moveTo>
                  <a:lnTo>
                    <a:pt x="0" y="0"/>
                  </a:lnTo>
                </a:path>
              </a:pathLst>
            </a:custGeom>
            <a:ln w="3175">
              <a:solidFill>
                <a:srgbClr val="000000"/>
              </a:solidFill>
            </a:ln>
          </p:spPr>
          <p:txBody>
            <a:bodyPr wrap="square" lIns="0" tIns="0" rIns="0" bIns="0" rtlCol="0"/>
            <a:lstStyle/>
            <a:p>
              <a:endParaRPr sz="1227"/>
            </a:p>
          </p:txBody>
        </p:sp>
        <p:sp>
          <p:nvSpPr>
            <p:cNvPr id="3446" name="object 3446"/>
            <p:cNvSpPr/>
            <p:nvPr/>
          </p:nvSpPr>
          <p:spPr>
            <a:xfrm>
              <a:off x="346329" y="1786890"/>
              <a:ext cx="133350" cy="0"/>
            </a:xfrm>
            <a:custGeom>
              <a:avLst/>
              <a:gdLst/>
              <a:ahLst/>
              <a:cxnLst/>
              <a:rect l="l" t="t" r="r" b="b"/>
              <a:pathLst>
                <a:path w="133350">
                  <a:moveTo>
                    <a:pt x="0" y="0"/>
                  </a:moveTo>
                  <a:lnTo>
                    <a:pt x="133349" y="0"/>
                  </a:lnTo>
                </a:path>
              </a:pathLst>
            </a:custGeom>
            <a:ln w="3175">
              <a:solidFill>
                <a:srgbClr val="000000"/>
              </a:solidFill>
            </a:ln>
          </p:spPr>
          <p:txBody>
            <a:bodyPr wrap="square" lIns="0" tIns="0" rIns="0" bIns="0" rtlCol="0"/>
            <a:lstStyle/>
            <a:p>
              <a:endParaRPr sz="1227"/>
            </a:p>
          </p:txBody>
        </p:sp>
        <p:sp>
          <p:nvSpPr>
            <p:cNvPr id="3447" name="object 3447"/>
            <p:cNvSpPr/>
            <p:nvPr/>
          </p:nvSpPr>
          <p:spPr>
            <a:xfrm>
              <a:off x="8925306" y="7976235"/>
              <a:ext cx="5080" cy="0"/>
            </a:xfrm>
            <a:custGeom>
              <a:avLst/>
              <a:gdLst/>
              <a:ahLst/>
              <a:cxnLst/>
              <a:rect l="l" t="t" r="r" b="b"/>
              <a:pathLst>
                <a:path w="5079">
                  <a:moveTo>
                    <a:pt x="4952" y="0"/>
                  </a:moveTo>
                  <a:lnTo>
                    <a:pt x="0" y="0"/>
                  </a:lnTo>
                </a:path>
              </a:pathLst>
            </a:custGeom>
            <a:ln w="3175">
              <a:solidFill>
                <a:srgbClr val="000000"/>
              </a:solidFill>
            </a:ln>
          </p:spPr>
          <p:txBody>
            <a:bodyPr wrap="square" lIns="0" tIns="0" rIns="0" bIns="0" rtlCol="0"/>
            <a:lstStyle/>
            <a:p>
              <a:endParaRPr sz="1227"/>
            </a:p>
          </p:txBody>
        </p:sp>
        <p:sp>
          <p:nvSpPr>
            <p:cNvPr id="3448" name="object 3448"/>
            <p:cNvSpPr/>
            <p:nvPr/>
          </p:nvSpPr>
          <p:spPr>
            <a:xfrm>
              <a:off x="8830818" y="7976044"/>
              <a:ext cx="99695" cy="99695"/>
            </a:xfrm>
            <a:custGeom>
              <a:avLst/>
              <a:gdLst/>
              <a:ahLst/>
              <a:cxnLst/>
              <a:rect l="l" t="t" r="r" b="b"/>
              <a:pathLst>
                <a:path w="99695" h="99695">
                  <a:moveTo>
                    <a:pt x="0" y="0"/>
                  </a:moveTo>
                  <a:lnTo>
                    <a:pt x="7829" y="38780"/>
                  </a:lnTo>
                  <a:lnTo>
                    <a:pt x="29181" y="70447"/>
                  </a:lnTo>
                  <a:lnTo>
                    <a:pt x="60849" y="91798"/>
                  </a:lnTo>
                  <a:lnTo>
                    <a:pt x="99627" y="99627"/>
                  </a:lnTo>
                </a:path>
              </a:pathLst>
            </a:custGeom>
            <a:ln w="3175">
              <a:solidFill>
                <a:srgbClr val="000000"/>
              </a:solidFill>
            </a:ln>
          </p:spPr>
          <p:txBody>
            <a:bodyPr wrap="square" lIns="0" tIns="0" rIns="0" bIns="0" rtlCol="0"/>
            <a:lstStyle/>
            <a:p>
              <a:endParaRPr sz="1227"/>
            </a:p>
          </p:txBody>
        </p:sp>
        <p:sp>
          <p:nvSpPr>
            <p:cNvPr id="3449" name="object 3449"/>
            <p:cNvSpPr/>
            <p:nvPr/>
          </p:nvSpPr>
          <p:spPr>
            <a:xfrm>
              <a:off x="8925306" y="7976235"/>
              <a:ext cx="0" cy="100330"/>
            </a:xfrm>
            <a:custGeom>
              <a:avLst/>
              <a:gdLst/>
              <a:ahLst/>
              <a:cxnLst/>
              <a:rect l="l" t="t" r="r" b="b"/>
              <a:pathLst>
                <a:path h="100329">
                  <a:moveTo>
                    <a:pt x="0" y="99821"/>
                  </a:moveTo>
                  <a:lnTo>
                    <a:pt x="0" y="0"/>
                  </a:lnTo>
                </a:path>
              </a:pathLst>
            </a:custGeom>
            <a:ln w="3175">
              <a:solidFill>
                <a:srgbClr val="000000"/>
              </a:solidFill>
            </a:ln>
          </p:spPr>
          <p:txBody>
            <a:bodyPr wrap="square" lIns="0" tIns="0" rIns="0" bIns="0" rtlCol="0"/>
            <a:lstStyle/>
            <a:p>
              <a:endParaRPr sz="1227"/>
            </a:p>
          </p:txBody>
        </p:sp>
        <p:sp>
          <p:nvSpPr>
            <p:cNvPr id="3450" name="object 3450"/>
            <p:cNvSpPr/>
            <p:nvPr/>
          </p:nvSpPr>
          <p:spPr>
            <a:xfrm>
              <a:off x="8930258" y="7976235"/>
              <a:ext cx="0" cy="100330"/>
            </a:xfrm>
            <a:custGeom>
              <a:avLst/>
              <a:gdLst/>
              <a:ahLst/>
              <a:cxnLst/>
              <a:rect l="l" t="t" r="r" b="b"/>
              <a:pathLst>
                <a:path h="100329">
                  <a:moveTo>
                    <a:pt x="0" y="0"/>
                  </a:moveTo>
                  <a:lnTo>
                    <a:pt x="0" y="99821"/>
                  </a:lnTo>
                </a:path>
              </a:pathLst>
            </a:custGeom>
            <a:ln w="3175">
              <a:solidFill>
                <a:srgbClr val="000000"/>
              </a:solidFill>
            </a:ln>
          </p:spPr>
          <p:txBody>
            <a:bodyPr wrap="square" lIns="0" tIns="0" rIns="0" bIns="0" rtlCol="0"/>
            <a:lstStyle/>
            <a:p>
              <a:endParaRPr sz="1227"/>
            </a:p>
          </p:txBody>
        </p:sp>
        <p:sp>
          <p:nvSpPr>
            <p:cNvPr id="3451" name="object 3451"/>
            <p:cNvSpPr/>
            <p:nvPr/>
          </p:nvSpPr>
          <p:spPr>
            <a:xfrm>
              <a:off x="8819768" y="7976235"/>
              <a:ext cx="5080" cy="0"/>
            </a:xfrm>
            <a:custGeom>
              <a:avLst/>
              <a:gdLst/>
              <a:ahLst/>
              <a:cxnLst/>
              <a:rect l="l" t="t" r="r" b="b"/>
              <a:pathLst>
                <a:path w="5079">
                  <a:moveTo>
                    <a:pt x="4952" y="0"/>
                  </a:moveTo>
                  <a:lnTo>
                    <a:pt x="0" y="0"/>
                  </a:lnTo>
                </a:path>
              </a:pathLst>
            </a:custGeom>
            <a:ln w="3175">
              <a:solidFill>
                <a:srgbClr val="000000"/>
              </a:solidFill>
            </a:ln>
          </p:spPr>
          <p:txBody>
            <a:bodyPr wrap="square" lIns="0" tIns="0" rIns="0" bIns="0" rtlCol="0"/>
            <a:lstStyle/>
            <a:p>
              <a:endParaRPr sz="1227"/>
            </a:p>
          </p:txBody>
        </p:sp>
        <p:sp>
          <p:nvSpPr>
            <p:cNvPr id="3452" name="object 3452"/>
            <p:cNvSpPr/>
            <p:nvPr/>
          </p:nvSpPr>
          <p:spPr>
            <a:xfrm>
              <a:off x="8725281" y="7976044"/>
              <a:ext cx="99695" cy="99695"/>
            </a:xfrm>
            <a:custGeom>
              <a:avLst/>
              <a:gdLst/>
              <a:ahLst/>
              <a:cxnLst/>
              <a:rect l="l" t="t" r="r" b="b"/>
              <a:pathLst>
                <a:path w="99695" h="99695">
                  <a:moveTo>
                    <a:pt x="0" y="0"/>
                  </a:moveTo>
                  <a:lnTo>
                    <a:pt x="7829" y="38780"/>
                  </a:lnTo>
                  <a:lnTo>
                    <a:pt x="29181" y="70447"/>
                  </a:lnTo>
                  <a:lnTo>
                    <a:pt x="60849" y="91798"/>
                  </a:lnTo>
                  <a:lnTo>
                    <a:pt x="99627" y="99627"/>
                  </a:lnTo>
                </a:path>
              </a:pathLst>
            </a:custGeom>
            <a:ln w="3175">
              <a:solidFill>
                <a:srgbClr val="000000"/>
              </a:solidFill>
            </a:ln>
          </p:spPr>
          <p:txBody>
            <a:bodyPr wrap="square" lIns="0" tIns="0" rIns="0" bIns="0" rtlCol="0"/>
            <a:lstStyle/>
            <a:p>
              <a:endParaRPr sz="1227"/>
            </a:p>
          </p:txBody>
        </p:sp>
        <p:sp>
          <p:nvSpPr>
            <p:cNvPr id="3453" name="object 3453"/>
            <p:cNvSpPr/>
            <p:nvPr/>
          </p:nvSpPr>
          <p:spPr>
            <a:xfrm>
              <a:off x="8819768" y="7976235"/>
              <a:ext cx="0" cy="100330"/>
            </a:xfrm>
            <a:custGeom>
              <a:avLst/>
              <a:gdLst/>
              <a:ahLst/>
              <a:cxnLst/>
              <a:rect l="l" t="t" r="r" b="b"/>
              <a:pathLst>
                <a:path h="100329">
                  <a:moveTo>
                    <a:pt x="0" y="99821"/>
                  </a:moveTo>
                  <a:lnTo>
                    <a:pt x="0" y="0"/>
                  </a:lnTo>
                </a:path>
              </a:pathLst>
            </a:custGeom>
            <a:ln w="3175">
              <a:solidFill>
                <a:srgbClr val="000000"/>
              </a:solidFill>
            </a:ln>
          </p:spPr>
          <p:txBody>
            <a:bodyPr wrap="square" lIns="0" tIns="0" rIns="0" bIns="0" rtlCol="0"/>
            <a:lstStyle/>
            <a:p>
              <a:endParaRPr sz="1227"/>
            </a:p>
          </p:txBody>
        </p:sp>
        <p:sp>
          <p:nvSpPr>
            <p:cNvPr id="3454" name="object 3454"/>
            <p:cNvSpPr/>
            <p:nvPr/>
          </p:nvSpPr>
          <p:spPr>
            <a:xfrm>
              <a:off x="8824721" y="7976235"/>
              <a:ext cx="0" cy="100330"/>
            </a:xfrm>
            <a:custGeom>
              <a:avLst/>
              <a:gdLst/>
              <a:ahLst/>
              <a:cxnLst/>
              <a:rect l="l" t="t" r="r" b="b"/>
              <a:pathLst>
                <a:path h="100329">
                  <a:moveTo>
                    <a:pt x="0" y="0"/>
                  </a:moveTo>
                  <a:lnTo>
                    <a:pt x="0" y="99821"/>
                  </a:lnTo>
                </a:path>
              </a:pathLst>
            </a:custGeom>
            <a:ln w="3175">
              <a:solidFill>
                <a:srgbClr val="000000"/>
              </a:solidFill>
            </a:ln>
          </p:spPr>
          <p:txBody>
            <a:bodyPr wrap="square" lIns="0" tIns="0" rIns="0" bIns="0" rtlCol="0"/>
            <a:lstStyle/>
            <a:p>
              <a:endParaRPr sz="1227"/>
            </a:p>
          </p:txBody>
        </p:sp>
        <p:sp>
          <p:nvSpPr>
            <p:cNvPr id="3455" name="object 3455"/>
            <p:cNvSpPr/>
            <p:nvPr/>
          </p:nvSpPr>
          <p:spPr>
            <a:xfrm>
              <a:off x="7954136" y="7976235"/>
              <a:ext cx="5080" cy="0"/>
            </a:xfrm>
            <a:custGeom>
              <a:avLst/>
              <a:gdLst/>
              <a:ahLst/>
              <a:cxnLst/>
              <a:rect l="l" t="t" r="r" b="b"/>
              <a:pathLst>
                <a:path w="5079">
                  <a:moveTo>
                    <a:pt x="0" y="0"/>
                  </a:moveTo>
                  <a:lnTo>
                    <a:pt x="4952" y="0"/>
                  </a:lnTo>
                </a:path>
              </a:pathLst>
            </a:custGeom>
            <a:ln w="3175">
              <a:solidFill>
                <a:srgbClr val="000000"/>
              </a:solidFill>
            </a:ln>
          </p:spPr>
          <p:txBody>
            <a:bodyPr wrap="square" lIns="0" tIns="0" rIns="0" bIns="0" rtlCol="0"/>
            <a:lstStyle/>
            <a:p>
              <a:endParaRPr sz="1227"/>
            </a:p>
          </p:txBody>
        </p:sp>
        <p:sp>
          <p:nvSpPr>
            <p:cNvPr id="3456" name="object 3456"/>
            <p:cNvSpPr/>
            <p:nvPr/>
          </p:nvSpPr>
          <p:spPr>
            <a:xfrm>
              <a:off x="7954327" y="7976048"/>
              <a:ext cx="99695" cy="99695"/>
            </a:xfrm>
            <a:custGeom>
              <a:avLst/>
              <a:gdLst/>
              <a:ahLst/>
              <a:cxnLst/>
              <a:rect l="l" t="t" r="r" b="b"/>
              <a:pathLst>
                <a:path w="99695" h="99695">
                  <a:moveTo>
                    <a:pt x="0" y="99627"/>
                  </a:moveTo>
                  <a:lnTo>
                    <a:pt x="38780" y="91798"/>
                  </a:lnTo>
                  <a:lnTo>
                    <a:pt x="70447" y="70446"/>
                  </a:lnTo>
                  <a:lnTo>
                    <a:pt x="91798" y="38778"/>
                  </a:lnTo>
                  <a:lnTo>
                    <a:pt x="99627" y="0"/>
                  </a:lnTo>
                </a:path>
              </a:pathLst>
            </a:custGeom>
            <a:ln w="3175">
              <a:solidFill>
                <a:srgbClr val="000000"/>
              </a:solidFill>
            </a:ln>
          </p:spPr>
          <p:txBody>
            <a:bodyPr wrap="square" lIns="0" tIns="0" rIns="0" bIns="0" rtlCol="0"/>
            <a:lstStyle/>
            <a:p>
              <a:endParaRPr sz="1227"/>
            </a:p>
          </p:txBody>
        </p:sp>
        <p:sp>
          <p:nvSpPr>
            <p:cNvPr id="3457" name="object 3457"/>
            <p:cNvSpPr/>
            <p:nvPr/>
          </p:nvSpPr>
          <p:spPr>
            <a:xfrm>
              <a:off x="7959090" y="7976235"/>
              <a:ext cx="0" cy="100330"/>
            </a:xfrm>
            <a:custGeom>
              <a:avLst/>
              <a:gdLst/>
              <a:ahLst/>
              <a:cxnLst/>
              <a:rect l="l" t="t" r="r" b="b"/>
              <a:pathLst>
                <a:path h="100329">
                  <a:moveTo>
                    <a:pt x="0" y="99821"/>
                  </a:moveTo>
                  <a:lnTo>
                    <a:pt x="0" y="0"/>
                  </a:lnTo>
                </a:path>
              </a:pathLst>
            </a:custGeom>
            <a:ln w="3175">
              <a:solidFill>
                <a:srgbClr val="000000"/>
              </a:solidFill>
            </a:ln>
          </p:spPr>
          <p:txBody>
            <a:bodyPr wrap="square" lIns="0" tIns="0" rIns="0" bIns="0" rtlCol="0"/>
            <a:lstStyle/>
            <a:p>
              <a:endParaRPr sz="1227"/>
            </a:p>
          </p:txBody>
        </p:sp>
        <p:sp>
          <p:nvSpPr>
            <p:cNvPr id="3458" name="object 3458"/>
            <p:cNvSpPr/>
            <p:nvPr/>
          </p:nvSpPr>
          <p:spPr>
            <a:xfrm>
              <a:off x="7954136" y="7976235"/>
              <a:ext cx="0" cy="100330"/>
            </a:xfrm>
            <a:custGeom>
              <a:avLst/>
              <a:gdLst/>
              <a:ahLst/>
              <a:cxnLst/>
              <a:rect l="l" t="t" r="r" b="b"/>
              <a:pathLst>
                <a:path h="100329">
                  <a:moveTo>
                    <a:pt x="0" y="0"/>
                  </a:moveTo>
                  <a:lnTo>
                    <a:pt x="0" y="99821"/>
                  </a:lnTo>
                </a:path>
              </a:pathLst>
            </a:custGeom>
            <a:ln w="3175">
              <a:solidFill>
                <a:srgbClr val="000000"/>
              </a:solidFill>
            </a:ln>
          </p:spPr>
          <p:txBody>
            <a:bodyPr wrap="square" lIns="0" tIns="0" rIns="0" bIns="0" rtlCol="0"/>
            <a:lstStyle/>
            <a:p>
              <a:endParaRPr sz="1227"/>
            </a:p>
          </p:txBody>
        </p:sp>
        <p:sp>
          <p:nvSpPr>
            <p:cNvPr id="3459" name="object 3459"/>
            <p:cNvSpPr/>
            <p:nvPr/>
          </p:nvSpPr>
          <p:spPr>
            <a:xfrm>
              <a:off x="8059673" y="7976235"/>
              <a:ext cx="5080" cy="0"/>
            </a:xfrm>
            <a:custGeom>
              <a:avLst/>
              <a:gdLst/>
              <a:ahLst/>
              <a:cxnLst/>
              <a:rect l="l" t="t" r="r" b="b"/>
              <a:pathLst>
                <a:path w="5079">
                  <a:moveTo>
                    <a:pt x="0" y="0"/>
                  </a:moveTo>
                  <a:lnTo>
                    <a:pt x="4571" y="0"/>
                  </a:lnTo>
                </a:path>
              </a:pathLst>
            </a:custGeom>
            <a:ln w="3175">
              <a:solidFill>
                <a:srgbClr val="000000"/>
              </a:solidFill>
            </a:ln>
          </p:spPr>
          <p:txBody>
            <a:bodyPr wrap="square" lIns="0" tIns="0" rIns="0" bIns="0" rtlCol="0"/>
            <a:lstStyle/>
            <a:p>
              <a:endParaRPr sz="1227"/>
            </a:p>
          </p:txBody>
        </p:sp>
        <p:sp>
          <p:nvSpPr>
            <p:cNvPr id="3460" name="object 3460"/>
            <p:cNvSpPr/>
            <p:nvPr/>
          </p:nvSpPr>
          <p:spPr>
            <a:xfrm>
              <a:off x="8059864" y="7976048"/>
              <a:ext cx="99695" cy="99695"/>
            </a:xfrm>
            <a:custGeom>
              <a:avLst/>
              <a:gdLst/>
              <a:ahLst/>
              <a:cxnLst/>
              <a:rect l="l" t="t" r="r" b="b"/>
              <a:pathLst>
                <a:path w="99695" h="99695">
                  <a:moveTo>
                    <a:pt x="0" y="99627"/>
                  </a:moveTo>
                  <a:lnTo>
                    <a:pt x="38780" y="91798"/>
                  </a:lnTo>
                  <a:lnTo>
                    <a:pt x="70447" y="70446"/>
                  </a:lnTo>
                  <a:lnTo>
                    <a:pt x="91798" y="38778"/>
                  </a:lnTo>
                  <a:lnTo>
                    <a:pt x="99627" y="0"/>
                  </a:lnTo>
                </a:path>
              </a:pathLst>
            </a:custGeom>
            <a:ln w="3175">
              <a:solidFill>
                <a:srgbClr val="000000"/>
              </a:solidFill>
            </a:ln>
          </p:spPr>
          <p:txBody>
            <a:bodyPr wrap="square" lIns="0" tIns="0" rIns="0" bIns="0" rtlCol="0"/>
            <a:lstStyle/>
            <a:p>
              <a:endParaRPr sz="1227"/>
            </a:p>
          </p:txBody>
        </p:sp>
        <p:sp>
          <p:nvSpPr>
            <p:cNvPr id="3461" name="object 3461"/>
            <p:cNvSpPr/>
            <p:nvPr/>
          </p:nvSpPr>
          <p:spPr>
            <a:xfrm>
              <a:off x="8064245" y="7976235"/>
              <a:ext cx="0" cy="100330"/>
            </a:xfrm>
            <a:custGeom>
              <a:avLst/>
              <a:gdLst/>
              <a:ahLst/>
              <a:cxnLst/>
              <a:rect l="l" t="t" r="r" b="b"/>
              <a:pathLst>
                <a:path h="100329">
                  <a:moveTo>
                    <a:pt x="0" y="99821"/>
                  </a:moveTo>
                  <a:lnTo>
                    <a:pt x="0" y="0"/>
                  </a:lnTo>
                </a:path>
              </a:pathLst>
            </a:custGeom>
            <a:ln w="3175">
              <a:solidFill>
                <a:srgbClr val="000000"/>
              </a:solidFill>
            </a:ln>
          </p:spPr>
          <p:txBody>
            <a:bodyPr wrap="square" lIns="0" tIns="0" rIns="0" bIns="0" rtlCol="0"/>
            <a:lstStyle/>
            <a:p>
              <a:endParaRPr sz="1227"/>
            </a:p>
          </p:txBody>
        </p:sp>
        <p:sp>
          <p:nvSpPr>
            <p:cNvPr id="3462" name="object 3462"/>
            <p:cNvSpPr/>
            <p:nvPr/>
          </p:nvSpPr>
          <p:spPr>
            <a:xfrm>
              <a:off x="8059673" y="7976235"/>
              <a:ext cx="0" cy="100330"/>
            </a:xfrm>
            <a:custGeom>
              <a:avLst/>
              <a:gdLst/>
              <a:ahLst/>
              <a:cxnLst/>
              <a:rect l="l" t="t" r="r" b="b"/>
              <a:pathLst>
                <a:path h="100329">
                  <a:moveTo>
                    <a:pt x="0" y="0"/>
                  </a:moveTo>
                  <a:lnTo>
                    <a:pt x="0" y="99821"/>
                  </a:lnTo>
                </a:path>
              </a:pathLst>
            </a:custGeom>
            <a:ln w="3175">
              <a:solidFill>
                <a:srgbClr val="000000"/>
              </a:solidFill>
            </a:ln>
          </p:spPr>
          <p:txBody>
            <a:bodyPr wrap="square" lIns="0" tIns="0" rIns="0" bIns="0" rtlCol="0"/>
            <a:lstStyle/>
            <a:p>
              <a:endParaRPr sz="1227"/>
            </a:p>
          </p:txBody>
        </p:sp>
        <p:sp>
          <p:nvSpPr>
            <p:cNvPr id="3463" name="object 3463"/>
            <p:cNvSpPr/>
            <p:nvPr/>
          </p:nvSpPr>
          <p:spPr>
            <a:xfrm>
              <a:off x="4827651" y="8248269"/>
              <a:ext cx="5080" cy="0"/>
            </a:xfrm>
            <a:custGeom>
              <a:avLst/>
              <a:gdLst/>
              <a:ahLst/>
              <a:cxnLst/>
              <a:rect l="l" t="t" r="r" b="b"/>
              <a:pathLst>
                <a:path w="5079">
                  <a:moveTo>
                    <a:pt x="4571" y="0"/>
                  </a:moveTo>
                  <a:lnTo>
                    <a:pt x="0" y="0"/>
                  </a:lnTo>
                </a:path>
              </a:pathLst>
            </a:custGeom>
            <a:ln w="3175">
              <a:solidFill>
                <a:srgbClr val="000000"/>
              </a:solidFill>
            </a:ln>
          </p:spPr>
          <p:txBody>
            <a:bodyPr wrap="square" lIns="0" tIns="0" rIns="0" bIns="0" rtlCol="0"/>
            <a:lstStyle/>
            <a:p>
              <a:endParaRPr sz="1227"/>
            </a:p>
          </p:txBody>
        </p:sp>
        <p:sp>
          <p:nvSpPr>
            <p:cNvPr id="3464" name="object 3464"/>
            <p:cNvSpPr/>
            <p:nvPr/>
          </p:nvSpPr>
          <p:spPr>
            <a:xfrm>
              <a:off x="4732782" y="8248078"/>
              <a:ext cx="99695" cy="99695"/>
            </a:xfrm>
            <a:custGeom>
              <a:avLst/>
              <a:gdLst/>
              <a:ahLst/>
              <a:cxnLst/>
              <a:rect l="l" t="t" r="r" b="b"/>
              <a:pathLst>
                <a:path w="99695" h="99695">
                  <a:moveTo>
                    <a:pt x="0" y="0"/>
                  </a:moveTo>
                  <a:lnTo>
                    <a:pt x="7829" y="38780"/>
                  </a:lnTo>
                  <a:lnTo>
                    <a:pt x="29181" y="70447"/>
                  </a:lnTo>
                  <a:lnTo>
                    <a:pt x="60849" y="91798"/>
                  </a:lnTo>
                  <a:lnTo>
                    <a:pt x="99627" y="99627"/>
                  </a:lnTo>
                </a:path>
              </a:pathLst>
            </a:custGeom>
            <a:ln w="3175">
              <a:solidFill>
                <a:srgbClr val="000000"/>
              </a:solidFill>
            </a:ln>
          </p:spPr>
          <p:txBody>
            <a:bodyPr wrap="square" lIns="0" tIns="0" rIns="0" bIns="0" rtlCol="0"/>
            <a:lstStyle/>
            <a:p>
              <a:endParaRPr sz="1227"/>
            </a:p>
          </p:txBody>
        </p:sp>
        <p:sp>
          <p:nvSpPr>
            <p:cNvPr id="3465" name="object 3465"/>
            <p:cNvSpPr/>
            <p:nvPr/>
          </p:nvSpPr>
          <p:spPr>
            <a:xfrm>
              <a:off x="4827651" y="8248269"/>
              <a:ext cx="0" cy="99695"/>
            </a:xfrm>
            <a:custGeom>
              <a:avLst/>
              <a:gdLst/>
              <a:ahLst/>
              <a:cxnLst/>
              <a:rect l="l" t="t" r="r" b="b"/>
              <a:pathLst>
                <a:path h="99695">
                  <a:moveTo>
                    <a:pt x="0" y="99440"/>
                  </a:moveTo>
                  <a:lnTo>
                    <a:pt x="0" y="0"/>
                  </a:lnTo>
                </a:path>
              </a:pathLst>
            </a:custGeom>
            <a:ln w="3175">
              <a:solidFill>
                <a:srgbClr val="000000"/>
              </a:solidFill>
            </a:ln>
          </p:spPr>
          <p:txBody>
            <a:bodyPr wrap="square" lIns="0" tIns="0" rIns="0" bIns="0" rtlCol="0"/>
            <a:lstStyle/>
            <a:p>
              <a:endParaRPr sz="1227"/>
            </a:p>
          </p:txBody>
        </p:sp>
        <p:sp>
          <p:nvSpPr>
            <p:cNvPr id="3466" name="object 3466"/>
            <p:cNvSpPr/>
            <p:nvPr/>
          </p:nvSpPr>
          <p:spPr>
            <a:xfrm>
              <a:off x="4832222" y="8248269"/>
              <a:ext cx="0" cy="100330"/>
            </a:xfrm>
            <a:custGeom>
              <a:avLst/>
              <a:gdLst/>
              <a:ahLst/>
              <a:cxnLst/>
              <a:rect l="l" t="t" r="r" b="b"/>
              <a:pathLst>
                <a:path h="100329">
                  <a:moveTo>
                    <a:pt x="0" y="0"/>
                  </a:moveTo>
                  <a:lnTo>
                    <a:pt x="0" y="99821"/>
                  </a:lnTo>
                </a:path>
              </a:pathLst>
            </a:custGeom>
            <a:ln w="3175">
              <a:solidFill>
                <a:srgbClr val="000000"/>
              </a:solidFill>
            </a:ln>
          </p:spPr>
          <p:txBody>
            <a:bodyPr wrap="square" lIns="0" tIns="0" rIns="0" bIns="0" rtlCol="0"/>
            <a:lstStyle/>
            <a:p>
              <a:endParaRPr sz="1227"/>
            </a:p>
          </p:txBody>
        </p:sp>
        <p:sp>
          <p:nvSpPr>
            <p:cNvPr id="3467" name="object 3467"/>
            <p:cNvSpPr/>
            <p:nvPr/>
          </p:nvSpPr>
          <p:spPr>
            <a:xfrm>
              <a:off x="4932807" y="8248269"/>
              <a:ext cx="5080" cy="0"/>
            </a:xfrm>
            <a:custGeom>
              <a:avLst/>
              <a:gdLst/>
              <a:ahLst/>
              <a:cxnLst/>
              <a:rect l="l" t="t" r="r" b="b"/>
              <a:pathLst>
                <a:path w="5079">
                  <a:moveTo>
                    <a:pt x="4952" y="0"/>
                  </a:moveTo>
                  <a:lnTo>
                    <a:pt x="0" y="0"/>
                  </a:lnTo>
                </a:path>
              </a:pathLst>
            </a:custGeom>
            <a:ln w="3175">
              <a:solidFill>
                <a:srgbClr val="000000"/>
              </a:solidFill>
            </a:ln>
          </p:spPr>
          <p:txBody>
            <a:bodyPr wrap="square" lIns="0" tIns="0" rIns="0" bIns="0" rtlCol="0"/>
            <a:lstStyle/>
            <a:p>
              <a:endParaRPr sz="1227"/>
            </a:p>
          </p:txBody>
        </p:sp>
        <p:sp>
          <p:nvSpPr>
            <p:cNvPr id="3468" name="object 3468"/>
            <p:cNvSpPr/>
            <p:nvPr/>
          </p:nvSpPr>
          <p:spPr>
            <a:xfrm>
              <a:off x="4838319" y="8248078"/>
              <a:ext cx="99695" cy="99695"/>
            </a:xfrm>
            <a:custGeom>
              <a:avLst/>
              <a:gdLst/>
              <a:ahLst/>
              <a:cxnLst/>
              <a:rect l="l" t="t" r="r" b="b"/>
              <a:pathLst>
                <a:path w="99695" h="99695">
                  <a:moveTo>
                    <a:pt x="0" y="0"/>
                  </a:moveTo>
                  <a:lnTo>
                    <a:pt x="7829" y="38780"/>
                  </a:lnTo>
                  <a:lnTo>
                    <a:pt x="29181" y="70447"/>
                  </a:lnTo>
                  <a:lnTo>
                    <a:pt x="60849" y="91798"/>
                  </a:lnTo>
                  <a:lnTo>
                    <a:pt x="99627" y="99627"/>
                  </a:lnTo>
                </a:path>
              </a:pathLst>
            </a:custGeom>
            <a:ln w="3175">
              <a:solidFill>
                <a:srgbClr val="000000"/>
              </a:solidFill>
            </a:ln>
          </p:spPr>
          <p:txBody>
            <a:bodyPr wrap="square" lIns="0" tIns="0" rIns="0" bIns="0" rtlCol="0"/>
            <a:lstStyle/>
            <a:p>
              <a:endParaRPr sz="1227"/>
            </a:p>
          </p:txBody>
        </p:sp>
        <p:sp>
          <p:nvSpPr>
            <p:cNvPr id="3469" name="object 3469"/>
            <p:cNvSpPr/>
            <p:nvPr/>
          </p:nvSpPr>
          <p:spPr>
            <a:xfrm>
              <a:off x="4932807" y="8248269"/>
              <a:ext cx="0" cy="99695"/>
            </a:xfrm>
            <a:custGeom>
              <a:avLst/>
              <a:gdLst/>
              <a:ahLst/>
              <a:cxnLst/>
              <a:rect l="l" t="t" r="r" b="b"/>
              <a:pathLst>
                <a:path h="99695">
                  <a:moveTo>
                    <a:pt x="0" y="99440"/>
                  </a:moveTo>
                  <a:lnTo>
                    <a:pt x="0" y="0"/>
                  </a:lnTo>
                </a:path>
              </a:pathLst>
            </a:custGeom>
            <a:ln w="3175">
              <a:solidFill>
                <a:srgbClr val="000000"/>
              </a:solidFill>
            </a:ln>
          </p:spPr>
          <p:txBody>
            <a:bodyPr wrap="square" lIns="0" tIns="0" rIns="0" bIns="0" rtlCol="0"/>
            <a:lstStyle/>
            <a:p>
              <a:endParaRPr sz="1227"/>
            </a:p>
          </p:txBody>
        </p:sp>
        <p:sp>
          <p:nvSpPr>
            <p:cNvPr id="3470" name="object 3470"/>
            <p:cNvSpPr/>
            <p:nvPr/>
          </p:nvSpPr>
          <p:spPr>
            <a:xfrm>
              <a:off x="4937759" y="8248269"/>
              <a:ext cx="0" cy="100330"/>
            </a:xfrm>
            <a:custGeom>
              <a:avLst/>
              <a:gdLst/>
              <a:ahLst/>
              <a:cxnLst/>
              <a:rect l="l" t="t" r="r" b="b"/>
              <a:pathLst>
                <a:path h="100329">
                  <a:moveTo>
                    <a:pt x="0" y="0"/>
                  </a:moveTo>
                  <a:lnTo>
                    <a:pt x="0" y="99821"/>
                  </a:lnTo>
                </a:path>
              </a:pathLst>
            </a:custGeom>
            <a:ln w="3175">
              <a:solidFill>
                <a:srgbClr val="000000"/>
              </a:solidFill>
            </a:ln>
          </p:spPr>
          <p:txBody>
            <a:bodyPr wrap="square" lIns="0" tIns="0" rIns="0" bIns="0" rtlCol="0"/>
            <a:lstStyle/>
            <a:p>
              <a:endParaRPr sz="1227"/>
            </a:p>
          </p:txBody>
        </p:sp>
        <p:sp>
          <p:nvSpPr>
            <p:cNvPr id="3471" name="object 3471"/>
            <p:cNvSpPr/>
            <p:nvPr/>
          </p:nvSpPr>
          <p:spPr>
            <a:xfrm>
              <a:off x="3961638" y="7976235"/>
              <a:ext cx="5080" cy="0"/>
            </a:xfrm>
            <a:custGeom>
              <a:avLst/>
              <a:gdLst/>
              <a:ahLst/>
              <a:cxnLst/>
              <a:rect l="l" t="t" r="r" b="b"/>
              <a:pathLst>
                <a:path w="5079">
                  <a:moveTo>
                    <a:pt x="0" y="0"/>
                  </a:moveTo>
                  <a:lnTo>
                    <a:pt x="4952" y="0"/>
                  </a:lnTo>
                </a:path>
              </a:pathLst>
            </a:custGeom>
            <a:ln w="3175">
              <a:solidFill>
                <a:srgbClr val="000000"/>
              </a:solidFill>
            </a:ln>
          </p:spPr>
          <p:txBody>
            <a:bodyPr wrap="square" lIns="0" tIns="0" rIns="0" bIns="0" rtlCol="0"/>
            <a:lstStyle/>
            <a:p>
              <a:endParaRPr sz="1227"/>
            </a:p>
          </p:txBody>
        </p:sp>
        <p:sp>
          <p:nvSpPr>
            <p:cNvPr id="3472" name="object 3472"/>
            <p:cNvSpPr/>
            <p:nvPr/>
          </p:nvSpPr>
          <p:spPr>
            <a:xfrm>
              <a:off x="3961828" y="7976048"/>
              <a:ext cx="99695" cy="99695"/>
            </a:xfrm>
            <a:custGeom>
              <a:avLst/>
              <a:gdLst/>
              <a:ahLst/>
              <a:cxnLst/>
              <a:rect l="l" t="t" r="r" b="b"/>
              <a:pathLst>
                <a:path w="99695" h="99695">
                  <a:moveTo>
                    <a:pt x="0" y="99627"/>
                  </a:moveTo>
                  <a:lnTo>
                    <a:pt x="38780" y="91798"/>
                  </a:lnTo>
                  <a:lnTo>
                    <a:pt x="70447" y="70446"/>
                  </a:lnTo>
                  <a:lnTo>
                    <a:pt x="91798" y="38778"/>
                  </a:lnTo>
                  <a:lnTo>
                    <a:pt x="99627" y="0"/>
                  </a:lnTo>
                </a:path>
              </a:pathLst>
            </a:custGeom>
            <a:ln w="3175">
              <a:solidFill>
                <a:srgbClr val="000000"/>
              </a:solidFill>
            </a:ln>
          </p:spPr>
          <p:txBody>
            <a:bodyPr wrap="square" lIns="0" tIns="0" rIns="0" bIns="0" rtlCol="0"/>
            <a:lstStyle/>
            <a:p>
              <a:endParaRPr sz="1227"/>
            </a:p>
          </p:txBody>
        </p:sp>
        <p:sp>
          <p:nvSpPr>
            <p:cNvPr id="3473" name="object 3473"/>
            <p:cNvSpPr/>
            <p:nvPr/>
          </p:nvSpPr>
          <p:spPr>
            <a:xfrm>
              <a:off x="3966590" y="7976235"/>
              <a:ext cx="0" cy="100330"/>
            </a:xfrm>
            <a:custGeom>
              <a:avLst/>
              <a:gdLst/>
              <a:ahLst/>
              <a:cxnLst/>
              <a:rect l="l" t="t" r="r" b="b"/>
              <a:pathLst>
                <a:path h="100329">
                  <a:moveTo>
                    <a:pt x="0" y="99821"/>
                  </a:moveTo>
                  <a:lnTo>
                    <a:pt x="0" y="0"/>
                  </a:lnTo>
                </a:path>
              </a:pathLst>
            </a:custGeom>
            <a:ln w="3175">
              <a:solidFill>
                <a:srgbClr val="000000"/>
              </a:solidFill>
            </a:ln>
          </p:spPr>
          <p:txBody>
            <a:bodyPr wrap="square" lIns="0" tIns="0" rIns="0" bIns="0" rtlCol="0"/>
            <a:lstStyle/>
            <a:p>
              <a:endParaRPr sz="1227"/>
            </a:p>
          </p:txBody>
        </p:sp>
        <p:sp>
          <p:nvSpPr>
            <p:cNvPr id="3474" name="object 3474"/>
            <p:cNvSpPr/>
            <p:nvPr/>
          </p:nvSpPr>
          <p:spPr>
            <a:xfrm>
              <a:off x="3961638" y="7976235"/>
              <a:ext cx="0" cy="100330"/>
            </a:xfrm>
            <a:custGeom>
              <a:avLst/>
              <a:gdLst/>
              <a:ahLst/>
              <a:cxnLst/>
              <a:rect l="l" t="t" r="r" b="b"/>
              <a:pathLst>
                <a:path h="100329">
                  <a:moveTo>
                    <a:pt x="0" y="0"/>
                  </a:moveTo>
                  <a:lnTo>
                    <a:pt x="0" y="99821"/>
                  </a:lnTo>
                </a:path>
              </a:pathLst>
            </a:custGeom>
            <a:ln w="3175">
              <a:solidFill>
                <a:srgbClr val="000000"/>
              </a:solidFill>
            </a:ln>
          </p:spPr>
          <p:txBody>
            <a:bodyPr wrap="square" lIns="0" tIns="0" rIns="0" bIns="0" rtlCol="0"/>
            <a:lstStyle/>
            <a:p>
              <a:endParaRPr sz="1227"/>
            </a:p>
          </p:txBody>
        </p:sp>
        <p:sp>
          <p:nvSpPr>
            <p:cNvPr id="3475" name="object 3475"/>
            <p:cNvSpPr/>
            <p:nvPr/>
          </p:nvSpPr>
          <p:spPr>
            <a:xfrm>
              <a:off x="4067175" y="7976235"/>
              <a:ext cx="5080" cy="0"/>
            </a:xfrm>
            <a:custGeom>
              <a:avLst/>
              <a:gdLst/>
              <a:ahLst/>
              <a:cxnLst/>
              <a:rect l="l" t="t" r="r" b="b"/>
              <a:pathLst>
                <a:path w="5079">
                  <a:moveTo>
                    <a:pt x="0" y="0"/>
                  </a:moveTo>
                  <a:lnTo>
                    <a:pt x="4952" y="0"/>
                  </a:lnTo>
                </a:path>
              </a:pathLst>
            </a:custGeom>
            <a:ln w="3175">
              <a:solidFill>
                <a:srgbClr val="000000"/>
              </a:solidFill>
            </a:ln>
          </p:spPr>
          <p:txBody>
            <a:bodyPr wrap="square" lIns="0" tIns="0" rIns="0" bIns="0" rtlCol="0"/>
            <a:lstStyle/>
            <a:p>
              <a:endParaRPr sz="1227"/>
            </a:p>
          </p:txBody>
        </p:sp>
        <p:sp>
          <p:nvSpPr>
            <p:cNvPr id="3476" name="object 3476"/>
            <p:cNvSpPr/>
            <p:nvPr/>
          </p:nvSpPr>
          <p:spPr>
            <a:xfrm>
              <a:off x="4067365" y="7976048"/>
              <a:ext cx="99695" cy="99695"/>
            </a:xfrm>
            <a:custGeom>
              <a:avLst/>
              <a:gdLst/>
              <a:ahLst/>
              <a:cxnLst/>
              <a:rect l="l" t="t" r="r" b="b"/>
              <a:pathLst>
                <a:path w="99695" h="99695">
                  <a:moveTo>
                    <a:pt x="0" y="99627"/>
                  </a:moveTo>
                  <a:lnTo>
                    <a:pt x="38780" y="91798"/>
                  </a:lnTo>
                  <a:lnTo>
                    <a:pt x="70447" y="70446"/>
                  </a:lnTo>
                  <a:lnTo>
                    <a:pt x="91798" y="38778"/>
                  </a:lnTo>
                  <a:lnTo>
                    <a:pt x="99627" y="0"/>
                  </a:lnTo>
                </a:path>
              </a:pathLst>
            </a:custGeom>
            <a:ln w="3175">
              <a:solidFill>
                <a:srgbClr val="000000"/>
              </a:solidFill>
            </a:ln>
          </p:spPr>
          <p:txBody>
            <a:bodyPr wrap="square" lIns="0" tIns="0" rIns="0" bIns="0" rtlCol="0"/>
            <a:lstStyle/>
            <a:p>
              <a:endParaRPr sz="1227"/>
            </a:p>
          </p:txBody>
        </p:sp>
        <p:sp>
          <p:nvSpPr>
            <p:cNvPr id="3477" name="object 3477"/>
            <p:cNvSpPr/>
            <p:nvPr/>
          </p:nvSpPr>
          <p:spPr>
            <a:xfrm>
              <a:off x="4072128" y="7976235"/>
              <a:ext cx="0" cy="100330"/>
            </a:xfrm>
            <a:custGeom>
              <a:avLst/>
              <a:gdLst/>
              <a:ahLst/>
              <a:cxnLst/>
              <a:rect l="l" t="t" r="r" b="b"/>
              <a:pathLst>
                <a:path h="100329">
                  <a:moveTo>
                    <a:pt x="0" y="99821"/>
                  </a:moveTo>
                  <a:lnTo>
                    <a:pt x="0" y="0"/>
                  </a:lnTo>
                </a:path>
              </a:pathLst>
            </a:custGeom>
            <a:ln w="3175">
              <a:solidFill>
                <a:srgbClr val="000000"/>
              </a:solidFill>
            </a:ln>
          </p:spPr>
          <p:txBody>
            <a:bodyPr wrap="square" lIns="0" tIns="0" rIns="0" bIns="0" rtlCol="0"/>
            <a:lstStyle/>
            <a:p>
              <a:endParaRPr sz="1227"/>
            </a:p>
          </p:txBody>
        </p:sp>
        <p:sp>
          <p:nvSpPr>
            <p:cNvPr id="3478" name="object 3478"/>
            <p:cNvSpPr/>
            <p:nvPr/>
          </p:nvSpPr>
          <p:spPr>
            <a:xfrm>
              <a:off x="4067175" y="7976235"/>
              <a:ext cx="0" cy="100330"/>
            </a:xfrm>
            <a:custGeom>
              <a:avLst/>
              <a:gdLst/>
              <a:ahLst/>
              <a:cxnLst/>
              <a:rect l="l" t="t" r="r" b="b"/>
              <a:pathLst>
                <a:path h="100329">
                  <a:moveTo>
                    <a:pt x="0" y="0"/>
                  </a:moveTo>
                  <a:lnTo>
                    <a:pt x="0" y="99821"/>
                  </a:lnTo>
                </a:path>
              </a:pathLst>
            </a:custGeom>
            <a:ln w="3175">
              <a:solidFill>
                <a:srgbClr val="000000"/>
              </a:solidFill>
            </a:ln>
          </p:spPr>
          <p:txBody>
            <a:bodyPr wrap="square" lIns="0" tIns="0" rIns="0" bIns="0" rtlCol="0"/>
            <a:lstStyle/>
            <a:p>
              <a:endParaRPr sz="1227"/>
            </a:p>
          </p:txBody>
        </p:sp>
        <p:sp>
          <p:nvSpPr>
            <p:cNvPr id="3479" name="object 3479"/>
            <p:cNvSpPr/>
            <p:nvPr/>
          </p:nvSpPr>
          <p:spPr>
            <a:xfrm>
              <a:off x="12454508" y="2894838"/>
              <a:ext cx="0" cy="5080"/>
            </a:xfrm>
            <a:custGeom>
              <a:avLst/>
              <a:gdLst/>
              <a:ahLst/>
              <a:cxnLst/>
              <a:rect l="l" t="t" r="r" b="b"/>
              <a:pathLst>
                <a:path h="5080">
                  <a:moveTo>
                    <a:pt x="0" y="4952"/>
                  </a:moveTo>
                  <a:lnTo>
                    <a:pt x="0" y="0"/>
                  </a:lnTo>
                </a:path>
              </a:pathLst>
            </a:custGeom>
            <a:ln w="3175">
              <a:solidFill>
                <a:srgbClr val="000000"/>
              </a:solidFill>
            </a:ln>
          </p:spPr>
          <p:txBody>
            <a:bodyPr wrap="square" lIns="0" tIns="0" rIns="0" bIns="0" rtlCol="0"/>
            <a:lstStyle/>
            <a:p>
              <a:endParaRPr sz="1227"/>
            </a:p>
          </p:txBody>
        </p:sp>
        <p:sp>
          <p:nvSpPr>
            <p:cNvPr id="3480" name="object 3480"/>
            <p:cNvSpPr/>
            <p:nvPr/>
          </p:nvSpPr>
          <p:spPr>
            <a:xfrm>
              <a:off x="12454703" y="2799972"/>
              <a:ext cx="99695" cy="99695"/>
            </a:xfrm>
            <a:custGeom>
              <a:avLst/>
              <a:gdLst/>
              <a:ahLst/>
              <a:cxnLst/>
              <a:rect l="l" t="t" r="r" b="b"/>
              <a:pathLst>
                <a:path w="99695" h="99694">
                  <a:moveTo>
                    <a:pt x="99627" y="99627"/>
                  </a:moveTo>
                  <a:lnTo>
                    <a:pt x="91798" y="60847"/>
                  </a:lnTo>
                  <a:lnTo>
                    <a:pt x="70446" y="29179"/>
                  </a:lnTo>
                  <a:lnTo>
                    <a:pt x="38778" y="7829"/>
                  </a:lnTo>
                  <a:lnTo>
                    <a:pt x="0" y="0"/>
                  </a:lnTo>
                </a:path>
              </a:pathLst>
            </a:custGeom>
            <a:ln w="3175">
              <a:solidFill>
                <a:srgbClr val="000000"/>
              </a:solidFill>
            </a:ln>
          </p:spPr>
          <p:txBody>
            <a:bodyPr wrap="square" lIns="0" tIns="0" rIns="0" bIns="0" rtlCol="0"/>
            <a:lstStyle/>
            <a:p>
              <a:endParaRPr sz="1227"/>
            </a:p>
          </p:txBody>
        </p:sp>
        <p:sp>
          <p:nvSpPr>
            <p:cNvPr id="3481" name="object 3481"/>
            <p:cNvSpPr/>
            <p:nvPr/>
          </p:nvSpPr>
          <p:spPr>
            <a:xfrm>
              <a:off x="12454508" y="2894838"/>
              <a:ext cx="100330" cy="0"/>
            </a:xfrm>
            <a:custGeom>
              <a:avLst/>
              <a:gdLst/>
              <a:ahLst/>
              <a:cxnLst/>
              <a:rect l="l" t="t" r="r" b="b"/>
              <a:pathLst>
                <a:path w="100329">
                  <a:moveTo>
                    <a:pt x="99821" y="0"/>
                  </a:moveTo>
                  <a:lnTo>
                    <a:pt x="0" y="0"/>
                  </a:lnTo>
                </a:path>
              </a:pathLst>
            </a:custGeom>
            <a:ln w="3175">
              <a:solidFill>
                <a:srgbClr val="000000"/>
              </a:solidFill>
            </a:ln>
          </p:spPr>
          <p:txBody>
            <a:bodyPr wrap="square" lIns="0" tIns="0" rIns="0" bIns="0" rtlCol="0"/>
            <a:lstStyle/>
            <a:p>
              <a:endParaRPr sz="1227"/>
            </a:p>
          </p:txBody>
        </p:sp>
        <p:sp>
          <p:nvSpPr>
            <p:cNvPr id="3482" name="object 3482"/>
            <p:cNvSpPr/>
            <p:nvPr/>
          </p:nvSpPr>
          <p:spPr>
            <a:xfrm>
              <a:off x="12454508" y="2899791"/>
              <a:ext cx="100330" cy="0"/>
            </a:xfrm>
            <a:custGeom>
              <a:avLst/>
              <a:gdLst/>
              <a:ahLst/>
              <a:cxnLst/>
              <a:rect l="l" t="t" r="r" b="b"/>
              <a:pathLst>
                <a:path w="100329">
                  <a:moveTo>
                    <a:pt x="0" y="0"/>
                  </a:moveTo>
                  <a:lnTo>
                    <a:pt x="99821" y="0"/>
                  </a:lnTo>
                </a:path>
              </a:pathLst>
            </a:custGeom>
            <a:ln w="3175">
              <a:solidFill>
                <a:srgbClr val="000000"/>
              </a:solidFill>
            </a:ln>
          </p:spPr>
          <p:txBody>
            <a:bodyPr wrap="square" lIns="0" tIns="0" rIns="0" bIns="0" rtlCol="0"/>
            <a:lstStyle/>
            <a:p>
              <a:endParaRPr sz="1227"/>
            </a:p>
          </p:txBody>
        </p:sp>
        <p:sp>
          <p:nvSpPr>
            <p:cNvPr id="3483" name="object 3483"/>
            <p:cNvSpPr/>
            <p:nvPr/>
          </p:nvSpPr>
          <p:spPr>
            <a:xfrm>
              <a:off x="8819768" y="8248269"/>
              <a:ext cx="5080" cy="0"/>
            </a:xfrm>
            <a:custGeom>
              <a:avLst/>
              <a:gdLst/>
              <a:ahLst/>
              <a:cxnLst/>
              <a:rect l="l" t="t" r="r" b="b"/>
              <a:pathLst>
                <a:path w="5079">
                  <a:moveTo>
                    <a:pt x="4952" y="0"/>
                  </a:moveTo>
                  <a:lnTo>
                    <a:pt x="0" y="0"/>
                  </a:lnTo>
                </a:path>
              </a:pathLst>
            </a:custGeom>
            <a:ln w="3175">
              <a:solidFill>
                <a:srgbClr val="000000"/>
              </a:solidFill>
            </a:ln>
          </p:spPr>
          <p:txBody>
            <a:bodyPr wrap="square" lIns="0" tIns="0" rIns="0" bIns="0" rtlCol="0"/>
            <a:lstStyle/>
            <a:p>
              <a:endParaRPr sz="1227"/>
            </a:p>
          </p:txBody>
        </p:sp>
        <p:sp>
          <p:nvSpPr>
            <p:cNvPr id="3484" name="object 3484"/>
            <p:cNvSpPr/>
            <p:nvPr/>
          </p:nvSpPr>
          <p:spPr>
            <a:xfrm>
              <a:off x="8725281" y="8248078"/>
              <a:ext cx="99695" cy="99695"/>
            </a:xfrm>
            <a:custGeom>
              <a:avLst/>
              <a:gdLst/>
              <a:ahLst/>
              <a:cxnLst/>
              <a:rect l="l" t="t" r="r" b="b"/>
              <a:pathLst>
                <a:path w="99695" h="99695">
                  <a:moveTo>
                    <a:pt x="0" y="0"/>
                  </a:moveTo>
                  <a:lnTo>
                    <a:pt x="7829" y="38780"/>
                  </a:lnTo>
                  <a:lnTo>
                    <a:pt x="29181" y="70447"/>
                  </a:lnTo>
                  <a:lnTo>
                    <a:pt x="60849" y="91798"/>
                  </a:lnTo>
                  <a:lnTo>
                    <a:pt x="99627" y="99627"/>
                  </a:lnTo>
                </a:path>
              </a:pathLst>
            </a:custGeom>
            <a:ln w="3175">
              <a:solidFill>
                <a:srgbClr val="000000"/>
              </a:solidFill>
            </a:ln>
          </p:spPr>
          <p:txBody>
            <a:bodyPr wrap="square" lIns="0" tIns="0" rIns="0" bIns="0" rtlCol="0"/>
            <a:lstStyle/>
            <a:p>
              <a:endParaRPr sz="1227"/>
            </a:p>
          </p:txBody>
        </p:sp>
        <p:sp>
          <p:nvSpPr>
            <p:cNvPr id="3485" name="object 3485"/>
            <p:cNvSpPr/>
            <p:nvPr/>
          </p:nvSpPr>
          <p:spPr>
            <a:xfrm>
              <a:off x="8819768" y="8248269"/>
              <a:ext cx="0" cy="99695"/>
            </a:xfrm>
            <a:custGeom>
              <a:avLst/>
              <a:gdLst/>
              <a:ahLst/>
              <a:cxnLst/>
              <a:rect l="l" t="t" r="r" b="b"/>
              <a:pathLst>
                <a:path h="99695">
                  <a:moveTo>
                    <a:pt x="0" y="99440"/>
                  </a:moveTo>
                  <a:lnTo>
                    <a:pt x="0" y="0"/>
                  </a:lnTo>
                </a:path>
              </a:pathLst>
            </a:custGeom>
            <a:ln w="3175">
              <a:solidFill>
                <a:srgbClr val="000000"/>
              </a:solidFill>
            </a:ln>
          </p:spPr>
          <p:txBody>
            <a:bodyPr wrap="square" lIns="0" tIns="0" rIns="0" bIns="0" rtlCol="0"/>
            <a:lstStyle/>
            <a:p>
              <a:endParaRPr sz="1227"/>
            </a:p>
          </p:txBody>
        </p:sp>
        <p:sp>
          <p:nvSpPr>
            <p:cNvPr id="3486" name="object 3486"/>
            <p:cNvSpPr/>
            <p:nvPr/>
          </p:nvSpPr>
          <p:spPr>
            <a:xfrm>
              <a:off x="8824721" y="8248269"/>
              <a:ext cx="0" cy="100330"/>
            </a:xfrm>
            <a:custGeom>
              <a:avLst/>
              <a:gdLst/>
              <a:ahLst/>
              <a:cxnLst/>
              <a:rect l="l" t="t" r="r" b="b"/>
              <a:pathLst>
                <a:path h="100329">
                  <a:moveTo>
                    <a:pt x="0" y="0"/>
                  </a:moveTo>
                  <a:lnTo>
                    <a:pt x="0" y="99821"/>
                  </a:lnTo>
                </a:path>
              </a:pathLst>
            </a:custGeom>
            <a:ln w="3175">
              <a:solidFill>
                <a:srgbClr val="000000"/>
              </a:solidFill>
            </a:ln>
          </p:spPr>
          <p:txBody>
            <a:bodyPr wrap="square" lIns="0" tIns="0" rIns="0" bIns="0" rtlCol="0"/>
            <a:lstStyle/>
            <a:p>
              <a:endParaRPr sz="1227"/>
            </a:p>
          </p:txBody>
        </p:sp>
        <p:sp>
          <p:nvSpPr>
            <p:cNvPr id="3487" name="object 3487"/>
            <p:cNvSpPr/>
            <p:nvPr/>
          </p:nvSpPr>
          <p:spPr>
            <a:xfrm>
              <a:off x="8925306" y="8248269"/>
              <a:ext cx="5080" cy="0"/>
            </a:xfrm>
            <a:custGeom>
              <a:avLst/>
              <a:gdLst/>
              <a:ahLst/>
              <a:cxnLst/>
              <a:rect l="l" t="t" r="r" b="b"/>
              <a:pathLst>
                <a:path w="5079">
                  <a:moveTo>
                    <a:pt x="4952" y="0"/>
                  </a:moveTo>
                  <a:lnTo>
                    <a:pt x="0" y="0"/>
                  </a:lnTo>
                </a:path>
              </a:pathLst>
            </a:custGeom>
            <a:ln w="3175">
              <a:solidFill>
                <a:srgbClr val="000000"/>
              </a:solidFill>
            </a:ln>
          </p:spPr>
          <p:txBody>
            <a:bodyPr wrap="square" lIns="0" tIns="0" rIns="0" bIns="0" rtlCol="0"/>
            <a:lstStyle/>
            <a:p>
              <a:endParaRPr sz="1227"/>
            </a:p>
          </p:txBody>
        </p:sp>
        <p:sp>
          <p:nvSpPr>
            <p:cNvPr id="3488" name="object 3488"/>
            <p:cNvSpPr/>
            <p:nvPr/>
          </p:nvSpPr>
          <p:spPr>
            <a:xfrm>
              <a:off x="8830818" y="8248078"/>
              <a:ext cx="99695" cy="99695"/>
            </a:xfrm>
            <a:custGeom>
              <a:avLst/>
              <a:gdLst/>
              <a:ahLst/>
              <a:cxnLst/>
              <a:rect l="l" t="t" r="r" b="b"/>
              <a:pathLst>
                <a:path w="99695" h="99695">
                  <a:moveTo>
                    <a:pt x="0" y="0"/>
                  </a:moveTo>
                  <a:lnTo>
                    <a:pt x="7829" y="38780"/>
                  </a:lnTo>
                  <a:lnTo>
                    <a:pt x="29181" y="70447"/>
                  </a:lnTo>
                  <a:lnTo>
                    <a:pt x="60849" y="91798"/>
                  </a:lnTo>
                  <a:lnTo>
                    <a:pt x="99627" y="99627"/>
                  </a:lnTo>
                </a:path>
              </a:pathLst>
            </a:custGeom>
            <a:ln w="3175">
              <a:solidFill>
                <a:srgbClr val="000000"/>
              </a:solidFill>
            </a:ln>
          </p:spPr>
          <p:txBody>
            <a:bodyPr wrap="square" lIns="0" tIns="0" rIns="0" bIns="0" rtlCol="0"/>
            <a:lstStyle/>
            <a:p>
              <a:endParaRPr sz="1227"/>
            </a:p>
          </p:txBody>
        </p:sp>
        <p:sp>
          <p:nvSpPr>
            <p:cNvPr id="3489" name="object 3489"/>
            <p:cNvSpPr/>
            <p:nvPr/>
          </p:nvSpPr>
          <p:spPr>
            <a:xfrm>
              <a:off x="8925306" y="8248269"/>
              <a:ext cx="0" cy="99695"/>
            </a:xfrm>
            <a:custGeom>
              <a:avLst/>
              <a:gdLst/>
              <a:ahLst/>
              <a:cxnLst/>
              <a:rect l="l" t="t" r="r" b="b"/>
              <a:pathLst>
                <a:path h="99695">
                  <a:moveTo>
                    <a:pt x="0" y="99440"/>
                  </a:moveTo>
                  <a:lnTo>
                    <a:pt x="0" y="0"/>
                  </a:lnTo>
                </a:path>
              </a:pathLst>
            </a:custGeom>
            <a:ln w="3175">
              <a:solidFill>
                <a:srgbClr val="000000"/>
              </a:solidFill>
            </a:ln>
          </p:spPr>
          <p:txBody>
            <a:bodyPr wrap="square" lIns="0" tIns="0" rIns="0" bIns="0" rtlCol="0"/>
            <a:lstStyle/>
            <a:p>
              <a:endParaRPr sz="1227"/>
            </a:p>
          </p:txBody>
        </p:sp>
        <p:sp>
          <p:nvSpPr>
            <p:cNvPr id="3490" name="object 3490"/>
            <p:cNvSpPr/>
            <p:nvPr/>
          </p:nvSpPr>
          <p:spPr>
            <a:xfrm>
              <a:off x="8930258" y="8248269"/>
              <a:ext cx="0" cy="100330"/>
            </a:xfrm>
            <a:custGeom>
              <a:avLst/>
              <a:gdLst/>
              <a:ahLst/>
              <a:cxnLst/>
              <a:rect l="l" t="t" r="r" b="b"/>
              <a:pathLst>
                <a:path h="100329">
                  <a:moveTo>
                    <a:pt x="0" y="0"/>
                  </a:moveTo>
                  <a:lnTo>
                    <a:pt x="0" y="99821"/>
                  </a:lnTo>
                </a:path>
              </a:pathLst>
            </a:custGeom>
            <a:ln w="3175">
              <a:solidFill>
                <a:srgbClr val="000000"/>
              </a:solidFill>
            </a:ln>
          </p:spPr>
          <p:txBody>
            <a:bodyPr wrap="square" lIns="0" tIns="0" rIns="0" bIns="0" rtlCol="0"/>
            <a:lstStyle/>
            <a:p>
              <a:endParaRPr sz="1227"/>
            </a:p>
          </p:txBody>
        </p:sp>
        <p:pic>
          <p:nvPicPr>
            <p:cNvPr id="3491" name="object 3491"/>
            <p:cNvPicPr/>
            <p:nvPr/>
          </p:nvPicPr>
          <p:blipFill>
            <a:blip r:embed="rId26" cstate="print"/>
            <a:stretch>
              <a:fillRect/>
            </a:stretch>
          </p:blipFill>
          <p:spPr>
            <a:xfrm>
              <a:off x="8342376" y="8248078"/>
              <a:ext cx="199830" cy="100012"/>
            </a:xfrm>
            <a:prstGeom prst="rect">
              <a:avLst/>
            </a:prstGeom>
          </p:spPr>
        </p:pic>
        <p:sp>
          <p:nvSpPr>
            <p:cNvPr id="3492" name="object 3492"/>
            <p:cNvSpPr/>
            <p:nvPr/>
          </p:nvSpPr>
          <p:spPr>
            <a:xfrm>
              <a:off x="8059673" y="8248269"/>
              <a:ext cx="5080" cy="0"/>
            </a:xfrm>
            <a:custGeom>
              <a:avLst/>
              <a:gdLst/>
              <a:ahLst/>
              <a:cxnLst/>
              <a:rect l="l" t="t" r="r" b="b"/>
              <a:pathLst>
                <a:path w="5079">
                  <a:moveTo>
                    <a:pt x="0" y="0"/>
                  </a:moveTo>
                  <a:lnTo>
                    <a:pt x="4571" y="0"/>
                  </a:lnTo>
                </a:path>
              </a:pathLst>
            </a:custGeom>
            <a:ln w="3175">
              <a:solidFill>
                <a:srgbClr val="000000"/>
              </a:solidFill>
            </a:ln>
          </p:spPr>
          <p:txBody>
            <a:bodyPr wrap="square" lIns="0" tIns="0" rIns="0" bIns="0" rtlCol="0"/>
            <a:lstStyle/>
            <a:p>
              <a:endParaRPr sz="1227"/>
            </a:p>
          </p:txBody>
        </p:sp>
        <p:sp>
          <p:nvSpPr>
            <p:cNvPr id="3493" name="object 3493"/>
            <p:cNvSpPr/>
            <p:nvPr/>
          </p:nvSpPr>
          <p:spPr>
            <a:xfrm>
              <a:off x="8059864" y="8248082"/>
              <a:ext cx="99695" cy="99695"/>
            </a:xfrm>
            <a:custGeom>
              <a:avLst/>
              <a:gdLst/>
              <a:ahLst/>
              <a:cxnLst/>
              <a:rect l="l" t="t" r="r" b="b"/>
              <a:pathLst>
                <a:path w="99695" h="99695">
                  <a:moveTo>
                    <a:pt x="0" y="99627"/>
                  </a:moveTo>
                  <a:lnTo>
                    <a:pt x="38780" y="91798"/>
                  </a:lnTo>
                  <a:lnTo>
                    <a:pt x="70447" y="70446"/>
                  </a:lnTo>
                  <a:lnTo>
                    <a:pt x="91798" y="38778"/>
                  </a:lnTo>
                  <a:lnTo>
                    <a:pt x="99627" y="0"/>
                  </a:lnTo>
                </a:path>
              </a:pathLst>
            </a:custGeom>
            <a:ln w="3175">
              <a:solidFill>
                <a:srgbClr val="000000"/>
              </a:solidFill>
            </a:ln>
          </p:spPr>
          <p:txBody>
            <a:bodyPr wrap="square" lIns="0" tIns="0" rIns="0" bIns="0" rtlCol="0"/>
            <a:lstStyle/>
            <a:p>
              <a:endParaRPr sz="1227"/>
            </a:p>
          </p:txBody>
        </p:sp>
        <p:sp>
          <p:nvSpPr>
            <p:cNvPr id="3494" name="object 3494"/>
            <p:cNvSpPr/>
            <p:nvPr/>
          </p:nvSpPr>
          <p:spPr>
            <a:xfrm>
              <a:off x="8064245" y="8248269"/>
              <a:ext cx="0" cy="99695"/>
            </a:xfrm>
            <a:custGeom>
              <a:avLst/>
              <a:gdLst/>
              <a:ahLst/>
              <a:cxnLst/>
              <a:rect l="l" t="t" r="r" b="b"/>
              <a:pathLst>
                <a:path h="99695">
                  <a:moveTo>
                    <a:pt x="0" y="99440"/>
                  </a:moveTo>
                  <a:lnTo>
                    <a:pt x="0" y="0"/>
                  </a:lnTo>
                </a:path>
              </a:pathLst>
            </a:custGeom>
            <a:ln w="3175">
              <a:solidFill>
                <a:srgbClr val="000000"/>
              </a:solidFill>
            </a:ln>
          </p:spPr>
          <p:txBody>
            <a:bodyPr wrap="square" lIns="0" tIns="0" rIns="0" bIns="0" rtlCol="0"/>
            <a:lstStyle/>
            <a:p>
              <a:endParaRPr sz="1227"/>
            </a:p>
          </p:txBody>
        </p:sp>
        <p:sp>
          <p:nvSpPr>
            <p:cNvPr id="3495" name="object 3495"/>
            <p:cNvSpPr/>
            <p:nvPr/>
          </p:nvSpPr>
          <p:spPr>
            <a:xfrm>
              <a:off x="8059673" y="8248269"/>
              <a:ext cx="0" cy="100330"/>
            </a:xfrm>
            <a:custGeom>
              <a:avLst/>
              <a:gdLst/>
              <a:ahLst/>
              <a:cxnLst/>
              <a:rect l="l" t="t" r="r" b="b"/>
              <a:pathLst>
                <a:path h="100329">
                  <a:moveTo>
                    <a:pt x="0" y="0"/>
                  </a:moveTo>
                  <a:lnTo>
                    <a:pt x="0" y="99821"/>
                  </a:lnTo>
                </a:path>
              </a:pathLst>
            </a:custGeom>
            <a:ln w="3175">
              <a:solidFill>
                <a:srgbClr val="000000"/>
              </a:solidFill>
            </a:ln>
          </p:spPr>
          <p:txBody>
            <a:bodyPr wrap="square" lIns="0" tIns="0" rIns="0" bIns="0" rtlCol="0"/>
            <a:lstStyle/>
            <a:p>
              <a:endParaRPr sz="1227"/>
            </a:p>
          </p:txBody>
        </p:sp>
        <p:sp>
          <p:nvSpPr>
            <p:cNvPr id="3496" name="object 3496"/>
            <p:cNvSpPr/>
            <p:nvPr/>
          </p:nvSpPr>
          <p:spPr>
            <a:xfrm>
              <a:off x="7954136" y="8248269"/>
              <a:ext cx="5080" cy="0"/>
            </a:xfrm>
            <a:custGeom>
              <a:avLst/>
              <a:gdLst/>
              <a:ahLst/>
              <a:cxnLst/>
              <a:rect l="l" t="t" r="r" b="b"/>
              <a:pathLst>
                <a:path w="5079">
                  <a:moveTo>
                    <a:pt x="0" y="0"/>
                  </a:moveTo>
                  <a:lnTo>
                    <a:pt x="4952" y="0"/>
                  </a:lnTo>
                </a:path>
              </a:pathLst>
            </a:custGeom>
            <a:ln w="3175">
              <a:solidFill>
                <a:srgbClr val="000000"/>
              </a:solidFill>
            </a:ln>
          </p:spPr>
          <p:txBody>
            <a:bodyPr wrap="square" lIns="0" tIns="0" rIns="0" bIns="0" rtlCol="0"/>
            <a:lstStyle/>
            <a:p>
              <a:endParaRPr sz="1227"/>
            </a:p>
          </p:txBody>
        </p:sp>
        <p:sp>
          <p:nvSpPr>
            <p:cNvPr id="3497" name="object 3497"/>
            <p:cNvSpPr/>
            <p:nvPr/>
          </p:nvSpPr>
          <p:spPr>
            <a:xfrm>
              <a:off x="7954327" y="8248082"/>
              <a:ext cx="99695" cy="99695"/>
            </a:xfrm>
            <a:custGeom>
              <a:avLst/>
              <a:gdLst/>
              <a:ahLst/>
              <a:cxnLst/>
              <a:rect l="l" t="t" r="r" b="b"/>
              <a:pathLst>
                <a:path w="99695" h="99695">
                  <a:moveTo>
                    <a:pt x="0" y="99627"/>
                  </a:moveTo>
                  <a:lnTo>
                    <a:pt x="38780" y="91798"/>
                  </a:lnTo>
                  <a:lnTo>
                    <a:pt x="70447" y="70446"/>
                  </a:lnTo>
                  <a:lnTo>
                    <a:pt x="91798" y="38778"/>
                  </a:lnTo>
                  <a:lnTo>
                    <a:pt x="99627" y="0"/>
                  </a:lnTo>
                </a:path>
              </a:pathLst>
            </a:custGeom>
            <a:ln w="3175">
              <a:solidFill>
                <a:srgbClr val="000000"/>
              </a:solidFill>
            </a:ln>
          </p:spPr>
          <p:txBody>
            <a:bodyPr wrap="square" lIns="0" tIns="0" rIns="0" bIns="0" rtlCol="0"/>
            <a:lstStyle/>
            <a:p>
              <a:endParaRPr sz="1227"/>
            </a:p>
          </p:txBody>
        </p:sp>
        <p:sp>
          <p:nvSpPr>
            <p:cNvPr id="3498" name="object 3498"/>
            <p:cNvSpPr/>
            <p:nvPr/>
          </p:nvSpPr>
          <p:spPr>
            <a:xfrm>
              <a:off x="7959090" y="8248269"/>
              <a:ext cx="0" cy="99695"/>
            </a:xfrm>
            <a:custGeom>
              <a:avLst/>
              <a:gdLst/>
              <a:ahLst/>
              <a:cxnLst/>
              <a:rect l="l" t="t" r="r" b="b"/>
              <a:pathLst>
                <a:path h="99695">
                  <a:moveTo>
                    <a:pt x="0" y="99440"/>
                  </a:moveTo>
                  <a:lnTo>
                    <a:pt x="0" y="0"/>
                  </a:lnTo>
                </a:path>
              </a:pathLst>
            </a:custGeom>
            <a:ln w="3175">
              <a:solidFill>
                <a:srgbClr val="000000"/>
              </a:solidFill>
            </a:ln>
          </p:spPr>
          <p:txBody>
            <a:bodyPr wrap="square" lIns="0" tIns="0" rIns="0" bIns="0" rtlCol="0"/>
            <a:lstStyle/>
            <a:p>
              <a:endParaRPr sz="1227"/>
            </a:p>
          </p:txBody>
        </p:sp>
        <p:sp>
          <p:nvSpPr>
            <p:cNvPr id="3499" name="object 3499"/>
            <p:cNvSpPr/>
            <p:nvPr/>
          </p:nvSpPr>
          <p:spPr>
            <a:xfrm>
              <a:off x="7954136" y="8248269"/>
              <a:ext cx="0" cy="100330"/>
            </a:xfrm>
            <a:custGeom>
              <a:avLst/>
              <a:gdLst/>
              <a:ahLst/>
              <a:cxnLst/>
              <a:rect l="l" t="t" r="r" b="b"/>
              <a:pathLst>
                <a:path h="100329">
                  <a:moveTo>
                    <a:pt x="0" y="0"/>
                  </a:moveTo>
                  <a:lnTo>
                    <a:pt x="0" y="99821"/>
                  </a:lnTo>
                </a:path>
              </a:pathLst>
            </a:custGeom>
            <a:ln w="3175">
              <a:solidFill>
                <a:srgbClr val="000000"/>
              </a:solidFill>
            </a:ln>
          </p:spPr>
          <p:txBody>
            <a:bodyPr wrap="square" lIns="0" tIns="0" rIns="0" bIns="0" rtlCol="0"/>
            <a:lstStyle/>
            <a:p>
              <a:endParaRPr sz="1227"/>
            </a:p>
          </p:txBody>
        </p:sp>
        <p:sp>
          <p:nvSpPr>
            <p:cNvPr id="3500" name="object 3500"/>
            <p:cNvSpPr/>
            <p:nvPr/>
          </p:nvSpPr>
          <p:spPr>
            <a:xfrm>
              <a:off x="11966067" y="9443084"/>
              <a:ext cx="0" cy="97155"/>
            </a:xfrm>
            <a:custGeom>
              <a:avLst/>
              <a:gdLst/>
              <a:ahLst/>
              <a:cxnLst/>
              <a:rect l="l" t="t" r="r" b="b"/>
              <a:pathLst>
                <a:path h="97154">
                  <a:moveTo>
                    <a:pt x="0" y="97154"/>
                  </a:moveTo>
                  <a:lnTo>
                    <a:pt x="0" y="0"/>
                  </a:lnTo>
                </a:path>
              </a:pathLst>
            </a:custGeom>
            <a:ln w="3175">
              <a:solidFill>
                <a:srgbClr val="000000"/>
              </a:solidFill>
            </a:ln>
          </p:spPr>
          <p:txBody>
            <a:bodyPr wrap="square" lIns="0" tIns="0" rIns="0" bIns="0" rtlCol="0"/>
            <a:lstStyle/>
            <a:p>
              <a:endParaRPr sz="1227"/>
            </a:p>
          </p:txBody>
        </p:sp>
        <p:sp>
          <p:nvSpPr>
            <p:cNvPr id="3501" name="object 3501"/>
            <p:cNvSpPr/>
            <p:nvPr/>
          </p:nvSpPr>
          <p:spPr>
            <a:xfrm>
              <a:off x="11961114" y="9443084"/>
              <a:ext cx="0" cy="97155"/>
            </a:xfrm>
            <a:custGeom>
              <a:avLst/>
              <a:gdLst/>
              <a:ahLst/>
              <a:cxnLst/>
              <a:rect l="l" t="t" r="r" b="b"/>
              <a:pathLst>
                <a:path h="97154">
                  <a:moveTo>
                    <a:pt x="0" y="0"/>
                  </a:moveTo>
                  <a:lnTo>
                    <a:pt x="0" y="96773"/>
                  </a:lnTo>
                </a:path>
              </a:pathLst>
            </a:custGeom>
            <a:ln w="3175">
              <a:solidFill>
                <a:srgbClr val="000000"/>
              </a:solidFill>
            </a:ln>
          </p:spPr>
          <p:txBody>
            <a:bodyPr wrap="square" lIns="0" tIns="0" rIns="0" bIns="0" rtlCol="0"/>
            <a:lstStyle/>
            <a:p>
              <a:endParaRPr sz="1227"/>
            </a:p>
          </p:txBody>
        </p:sp>
        <p:sp>
          <p:nvSpPr>
            <p:cNvPr id="3502" name="object 3502"/>
            <p:cNvSpPr/>
            <p:nvPr/>
          </p:nvSpPr>
          <p:spPr>
            <a:xfrm>
              <a:off x="11771756" y="9443084"/>
              <a:ext cx="0" cy="97155"/>
            </a:xfrm>
            <a:custGeom>
              <a:avLst/>
              <a:gdLst/>
              <a:ahLst/>
              <a:cxnLst/>
              <a:rect l="l" t="t" r="r" b="b"/>
              <a:pathLst>
                <a:path h="97154">
                  <a:moveTo>
                    <a:pt x="0" y="97154"/>
                  </a:moveTo>
                  <a:lnTo>
                    <a:pt x="0" y="0"/>
                  </a:lnTo>
                </a:path>
              </a:pathLst>
            </a:custGeom>
            <a:ln w="3175">
              <a:solidFill>
                <a:srgbClr val="000000"/>
              </a:solidFill>
            </a:ln>
          </p:spPr>
          <p:txBody>
            <a:bodyPr wrap="square" lIns="0" tIns="0" rIns="0" bIns="0" rtlCol="0"/>
            <a:lstStyle/>
            <a:p>
              <a:endParaRPr sz="1227"/>
            </a:p>
          </p:txBody>
        </p:sp>
        <p:sp>
          <p:nvSpPr>
            <p:cNvPr id="3503" name="object 3503"/>
            <p:cNvSpPr/>
            <p:nvPr/>
          </p:nvSpPr>
          <p:spPr>
            <a:xfrm>
              <a:off x="11776709" y="9443084"/>
              <a:ext cx="0" cy="97155"/>
            </a:xfrm>
            <a:custGeom>
              <a:avLst/>
              <a:gdLst/>
              <a:ahLst/>
              <a:cxnLst/>
              <a:rect l="l" t="t" r="r" b="b"/>
              <a:pathLst>
                <a:path h="97154">
                  <a:moveTo>
                    <a:pt x="0" y="0"/>
                  </a:moveTo>
                  <a:lnTo>
                    <a:pt x="0" y="96773"/>
                  </a:lnTo>
                </a:path>
              </a:pathLst>
            </a:custGeom>
            <a:ln w="3175">
              <a:solidFill>
                <a:srgbClr val="000000"/>
              </a:solidFill>
            </a:ln>
          </p:spPr>
          <p:txBody>
            <a:bodyPr wrap="square" lIns="0" tIns="0" rIns="0" bIns="0" rtlCol="0"/>
            <a:lstStyle/>
            <a:p>
              <a:endParaRPr sz="1227"/>
            </a:p>
          </p:txBody>
        </p:sp>
        <p:sp>
          <p:nvSpPr>
            <p:cNvPr id="3504" name="object 3504"/>
            <p:cNvSpPr/>
            <p:nvPr/>
          </p:nvSpPr>
          <p:spPr>
            <a:xfrm>
              <a:off x="11771756" y="9443084"/>
              <a:ext cx="5080" cy="0"/>
            </a:xfrm>
            <a:custGeom>
              <a:avLst/>
              <a:gdLst/>
              <a:ahLst/>
              <a:cxnLst/>
              <a:rect l="l" t="t" r="r" b="b"/>
              <a:pathLst>
                <a:path w="5079">
                  <a:moveTo>
                    <a:pt x="0" y="0"/>
                  </a:moveTo>
                  <a:lnTo>
                    <a:pt x="4952" y="0"/>
                  </a:lnTo>
                </a:path>
              </a:pathLst>
            </a:custGeom>
            <a:ln w="3175">
              <a:solidFill>
                <a:srgbClr val="000000"/>
              </a:solidFill>
            </a:ln>
          </p:spPr>
          <p:txBody>
            <a:bodyPr wrap="square" lIns="0" tIns="0" rIns="0" bIns="0" rtlCol="0"/>
            <a:lstStyle/>
            <a:p>
              <a:endParaRPr sz="1227"/>
            </a:p>
          </p:txBody>
        </p:sp>
        <p:sp>
          <p:nvSpPr>
            <p:cNvPr id="3505" name="object 3505"/>
            <p:cNvSpPr/>
            <p:nvPr/>
          </p:nvSpPr>
          <p:spPr>
            <a:xfrm>
              <a:off x="11869293" y="9442894"/>
              <a:ext cx="97155" cy="97155"/>
            </a:xfrm>
            <a:custGeom>
              <a:avLst/>
              <a:gdLst/>
              <a:ahLst/>
              <a:cxnLst/>
              <a:rect l="l" t="t" r="r" b="b"/>
              <a:pathLst>
                <a:path w="97154" h="97154">
                  <a:moveTo>
                    <a:pt x="0" y="0"/>
                  </a:moveTo>
                  <a:lnTo>
                    <a:pt x="7619" y="37742"/>
                  </a:lnTo>
                  <a:lnTo>
                    <a:pt x="28399" y="68562"/>
                  </a:lnTo>
                  <a:lnTo>
                    <a:pt x="59219" y="89341"/>
                  </a:lnTo>
                  <a:lnTo>
                    <a:pt x="96960" y="96960"/>
                  </a:lnTo>
                </a:path>
              </a:pathLst>
            </a:custGeom>
            <a:ln w="3175">
              <a:solidFill>
                <a:srgbClr val="000000"/>
              </a:solidFill>
            </a:ln>
          </p:spPr>
          <p:txBody>
            <a:bodyPr wrap="square" lIns="0" tIns="0" rIns="0" bIns="0" rtlCol="0"/>
            <a:lstStyle/>
            <a:p>
              <a:endParaRPr sz="1227"/>
            </a:p>
          </p:txBody>
        </p:sp>
        <p:sp>
          <p:nvSpPr>
            <p:cNvPr id="3506" name="object 3506"/>
            <p:cNvSpPr/>
            <p:nvPr/>
          </p:nvSpPr>
          <p:spPr>
            <a:xfrm>
              <a:off x="11961114" y="9443084"/>
              <a:ext cx="5080" cy="0"/>
            </a:xfrm>
            <a:custGeom>
              <a:avLst/>
              <a:gdLst/>
              <a:ahLst/>
              <a:cxnLst/>
              <a:rect l="l" t="t" r="r" b="b"/>
              <a:pathLst>
                <a:path w="5079">
                  <a:moveTo>
                    <a:pt x="4952" y="0"/>
                  </a:moveTo>
                  <a:lnTo>
                    <a:pt x="0" y="0"/>
                  </a:lnTo>
                </a:path>
              </a:pathLst>
            </a:custGeom>
            <a:ln w="3175">
              <a:solidFill>
                <a:srgbClr val="000000"/>
              </a:solidFill>
            </a:ln>
          </p:spPr>
          <p:txBody>
            <a:bodyPr wrap="square" lIns="0" tIns="0" rIns="0" bIns="0" rtlCol="0"/>
            <a:lstStyle/>
            <a:p>
              <a:endParaRPr sz="1227"/>
            </a:p>
          </p:txBody>
        </p:sp>
        <p:sp>
          <p:nvSpPr>
            <p:cNvPr id="3507" name="object 3507"/>
            <p:cNvSpPr/>
            <p:nvPr/>
          </p:nvSpPr>
          <p:spPr>
            <a:xfrm>
              <a:off x="11771947" y="9442898"/>
              <a:ext cx="97155" cy="97155"/>
            </a:xfrm>
            <a:custGeom>
              <a:avLst/>
              <a:gdLst/>
              <a:ahLst/>
              <a:cxnLst/>
              <a:rect l="l" t="t" r="r" b="b"/>
              <a:pathLst>
                <a:path w="97154" h="97154">
                  <a:moveTo>
                    <a:pt x="0" y="96960"/>
                  </a:moveTo>
                  <a:lnTo>
                    <a:pt x="37742" y="89340"/>
                  </a:lnTo>
                  <a:lnTo>
                    <a:pt x="68562" y="68561"/>
                  </a:lnTo>
                  <a:lnTo>
                    <a:pt x="89341" y="37741"/>
                  </a:lnTo>
                  <a:lnTo>
                    <a:pt x="96960" y="0"/>
                  </a:lnTo>
                </a:path>
              </a:pathLst>
            </a:custGeom>
            <a:ln w="3175">
              <a:solidFill>
                <a:srgbClr val="000000"/>
              </a:solidFill>
            </a:ln>
          </p:spPr>
          <p:txBody>
            <a:bodyPr wrap="square" lIns="0" tIns="0" rIns="0" bIns="0" rtlCol="0"/>
            <a:lstStyle/>
            <a:p>
              <a:endParaRPr sz="1227"/>
            </a:p>
          </p:txBody>
        </p:sp>
        <p:pic>
          <p:nvPicPr>
            <p:cNvPr id="3508" name="object 3508"/>
            <p:cNvPicPr/>
            <p:nvPr/>
          </p:nvPicPr>
          <p:blipFill>
            <a:blip r:embed="rId29" cstate="print"/>
            <a:stretch>
              <a:fillRect/>
            </a:stretch>
          </p:blipFill>
          <p:spPr>
            <a:xfrm>
              <a:off x="11572113" y="1854327"/>
              <a:ext cx="394144" cy="97154"/>
            </a:xfrm>
            <a:prstGeom prst="rect">
              <a:avLst/>
            </a:prstGeom>
          </p:spPr>
        </p:pic>
        <p:sp>
          <p:nvSpPr>
            <p:cNvPr id="3509" name="object 3509"/>
            <p:cNvSpPr/>
            <p:nvPr/>
          </p:nvSpPr>
          <p:spPr>
            <a:xfrm>
              <a:off x="11977878" y="8247507"/>
              <a:ext cx="5080" cy="0"/>
            </a:xfrm>
            <a:custGeom>
              <a:avLst/>
              <a:gdLst/>
              <a:ahLst/>
              <a:cxnLst/>
              <a:rect l="l" t="t" r="r" b="b"/>
              <a:pathLst>
                <a:path w="5079">
                  <a:moveTo>
                    <a:pt x="4571" y="0"/>
                  </a:moveTo>
                  <a:lnTo>
                    <a:pt x="0" y="0"/>
                  </a:lnTo>
                </a:path>
              </a:pathLst>
            </a:custGeom>
            <a:ln w="3175">
              <a:solidFill>
                <a:srgbClr val="000000"/>
              </a:solidFill>
            </a:ln>
          </p:spPr>
          <p:txBody>
            <a:bodyPr wrap="square" lIns="0" tIns="0" rIns="0" bIns="0" rtlCol="0"/>
            <a:lstStyle/>
            <a:p>
              <a:endParaRPr sz="1227"/>
            </a:p>
          </p:txBody>
        </p:sp>
        <p:sp>
          <p:nvSpPr>
            <p:cNvPr id="3510" name="object 3510"/>
            <p:cNvSpPr/>
            <p:nvPr/>
          </p:nvSpPr>
          <p:spPr>
            <a:xfrm>
              <a:off x="11883008" y="8247316"/>
              <a:ext cx="99695" cy="99695"/>
            </a:xfrm>
            <a:custGeom>
              <a:avLst/>
              <a:gdLst/>
              <a:ahLst/>
              <a:cxnLst/>
              <a:rect l="l" t="t" r="r" b="b"/>
              <a:pathLst>
                <a:path w="99695" h="99695">
                  <a:moveTo>
                    <a:pt x="0" y="0"/>
                  </a:moveTo>
                  <a:lnTo>
                    <a:pt x="7829" y="38780"/>
                  </a:lnTo>
                  <a:lnTo>
                    <a:pt x="29181" y="70447"/>
                  </a:lnTo>
                  <a:lnTo>
                    <a:pt x="60849" y="91798"/>
                  </a:lnTo>
                  <a:lnTo>
                    <a:pt x="99627" y="99627"/>
                  </a:lnTo>
                </a:path>
              </a:pathLst>
            </a:custGeom>
            <a:ln w="3175">
              <a:solidFill>
                <a:srgbClr val="000000"/>
              </a:solidFill>
            </a:ln>
          </p:spPr>
          <p:txBody>
            <a:bodyPr wrap="square" lIns="0" tIns="0" rIns="0" bIns="0" rtlCol="0"/>
            <a:lstStyle/>
            <a:p>
              <a:endParaRPr sz="1227"/>
            </a:p>
          </p:txBody>
        </p:sp>
        <p:sp>
          <p:nvSpPr>
            <p:cNvPr id="3511" name="object 3511"/>
            <p:cNvSpPr/>
            <p:nvPr/>
          </p:nvSpPr>
          <p:spPr>
            <a:xfrm>
              <a:off x="11977878" y="8247507"/>
              <a:ext cx="0" cy="99695"/>
            </a:xfrm>
            <a:custGeom>
              <a:avLst/>
              <a:gdLst/>
              <a:ahLst/>
              <a:cxnLst/>
              <a:rect l="l" t="t" r="r" b="b"/>
              <a:pathLst>
                <a:path h="99695">
                  <a:moveTo>
                    <a:pt x="0" y="99440"/>
                  </a:moveTo>
                  <a:lnTo>
                    <a:pt x="0" y="0"/>
                  </a:lnTo>
                </a:path>
              </a:pathLst>
            </a:custGeom>
            <a:ln w="3175">
              <a:solidFill>
                <a:srgbClr val="000000"/>
              </a:solidFill>
            </a:ln>
          </p:spPr>
          <p:txBody>
            <a:bodyPr wrap="square" lIns="0" tIns="0" rIns="0" bIns="0" rtlCol="0"/>
            <a:lstStyle/>
            <a:p>
              <a:endParaRPr sz="1227"/>
            </a:p>
          </p:txBody>
        </p:sp>
        <p:sp>
          <p:nvSpPr>
            <p:cNvPr id="3512" name="object 3512"/>
            <p:cNvSpPr/>
            <p:nvPr/>
          </p:nvSpPr>
          <p:spPr>
            <a:xfrm>
              <a:off x="11982450" y="8247507"/>
              <a:ext cx="0" cy="100330"/>
            </a:xfrm>
            <a:custGeom>
              <a:avLst/>
              <a:gdLst/>
              <a:ahLst/>
              <a:cxnLst/>
              <a:rect l="l" t="t" r="r" b="b"/>
              <a:pathLst>
                <a:path h="100329">
                  <a:moveTo>
                    <a:pt x="0" y="0"/>
                  </a:moveTo>
                  <a:lnTo>
                    <a:pt x="0" y="99821"/>
                  </a:lnTo>
                </a:path>
              </a:pathLst>
            </a:custGeom>
            <a:ln w="3175">
              <a:solidFill>
                <a:srgbClr val="000000"/>
              </a:solidFill>
            </a:ln>
          </p:spPr>
          <p:txBody>
            <a:bodyPr wrap="square" lIns="0" tIns="0" rIns="0" bIns="0" rtlCol="0"/>
            <a:lstStyle/>
            <a:p>
              <a:endParaRPr sz="1227"/>
            </a:p>
          </p:txBody>
        </p:sp>
        <p:sp>
          <p:nvSpPr>
            <p:cNvPr id="3513" name="object 3513"/>
            <p:cNvSpPr/>
            <p:nvPr/>
          </p:nvSpPr>
          <p:spPr>
            <a:xfrm>
              <a:off x="4827651" y="7976235"/>
              <a:ext cx="5080" cy="0"/>
            </a:xfrm>
            <a:custGeom>
              <a:avLst/>
              <a:gdLst/>
              <a:ahLst/>
              <a:cxnLst/>
              <a:rect l="l" t="t" r="r" b="b"/>
              <a:pathLst>
                <a:path w="5079">
                  <a:moveTo>
                    <a:pt x="4571" y="0"/>
                  </a:moveTo>
                  <a:lnTo>
                    <a:pt x="0" y="0"/>
                  </a:lnTo>
                </a:path>
              </a:pathLst>
            </a:custGeom>
            <a:ln w="3175">
              <a:solidFill>
                <a:srgbClr val="000000"/>
              </a:solidFill>
            </a:ln>
          </p:spPr>
          <p:txBody>
            <a:bodyPr wrap="square" lIns="0" tIns="0" rIns="0" bIns="0" rtlCol="0"/>
            <a:lstStyle/>
            <a:p>
              <a:endParaRPr sz="1227"/>
            </a:p>
          </p:txBody>
        </p:sp>
        <p:sp>
          <p:nvSpPr>
            <p:cNvPr id="3514" name="object 3514"/>
            <p:cNvSpPr/>
            <p:nvPr/>
          </p:nvSpPr>
          <p:spPr>
            <a:xfrm>
              <a:off x="4732782" y="7976044"/>
              <a:ext cx="99695" cy="99695"/>
            </a:xfrm>
            <a:custGeom>
              <a:avLst/>
              <a:gdLst/>
              <a:ahLst/>
              <a:cxnLst/>
              <a:rect l="l" t="t" r="r" b="b"/>
              <a:pathLst>
                <a:path w="99695" h="99695">
                  <a:moveTo>
                    <a:pt x="0" y="0"/>
                  </a:moveTo>
                  <a:lnTo>
                    <a:pt x="7829" y="38780"/>
                  </a:lnTo>
                  <a:lnTo>
                    <a:pt x="29181" y="70447"/>
                  </a:lnTo>
                  <a:lnTo>
                    <a:pt x="60849" y="91798"/>
                  </a:lnTo>
                  <a:lnTo>
                    <a:pt x="99627" y="99627"/>
                  </a:lnTo>
                </a:path>
              </a:pathLst>
            </a:custGeom>
            <a:ln w="3175">
              <a:solidFill>
                <a:srgbClr val="000000"/>
              </a:solidFill>
            </a:ln>
          </p:spPr>
          <p:txBody>
            <a:bodyPr wrap="square" lIns="0" tIns="0" rIns="0" bIns="0" rtlCol="0"/>
            <a:lstStyle/>
            <a:p>
              <a:endParaRPr sz="1227"/>
            </a:p>
          </p:txBody>
        </p:sp>
        <p:sp>
          <p:nvSpPr>
            <p:cNvPr id="3515" name="object 3515"/>
            <p:cNvSpPr/>
            <p:nvPr/>
          </p:nvSpPr>
          <p:spPr>
            <a:xfrm>
              <a:off x="4827651" y="7976235"/>
              <a:ext cx="0" cy="100330"/>
            </a:xfrm>
            <a:custGeom>
              <a:avLst/>
              <a:gdLst/>
              <a:ahLst/>
              <a:cxnLst/>
              <a:rect l="l" t="t" r="r" b="b"/>
              <a:pathLst>
                <a:path h="100329">
                  <a:moveTo>
                    <a:pt x="0" y="99821"/>
                  </a:moveTo>
                  <a:lnTo>
                    <a:pt x="0" y="0"/>
                  </a:lnTo>
                </a:path>
              </a:pathLst>
            </a:custGeom>
            <a:ln w="3175">
              <a:solidFill>
                <a:srgbClr val="000000"/>
              </a:solidFill>
            </a:ln>
          </p:spPr>
          <p:txBody>
            <a:bodyPr wrap="square" lIns="0" tIns="0" rIns="0" bIns="0" rtlCol="0"/>
            <a:lstStyle/>
            <a:p>
              <a:endParaRPr sz="1227"/>
            </a:p>
          </p:txBody>
        </p:sp>
        <p:sp>
          <p:nvSpPr>
            <p:cNvPr id="3516" name="object 3516"/>
            <p:cNvSpPr/>
            <p:nvPr/>
          </p:nvSpPr>
          <p:spPr>
            <a:xfrm>
              <a:off x="4832222" y="7976235"/>
              <a:ext cx="0" cy="100330"/>
            </a:xfrm>
            <a:custGeom>
              <a:avLst/>
              <a:gdLst/>
              <a:ahLst/>
              <a:cxnLst/>
              <a:rect l="l" t="t" r="r" b="b"/>
              <a:pathLst>
                <a:path h="100329">
                  <a:moveTo>
                    <a:pt x="0" y="0"/>
                  </a:moveTo>
                  <a:lnTo>
                    <a:pt x="0" y="99821"/>
                  </a:lnTo>
                </a:path>
              </a:pathLst>
            </a:custGeom>
            <a:ln w="3175">
              <a:solidFill>
                <a:srgbClr val="000000"/>
              </a:solidFill>
            </a:ln>
          </p:spPr>
          <p:txBody>
            <a:bodyPr wrap="square" lIns="0" tIns="0" rIns="0" bIns="0" rtlCol="0"/>
            <a:lstStyle/>
            <a:p>
              <a:endParaRPr sz="1227"/>
            </a:p>
          </p:txBody>
        </p:sp>
        <p:sp>
          <p:nvSpPr>
            <p:cNvPr id="3517" name="object 3517"/>
            <p:cNvSpPr/>
            <p:nvPr/>
          </p:nvSpPr>
          <p:spPr>
            <a:xfrm>
              <a:off x="4932807" y="7976235"/>
              <a:ext cx="5080" cy="0"/>
            </a:xfrm>
            <a:custGeom>
              <a:avLst/>
              <a:gdLst/>
              <a:ahLst/>
              <a:cxnLst/>
              <a:rect l="l" t="t" r="r" b="b"/>
              <a:pathLst>
                <a:path w="5079">
                  <a:moveTo>
                    <a:pt x="4952" y="0"/>
                  </a:moveTo>
                  <a:lnTo>
                    <a:pt x="0" y="0"/>
                  </a:lnTo>
                </a:path>
              </a:pathLst>
            </a:custGeom>
            <a:ln w="3175">
              <a:solidFill>
                <a:srgbClr val="000000"/>
              </a:solidFill>
            </a:ln>
          </p:spPr>
          <p:txBody>
            <a:bodyPr wrap="square" lIns="0" tIns="0" rIns="0" bIns="0" rtlCol="0"/>
            <a:lstStyle/>
            <a:p>
              <a:endParaRPr sz="1227"/>
            </a:p>
          </p:txBody>
        </p:sp>
        <p:sp>
          <p:nvSpPr>
            <p:cNvPr id="3518" name="object 3518"/>
            <p:cNvSpPr/>
            <p:nvPr/>
          </p:nvSpPr>
          <p:spPr>
            <a:xfrm>
              <a:off x="4838319" y="7976044"/>
              <a:ext cx="99695" cy="99695"/>
            </a:xfrm>
            <a:custGeom>
              <a:avLst/>
              <a:gdLst/>
              <a:ahLst/>
              <a:cxnLst/>
              <a:rect l="l" t="t" r="r" b="b"/>
              <a:pathLst>
                <a:path w="99695" h="99695">
                  <a:moveTo>
                    <a:pt x="0" y="0"/>
                  </a:moveTo>
                  <a:lnTo>
                    <a:pt x="7829" y="38780"/>
                  </a:lnTo>
                  <a:lnTo>
                    <a:pt x="29181" y="70447"/>
                  </a:lnTo>
                  <a:lnTo>
                    <a:pt x="60849" y="91798"/>
                  </a:lnTo>
                  <a:lnTo>
                    <a:pt x="99627" y="99627"/>
                  </a:lnTo>
                </a:path>
              </a:pathLst>
            </a:custGeom>
            <a:ln w="3175">
              <a:solidFill>
                <a:srgbClr val="000000"/>
              </a:solidFill>
            </a:ln>
          </p:spPr>
          <p:txBody>
            <a:bodyPr wrap="square" lIns="0" tIns="0" rIns="0" bIns="0" rtlCol="0"/>
            <a:lstStyle/>
            <a:p>
              <a:endParaRPr sz="1227"/>
            </a:p>
          </p:txBody>
        </p:sp>
        <p:sp>
          <p:nvSpPr>
            <p:cNvPr id="3519" name="object 3519"/>
            <p:cNvSpPr/>
            <p:nvPr/>
          </p:nvSpPr>
          <p:spPr>
            <a:xfrm>
              <a:off x="4932807" y="7976235"/>
              <a:ext cx="0" cy="100330"/>
            </a:xfrm>
            <a:custGeom>
              <a:avLst/>
              <a:gdLst/>
              <a:ahLst/>
              <a:cxnLst/>
              <a:rect l="l" t="t" r="r" b="b"/>
              <a:pathLst>
                <a:path h="100329">
                  <a:moveTo>
                    <a:pt x="0" y="99821"/>
                  </a:moveTo>
                  <a:lnTo>
                    <a:pt x="0" y="0"/>
                  </a:lnTo>
                </a:path>
              </a:pathLst>
            </a:custGeom>
            <a:ln w="3175">
              <a:solidFill>
                <a:srgbClr val="000000"/>
              </a:solidFill>
            </a:ln>
          </p:spPr>
          <p:txBody>
            <a:bodyPr wrap="square" lIns="0" tIns="0" rIns="0" bIns="0" rtlCol="0"/>
            <a:lstStyle/>
            <a:p>
              <a:endParaRPr sz="1227"/>
            </a:p>
          </p:txBody>
        </p:sp>
        <p:sp>
          <p:nvSpPr>
            <p:cNvPr id="3520" name="object 3520"/>
            <p:cNvSpPr/>
            <p:nvPr/>
          </p:nvSpPr>
          <p:spPr>
            <a:xfrm>
              <a:off x="4937759" y="7976235"/>
              <a:ext cx="0" cy="100330"/>
            </a:xfrm>
            <a:custGeom>
              <a:avLst/>
              <a:gdLst/>
              <a:ahLst/>
              <a:cxnLst/>
              <a:rect l="l" t="t" r="r" b="b"/>
              <a:pathLst>
                <a:path h="100329">
                  <a:moveTo>
                    <a:pt x="0" y="0"/>
                  </a:moveTo>
                  <a:lnTo>
                    <a:pt x="0" y="99821"/>
                  </a:lnTo>
                </a:path>
              </a:pathLst>
            </a:custGeom>
            <a:ln w="3175">
              <a:solidFill>
                <a:srgbClr val="000000"/>
              </a:solidFill>
            </a:ln>
          </p:spPr>
          <p:txBody>
            <a:bodyPr wrap="square" lIns="0" tIns="0" rIns="0" bIns="0" rtlCol="0"/>
            <a:lstStyle/>
            <a:p>
              <a:endParaRPr sz="1227"/>
            </a:p>
          </p:txBody>
        </p:sp>
        <p:pic>
          <p:nvPicPr>
            <p:cNvPr id="3521" name="object 3521"/>
            <p:cNvPicPr/>
            <p:nvPr/>
          </p:nvPicPr>
          <p:blipFill>
            <a:blip r:embed="rId42" cstate="print"/>
            <a:stretch>
              <a:fillRect/>
            </a:stretch>
          </p:blipFill>
          <p:spPr>
            <a:xfrm>
              <a:off x="1011936" y="2468880"/>
              <a:ext cx="199834" cy="99822"/>
            </a:xfrm>
            <a:prstGeom prst="rect">
              <a:avLst/>
            </a:prstGeom>
          </p:spPr>
        </p:pic>
        <p:sp>
          <p:nvSpPr>
            <p:cNvPr id="3522" name="object 3522"/>
            <p:cNvSpPr/>
            <p:nvPr/>
          </p:nvSpPr>
          <p:spPr>
            <a:xfrm>
              <a:off x="3961638" y="8248269"/>
              <a:ext cx="5080" cy="0"/>
            </a:xfrm>
            <a:custGeom>
              <a:avLst/>
              <a:gdLst/>
              <a:ahLst/>
              <a:cxnLst/>
              <a:rect l="l" t="t" r="r" b="b"/>
              <a:pathLst>
                <a:path w="5079">
                  <a:moveTo>
                    <a:pt x="0" y="0"/>
                  </a:moveTo>
                  <a:lnTo>
                    <a:pt x="4952" y="0"/>
                  </a:lnTo>
                </a:path>
              </a:pathLst>
            </a:custGeom>
            <a:ln w="3175">
              <a:solidFill>
                <a:srgbClr val="000000"/>
              </a:solidFill>
            </a:ln>
          </p:spPr>
          <p:txBody>
            <a:bodyPr wrap="square" lIns="0" tIns="0" rIns="0" bIns="0" rtlCol="0"/>
            <a:lstStyle/>
            <a:p>
              <a:endParaRPr sz="1227"/>
            </a:p>
          </p:txBody>
        </p:sp>
        <p:sp>
          <p:nvSpPr>
            <p:cNvPr id="3523" name="object 3523"/>
            <p:cNvSpPr/>
            <p:nvPr/>
          </p:nvSpPr>
          <p:spPr>
            <a:xfrm>
              <a:off x="3961828" y="8248082"/>
              <a:ext cx="99695" cy="99695"/>
            </a:xfrm>
            <a:custGeom>
              <a:avLst/>
              <a:gdLst/>
              <a:ahLst/>
              <a:cxnLst/>
              <a:rect l="l" t="t" r="r" b="b"/>
              <a:pathLst>
                <a:path w="99695" h="99695">
                  <a:moveTo>
                    <a:pt x="0" y="99627"/>
                  </a:moveTo>
                  <a:lnTo>
                    <a:pt x="38780" y="91798"/>
                  </a:lnTo>
                  <a:lnTo>
                    <a:pt x="70447" y="70446"/>
                  </a:lnTo>
                  <a:lnTo>
                    <a:pt x="91798" y="38778"/>
                  </a:lnTo>
                  <a:lnTo>
                    <a:pt x="99627" y="0"/>
                  </a:lnTo>
                </a:path>
              </a:pathLst>
            </a:custGeom>
            <a:ln w="3175">
              <a:solidFill>
                <a:srgbClr val="000000"/>
              </a:solidFill>
            </a:ln>
          </p:spPr>
          <p:txBody>
            <a:bodyPr wrap="square" lIns="0" tIns="0" rIns="0" bIns="0" rtlCol="0"/>
            <a:lstStyle/>
            <a:p>
              <a:endParaRPr sz="1227"/>
            </a:p>
          </p:txBody>
        </p:sp>
        <p:sp>
          <p:nvSpPr>
            <p:cNvPr id="3524" name="object 3524"/>
            <p:cNvSpPr/>
            <p:nvPr/>
          </p:nvSpPr>
          <p:spPr>
            <a:xfrm>
              <a:off x="3966590" y="8248269"/>
              <a:ext cx="0" cy="99695"/>
            </a:xfrm>
            <a:custGeom>
              <a:avLst/>
              <a:gdLst/>
              <a:ahLst/>
              <a:cxnLst/>
              <a:rect l="l" t="t" r="r" b="b"/>
              <a:pathLst>
                <a:path h="99695">
                  <a:moveTo>
                    <a:pt x="0" y="99440"/>
                  </a:moveTo>
                  <a:lnTo>
                    <a:pt x="0" y="0"/>
                  </a:lnTo>
                </a:path>
              </a:pathLst>
            </a:custGeom>
            <a:ln w="3175">
              <a:solidFill>
                <a:srgbClr val="000000"/>
              </a:solidFill>
            </a:ln>
          </p:spPr>
          <p:txBody>
            <a:bodyPr wrap="square" lIns="0" tIns="0" rIns="0" bIns="0" rtlCol="0"/>
            <a:lstStyle/>
            <a:p>
              <a:endParaRPr sz="1227"/>
            </a:p>
          </p:txBody>
        </p:sp>
        <p:sp>
          <p:nvSpPr>
            <p:cNvPr id="3525" name="object 3525"/>
            <p:cNvSpPr/>
            <p:nvPr/>
          </p:nvSpPr>
          <p:spPr>
            <a:xfrm>
              <a:off x="3961638" y="8248269"/>
              <a:ext cx="0" cy="100330"/>
            </a:xfrm>
            <a:custGeom>
              <a:avLst/>
              <a:gdLst/>
              <a:ahLst/>
              <a:cxnLst/>
              <a:rect l="l" t="t" r="r" b="b"/>
              <a:pathLst>
                <a:path h="100329">
                  <a:moveTo>
                    <a:pt x="0" y="0"/>
                  </a:moveTo>
                  <a:lnTo>
                    <a:pt x="0" y="99821"/>
                  </a:lnTo>
                </a:path>
              </a:pathLst>
            </a:custGeom>
            <a:ln w="3175">
              <a:solidFill>
                <a:srgbClr val="000000"/>
              </a:solidFill>
            </a:ln>
          </p:spPr>
          <p:txBody>
            <a:bodyPr wrap="square" lIns="0" tIns="0" rIns="0" bIns="0" rtlCol="0"/>
            <a:lstStyle/>
            <a:p>
              <a:endParaRPr sz="1227"/>
            </a:p>
          </p:txBody>
        </p:sp>
        <p:sp>
          <p:nvSpPr>
            <p:cNvPr id="3526" name="object 3526"/>
            <p:cNvSpPr/>
            <p:nvPr/>
          </p:nvSpPr>
          <p:spPr>
            <a:xfrm>
              <a:off x="4067175" y="8248269"/>
              <a:ext cx="5080" cy="0"/>
            </a:xfrm>
            <a:custGeom>
              <a:avLst/>
              <a:gdLst/>
              <a:ahLst/>
              <a:cxnLst/>
              <a:rect l="l" t="t" r="r" b="b"/>
              <a:pathLst>
                <a:path w="5079">
                  <a:moveTo>
                    <a:pt x="0" y="0"/>
                  </a:moveTo>
                  <a:lnTo>
                    <a:pt x="4952" y="0"/>
                  </a:lnTo>
                </a:path>
              </a:pathLst>
            </a:custGeom>
            <a:ln w="3175">
              <a:solidFill>
                <a:srgbClr val="000000"/>
              </a:solidFill>
            </a:ln>
          </p:spPr>
          <p:txBody>
            <a:bodyPr wrap="square" lIns="0" tIns="0" rIns="0" bIns="0" rtlCol="0"/>
            <a:lstStyle/>
            <a:p>
              <a:endParaRPr sz="1227"/>
            </a:p>
          </p:txBody>
        </p:sp>
        <p:sp>
          <p:nvSpPr>
            <p:cNvPr id="3527" name="object 3527"/>
            <p:cNvSpPr/>
            <p:nvPr/>
          </p:nvSpPr>
          <p:spPr>
            <a:xfrm>
              <a:off x="4067365" y="8248082"/>
              <a:ext cx="99695" cy="99695"/>
            </a:xfrm>
            <a:custGeom>
              <a:avLst/>
              <a:gdLst/>
              <a:ahLst/>
              <a:cxnLst/>
              <a:rect l="l" t="t" r="r" b="b"/>
              <a:pathLst>
                <a:path w="99695" h="99695">
                  <a:moveTo>
                    <a:pt x="0" y="99627"/>
                  </a:moveTo>
                  <a:lnTo>
                    <a:pt x="38780" y="91798"/>
                  </a:lnTo>
                  <a:lnTo>
                    <a:pt x="70447" y="70446"/>
                  </a:lnTo>
                  <a:lnTo>
                    <a:pt x="91798" y="38778"/>
                  </a:lnTo>
                  <a:lnTo>
                    <a:pt x="99627" y="0"/>
                  </a:lnTo>
                </a:path>
              </a:pathLst>
            </a:custGeom>
            <a:ln w="3175">
              <a:solidFill>
                <a:srgbClr val="000000"/>
              </a:solidFill>
            </a:ln>
          </p:spPr>
          <p:txBody>
            <a:bodyPr wrap="square" lIns="0" tIns="0" rIns="0" bIns="0" rtlCol="0"/>
            <a:lstStyle/>
            <a:p>
              <a:endParaRPr sz="1227"/>
            </a:p>
          </p:txBody>
        </p:sp>
        <p:sp>
          <p:nvSpPr>
            <p:cNvPr id="3528" name="object 3528"/>
            <p:cNvSpPr/>
            <p:nvPr/>
          </p:nvSpPr>
          <p:spPr>
            <a:xfrm>
              <a:off x="4072128" y="8248269"/>
              <a:ext cx="0" cy="99695"/>
            </a:xfrm>
            <a:custGeom>
              <a:avLst/>
              <a:gdLst/>
              <a:ahLst/>
              <a:cxnLst/>
              <a:rect l="l" t="t" r="r" b="b"/>
              <a:pathLst>
                <a:path h="99695">
                  <a:moveTo>
                    <a:pt x="0" y="99440"/>
                  </a:moveTo>
                  <a:lnTo>
                    <a:pt x="0" y="0"/>
                  </a:lnTo>
                </a:path>
              </a:pathLst>
            </a:custGeom>
            <a:ln w="3175">
              <a:solidFill>
                <a:srgbClr val="000000"/>
              </a:solidFill>
            </a:ln>
          </p:spPr>
          <p:txBody>
            <a:bodyPr wrap="square" lIns="0" tIns="0" rIns="0" bIns="0" rtlCol="0"/>
            <a:lstStyle/>
            <a:p>
              <a:endParaRPr sz="1227"/>
            </a:p>
          </p:txBody>
        </p:sp>
        <p:sp>
          <p:nvSpPr>
            <p:cNvPr id="3529" name="object 3529"/>
            <p:cNvSpPr/>
            <p:nvPr/>
          </p:nvSpPr>
          <p:spPr>
            <a:xfrm>
              <a:off x="4067175" y="8248269"/>
              <a:ext cx="0" cy="100330"/>
            </a:xfrm>
            <a:custGeom>
              <a:avLst/>
              <a:gdLst/>
              <a:ahLst/>
              <a:cxnLst/>
              <a:rect l="l" t="t" r="r" b="b"/>
              <a:pathLst>
                <a:path h="100329">
                  <a:moveTo>
                    <a:pt x="0" y="0"/>
                  </a:moveTo>
                  <a:lnTo>
                    <a:pt x="0" y="99821"/>
                  </a:lnTo>
                </a:path>
              </a:pathLst>
            </a:custGeom>
            <a:ln w="3175">
              <a:solidFill>
                <a:srgbClr val="000000"/>
              </a:solidFill>
            </a:ln>
          </p:spPr>
          <p:txBody>
            <a:bodyPr wrap="square" lIns="0" tIns="0" rIns="0" bIns="0" rtlCol="0"/>
            <a:lstStyle/>
            <a:p>
              <a:endParaRPr sz="1227"/>
            </a:p>
          </p:txBody>
        </p:sp>
        <p:sp>
          <p:nvSpPr>
            <p:cNvPr id="3530" name="object 3530"/>
            <p:cNvSpPr/>
            <p:nvPr/>
          </p:nvSpPr>
          <p:spPr>
            <a:xfrm>
              <a:off x="7013067" y="2786252"/>
              <a:ext cx="100330" cy="0"/>
            </a:xfrm>
            <a:custGeom>
              <a:avLst/>
              <a:gdLst/>
              <a:ahLst/>
              <a:cxnLst/>
              <a:rect l="l" t="t" r="r" b="b"/>
              <a:pathLst>
                <a:path w="100329">
                  <a:moveTo>
                    <a:pt x="99821" y="0"/>
                  </a:moveTo>
                  <a:lnTo>
                    <a:pt x="0" y="0"/>
                  </a:lnTo>
                </a:path>
              </a:pathLst>
            </a:custGeom>
            <a:ln w="3175">
              <a:solidFill>
                <a:srgbClr val="000000"/>
              </a:solidFill>
            </a:ln>
          </p:spPr>
          <p:txBody>
            <a:bodyPr wrap="square" lIns="0" tIns="0" rIns="0" bIns="0" rtlCol="0"/>
            <a:lstStyle/>
            <a:p>
              <a:endParaRPr sz="1227"/>
            </a:p>
          </p:txBody>
        </p:sp>
        <p:sp>
          <p:nvSpPr>
            <p:cNvPr id="3531" name="object 3531"/>
            <p:cNvSpPr/>
            <p:nvPr/>
          </p:nvSpPr>
          <p:spPr>
            <a:xfrm>
              <a:off x="7013067" y="2780538"/>
              <a:ext cx="0" cy="5715"/>
            </a:xfrm>
            <a:custGeom>
              <a:avLst/>
              <a:gdLst/>
              <a:ahLst/>
              <a:cxnLst/>
              <a:rect l="l" t="t" r="r" b="b"/>
              <a:pathLst>
                <a:path h="5714">
                  <a:moveTo>
                    <a:pt x="0" y="5714"/>
                  </a:moveTo>
                  <a:lnTo>
                    <a:pt x="0" y="0"/>
                  </a:lnTo>
                </a:path>
              </a:pathLst>
            </a:custGeom>
            <a:ln w="3175">
              <a:solidFill>
                <a:srgbClr val="000000"/>
              </a:solidFill>
            </a:ln>
          </p:spPr>
          <p:txBody>
            <a:bodyPr wrap="square" lIns="0" tIns="0" rIns="0" bIns="0" rtlCol="0"/>
            <a:lstStyle/>
            <a:p>
              <a:endParaRPr sz="1227"/>
            </a:p>
          </p:txBody>
        </p:sp>
        <p:sp>
          <p:nvSpPr>
            <p:cNvPr id="3532" name="object 3532"/>
            <p:cNvSpPr/>
            <p:nvPr/>
          </p:nvSpPr>
          <p:spPr>
            <a:xfrm>
              <a:off x="7013067" y="2780538"/>
              <a:ext cx="100330" cy="0"/>
            </a:xfrm>
            <a:custGeom>
              <a:avLst/>
              <a:gdLst/>
              <a:ahLst/>
              <a:cxnLst/>
              <a:rect l="l" t="t" r="r" b="b"/>
              <a:pathLst>
                <a:path w="100329">
                  <a:moveTo>
                    <a:pt x="0" y="0"/>
                  </a:moveTo>
                  <a:lnTo>
                    <a:pt x="99821" y="0"/>
                  </a:lnTo>
                </a:path>
              </a:pathLst>
            </a:custGeom>
            <a:ln w="3175">
              <a:solidFill>
                <a:srgbClr val="000000"/>
              </a:solidFill>
            </a:ln>
          </p:spPr>
          <p:txBody>
            <a:bodyPr wrap="square" lIns="0" tIns="0" rIns="0" bIns="0" rtlCol="0"/>
            <a:lstStyle/>
            <a:p>
              <a:endParaRPr sz="1227"/>
            </a:p>
          </p:txBody>
        </p:sp>
        <p:sp>
          <p:nvSpPr>
            <p:cNvPr id="3533" name="object 3533"/>
            <p:cNvSpPr/>
            <p:nvPr/>
          </p:nvSpPr>
          <p:spPr>
            <a:xfrm>
              <a:off x="7112889" y="2780538"/>
              <a:ext cx="0" cy="5715"/>
            </a:xfrm>
            <a:custGeom>
              <a:avLst/>
              <a:gdLst/>
              <a:ahLst/>
              <a:cxnLst/>
              <a:rect l="l" t="t" r="r" b="b"/>
              <a:pathLst>
                <a:path h="5714">
                  <a:moveTo>
                    <a:pt x="0" y="0"/>
                  </a:moveTo>
                  <a:lnTo>
                    <a:pt x="0" y="5714"/>
                  </a:lnTo>
                </a:path>
              </a:pathLst>
            </a:custGeom>
            <a:ln w="3175">
              <a:solidFill>
                <a:srgbClr val="000000"/>
              </a:solidFill>
            </a:ln>
          </p:spPr>
          <p:txBody>
            <a:bodyPr wrap="square" lIns="0" tIns="0" rIns="0" bIns="0" rtlCol="0"/>
            <a:lstStyle/>
            <a:p>
              <a:endParaRPr sz="1227"/>
            </a:p>
          </p:txBody>
        </p:sp>
        <p:sp>
          <p:nvSpPr>
            <p:cNvPr id="3534" name="object 3534"/>
            <p:cNvSpPr/>
            <p:nvPr/>
          </p:nvSpPr>
          <p:spPr>
            <a:xfrm>
              <a:off x="7741919" y="2452116"/>
              <a:ext cx="100330" cy="0"/>
            </a:xfrm>
            <a:custGeom>
              <a:avLst/>
              <a:gdLst/>
              <a:ahLst/>
              <a:cxnLst/>
              <a:rect l="l" t="t" r="r" b="b"/>
              <a:pathLst>
                <a:path w="100329">
                  <a:moveTo>
                    <a:pt x="0" y="0"/>
                  </a:moveTo>
                  <a:lnTo>
                    <a:pt x="99821" y="0"/>
                  </a:lnTo>
                </a:path>
              </a:pathLst>
            </a:custGeom>
            <a:ln w="3175">
              <a:solidFill>
                <a:srgbClr val="000000"/>
              </a:solidFill>
            </a:ln>
          </p:spPr>
          <p:txBody>
            <a:bodyPr wrap="square" lIns="0" tIns="0" rIns="0" bIns="0" rtlCol="0"/>
            <a:lstStyle/>
            <a:p>
              <a:endParaRPr sz="1227"/>
            </a:p>
          </p:txBody>
        </p:sp>
        <p:sp>
          <p:nvSpPr>
            <p:cNvPr id="3535" name="object 3535"/>
            <p:cNvSpPr/>
            <p:nvPr/>
          </p:nvSpPr>
          <p:spPr>
            <a:xfrm>
              <a:off x="7841742" y="2452116"/>
              <a:ext cx="0" cy="5715"/>
            </a:xfrm>
            <a:custGeom>
              <a:avLst/>
              <a:gdLst/>
              <a:ahLst/>
              <a:cxnLst/>
              <a:rect l="l" t="t" r="r" b="b"/>
              <a:pathLst>
                <a:path h="5714">
                  <a:moveTo>
                    <a:pt x="0" y="0"/>
                  </a:moveTo>
                  <a:lnTo>
                    <a:pt x="0" y="5333"/>
                  </a:lnTo>
                </a:path>
              </a:pathLst>
            </a:custGeom>
            <a:ln w="3175">
              <a:solidFill>
                <a:srgbClr val="000000"/>
              </a:solidFill>
            </a:ln>
          </p:spPr>
          <p:txBody>
            <a:bodyPr wrap="square" lIns="0" tIns="0" rIns="0" bIns="0" rtlCol="0"/>
            <a:lstStyle/>
            <a:p>
              <a:endParaRPr sz="1227"/>
            </a:p>
          </p:txBody>
        </p:sp>
        <p:sp>
          <p:nvSpPr>
            <p:cNvPr id="3536" name="object 3536"/>
            <p:cNvSpPr/>
            <p:nvPr/>
          </p:nvSpPr>
          <p:spPr>
            <a:xfrm>
              <a:off x="7741919" y="2457450"/>
              <a:ext cx="100330" cy="0"/>
            </a:xfrm>
            <a:custGeom>
              <a:avLst/>
              <a:gdLst/>
              <a:ahLst/>
              <a:cxnLst/>
              <a:rect l="l" t="t" r="r" b="b"/>
              <a:pathLst>
                <a:path w="100329">
                  <a:moveTo>
                    <a:pt x="99821" y="0"/>
                  </a:moveTo>
                  <a:lnTo>
                    <a:pt x="0" y="0"/>
                  </a:lnTo>
                </a:path>
              </a:pathLst>
            </a:custGeom>
            <a:ln w="3175">
              <a:solidFill>
                <a:srgbClr val="000000"/>
              </a:solidFill>
            </a:ln>
          </p:spPr>
          <p:txBody>
            <a:bodyPr wrap="square" lIns="0" tIns="0" rIns="0" bIns="0" rtlCol="0"/>
            <a:lstStyle/>
            <a:p>
              <a:endParaRPr sz="1227"/>
            </a:p>
          </p:txBody>
        </p:sp>
        <p:sp>
          <p:nvSpPr>
            <p:cNvPr id="3537" name="object 3537"/>
            <p:cNvSpPr/>
            <p:nvPr/>
          </p:nvSpPr>
          <p:spPr>
            <a:xfrm>
              <a:off x="7741919" y="2452116"/>
              <a:ext cx="0" cy="5715"/>
            </a:xfrm>
            <a:custGeom>
              <a:avLst/>
              <a:gdLst/>
              <a:ahLst/>
              <a:cxnLst/>
              <a:rect l="l" t="t" r="r" b="b"/>
              <a:pathLst>
                <a:path h="5714">
                  <a:moveTo>
                    <a:pt x="0" y="5333"/>
                  </a:moveTo>
                  <a:lnTo>
                    <a:pt x="0" y="0"/>
                  </a:lnTo>
                </a:path>
              </a:pathLst>
            </a:custGeom>
            <a:ln w="3175">
              <a:solidFill>
                <a:srgbClr val="000000"/>
              </a:solidFill>
            </a:ln>
          </p:spPr>
          <p:txBody>
            <a:bodyPr wrap="square" lIns="0" tIns="0" rIns="0" bIns="0" rtlCol="0"/>
            <a:lstStyle/>
            <a:p>
              <a:endParaRPr sz="1227"/>
            </a:p>
          </p:txBody>
        </p:sp>
        <p:sp>
          <p:nvSpPr>
            <p:cNvPr id="3538" name="object 3538"/>
            <p:cNvSpPr/>
            <p:nvPr/>
          </p:nvSpPr>
          <p:spPr>
            <a:xfrm>
              <a:off x="2435732" y="2452116"/>
              <a:ext cx="100330" cy="0"/>
            </a:xfrm>
            <a:custGeom>
              <a:avLst/>
              <a:gdLst/>
              <a:ahLst/>
              <a:cxnLst/>
              <a:rect l="l" t="t" r="r" b="b"/>
              <a:pathLst>
                <a:path w="100330">
                  <a:moveTo>
                    <a:pt x="0" y="0"/>
                  </a:moveTo>
                  <a:lnTo>
                    <a:pt x="99821" y="0"/>
                  </a:lnTo>
                </a:path>
              </a:pathLst>
            </a:custGeom>
            <a:ln w="3175">
              <a:solidFill>
                <a:srgbClr val="000000"/>
              </a:solidFill>
            </a:ln>
          </p:spPr>
          <p:txBody>
            <a:bodyPr wrap="square" lIns="0" tIns="0" rIns="0" bIns="0" rtlCol="0"/>
            <a:lstStyle/>
            <a:p>
              <a:endParaRPr sz="1227"/>
            </a:p>
          </p:txBody>
        </p:sp>
        <p:sp>
          <p:nvSpPr>
            <p:cNvPr id="3539" name="object 3539"/>
            <p:cNvSpPr/>
            <p:nvPr/>
          </p:nvSpPr>
          <p:spPr>
            <a:xfrm>
              <a:off x="2535554" y="2452116"/>
              <a:ext cx="0" cy="5715"/>
            </a:xfrm>
            <a:custGeom>
              <a:avLst/>
              <a:gdLst/>
              <a:ahLst/>
              <a:cxnLst/>
              <a:rect l="l" t="t" r="r" b="b"/>
              <a:pathLst>
                <a:path h="5714">
                  <a:moveTo>
                    <a:pt x="0" y="0"/>
                  </a:moveTo>
                  <a:lnTo>
                    <a:pt x="0" y="5333"/>
                  </a:lnTo>
                </a:path>
              </a:pathLst>
            </a:custGeom>
            <a:ln w="3175">
              <a:solidFill>
                <a:srgbClr val="000000"/>
              </a:solidFill>
            </a:ln>
          </p:spPr>
          <p:txBody>
            <a:bodyPr wrap="square" lIns="0" tIns="0" rIns="0" bIns="0" rtlCol="0"/>
            <a:lstStyle/>
            <a:p>
              <a:endParaRPr sz="1227"/>
            </a:p>
          </p:txBody>
        </p:sp>
        <p:sp>
          <p:nvSpPr>
            <p:cNvPr id="3540" name="object 3540"/>
            <p:cNvSpPr/>
            <p:nvPr/>
          </p:nvSpPr>
          <p:spPr>
            <a:xfrm>
              <a:off x="2435732" y="2457450"/>
              <a:ext cx="100330" cy="0"/>
            </a:xfrm>
            <a:custGeom>
              <a:avLst/>
              <a:gdLst/>
              <a:ahLst/>
              <a:cxnLst/>
              <a:rect l="l" t="t" r="r" b="b"/>
              <a:pathLst>
                <a:path w="100330">
                  <a:moveTo>
                    <a:pt x="99821" y="0"/>
                  </a:moveTo>
                  <a:lnTo>
                    <a:pt x="0" y="0"/>
                  </a:lnTo>
                </a:path>
              </a:pathLst>
            </a:custGeom>
            <a:ln w="3175">
              <a:solidFill>
                <a:srgbClr val="000000"/>
              </a:solidFill>
            </a:ln>
          </p:spPr>
          <p:txBody>
            <a:bodyPr wrap="square" lIns="0" tIns="0" rIns="0" bIns="0" rtlCol="0"/>
            <a:lstStyle/>
            <a:p>
              <a:endParaRPr sz="1227"/>
            </a:p>
          </p:txBody>
        </p:sp>
        <p:sp>
          <p:nvSpPr>
            <p:cNvPr id="3541" name="object 3541"/>
            <p:cNvSpPr/>
            <p:nvPr/>
          </p:nvSpPr>
          <p:spPr>
            <a:xfrm>
              <a:off x="2435732" y="2452116"/>
              <a:ext cx="0" cy="5715"/>
            </a:xfrm>
            <a:custGeom>
              <a:avLst/>
              <a:gdLst/>
              <a:ahLst/>
              <a:cxnLst/>
              <a:rect l="l" t="t" r="r" b="b"/>
              <a:pathLst>
                <a:path h="5714">
                  <a:moveTo>
                    <a:pt x="0" y="5333"/>
                  </a:moveTo>
                  <a:lnTo>
                    <a:pt x="0" y="0"/>
                  </a:lnTo>
                </a:path>
              </a:pathLst>
            </a:custGeom>
            <a:ln w="3175">
              <a:solidFill>
                <a:srgbClr val="000000"/>
              </a:solidFill>
            </a:ln>
          </p:spPr>
          <p:txBody>
            <a:bodyPr wrap="square" lIns="0" tIns="0" rIns="0" bIns="0" rtlCol="0"/>
            <a:lstStyle/>
            <a:p>
              <a:endParaRPr sz="1227"/>
            </a:p>
          </p:txBody>
        </p:sp>
        <p:sp>
          <p:nvSpPr>
            <p:cNvPr id="3542" name="object 3542"/>
            <p:cNvSpPr/>
            <p:nvPr/>
          </p:nvSpPr>
          <p:spPr>
            <a:xfrm>
              <a:off x="2653283" y="2484119"/>
              <a:ext cx="0" cy="133350"/>
            </a:xfrm>
            <a:custGeom>
              <a:avLst/>
              <a:gdLst/>
              <a:ahLst/>
              <a:cxnLst/>
              <a:rect l="l" t="t" r="r" b="b"/>
              <a:pathLst>
                <a:path h="133350">
                  <a:moveTo>
                    <a:pt x="0" y="132968"/>
                  </a:moveTo>
                  <a:lnTo>
                    <a:pt x="0" y="0"/>
                  </a:lnTo>
                </a:path>
              </a:pathLst>
            </a:custGeom>
            <a:ln w="3175">
              <a:solidFill>
                <a:srgbClr val="000000"/>
              </a:solidFill>
            </a:ln>
          </p:spPr>
          <p:txBody>
            <a:bodyPr wrap="square" lIns="0" tIns="0" rIns="0" bIns="0" rtlCol="0"/>
            <a:lstStyle/>
            <a:p>
              <a:endParaRPr sz="1227"/>
            </a:p>
          </p:txBody>
        </p:sp>
        <p:sp>
          <p:nvSpPr>
            <p:cNvPr id="3543" name="object 3543"/>
            <p:cNvSpPr/>
            <p:nvPr/>
          </p:nvSpPr>
          <p:spPr>
            <a:xfrm>
              <a:off x="2653283" y="2484119"/>
              <a:ext cx="5080" cy="0"/>
            </a:xfrm>
            <a:custGeom>
              <a:avLst/>
              <a:gdLst/>
              <a:ahLst/>
              <a:cxnLst/>
              <a:rect l="l" t="t" r="r" b="b"/>
              <a:pathLst>
                <a:path w="5080">
                  <a:moveTo>
                    <a:pt x="0" y="0"/>
                  </a:moveTo>
                  <a:lnTo>
                    <a:pt x="4571" y="0"/>
                  </a:lnTo>
                </a:path>
              </a:pathLst>
            </a:custGeom>
            <a:ln w="3175">
              <a:solidFill>
                <a:srgbClr val="000000"/>
              </a:solidFill>
            </a:ln>
          </p:spPr>
          <p:txBody>
            <a:bodyPr wrap="square" lIns="0" tIns="0" rIns="0" bIns="0" rtlCol="0"/>
            <a:lstStyle/>
            <a:p>
              <a:endParaRPr sz="1227"/>
            </a:p>
          </p:txBody>
        </p:sp>
        <p:sp>
          <p:nvSpPr>
            <p:cNvPr id="3544" name="object 3544"/>
            <p:cNvSpPr/>
            <p:nvPr/>
          </p:nvSpPr>
          <p:spPr>
            <a:xfrm>
              <a:off x="2657855" y="2484119"/>
              <a:ext cx="0" cy="133350"/>
            </a:xfrm>
            <a:custGeom>
              <a:avLst/>
              <a:gdLst/>
              <a:ahLst/>
              <a:cxnLst/>
              <a:rect l="l" t="t" r="r" b="b"/>
              <a:pathLst>
                <a:path h="133350">
                  <a:moveTo>
                    <a:pt x="0" y="0"/>
                  </a:moveTo>
                  <a:lnTo>
                    <a:pt x="0" y="132968"/>
                  </a:lnTo>
                </a:path>
              </a:pathLst>
            </a:custGeom>
            <a:ln w="3175">
              <a:solidFill>
                <a:srgbClr val="000000"/>
              </a:solidFill>
            </a:ln>
          </p:spPr>
          <p:txBody>
            <a:bodyPr wrap="square" lIns="0" tIns="0" rIns="0" bIns="0" rtlCol="0"/>
            <a:lstStyle/>
            <a:p>
              <a:endParaRPr sz="1227"/>
            </a:p>
          </p:txBody>
        </p:sp>
        <p:sp>
          <p:nvSpPr>
            <p:cNvPr id="3545" name="object 3545"/>
            <p:cNvSpPr/>
            <p:nvPr/>
          </p:nvSpPr>
          <p:spPr>
            <a:xfrm>
              <a:off x="2653283" y="2617088"/>
              <a:ext cx="5080" cy="0"/>
            </a:xfrm>
            <a:custGeom>
              <a:avLst/>
              <a:gdLst/>
              <a:ahLst/>
              <a:cxnLst/>
              <a:rect l="l" t="t" r="r" b="b"/>
              <a:pathLst>
                <a:path w="5080">
                  <a:moveTo>
                    <a:pt x="4571" y="0"/>
                  </a:moveTo>
                  <a:lnTo>
                    <a:pt x="0" y="0"/>
                  </a:lnTo>
                </a:path>
              </a:pathLst>
            </a:custGeom>
            <a:ln w="3175">
              <a:solidFill>
                <a:srgbClr val="000000"/>
              </a:solidFill>
            </a:ln>
          </p:spPr>
          <p:txBody>
            <a:bodyPr wrap="square" lIns="0" tIns="0" rIns="0" bIns="0" rtlCol="0"/>
            <a:lstStyle/>
            <a:p>
              <a:endParaRPr sz="1227"/>
            </a:p>
          </p:txBody>
        </p:sp>
        <p:sp>
          <p:nvSpPr>
            <p:cNvPr id="3546" name="object 3546"/>
            <p:cNvSpPr/>
            <p:nvPr/>
          </p:nvSpPr>
          <p:spPr>
            <a:xfrm>
              <a:off x="2919222" y="2484119"/>
              <a:ext cx="0" cy="133350"/>
            </a:xfrm>
            <a:custGeom>
              <a:avLst/>
              <a:gdLst/>
              <a:ahLst/>
              <a:cxnLst/>
              <a:rect l="l" t="t" r="r" b="b"/>
              <a:pathLst>
                <a:path h="133350">
                  <a:moveTo>
                    <a:pt x="0" y="132968"/>
                  </a:moveTo>
                  <a:lnTo>
                    <a:pt x="0" y="0"/>
                  </a:lnTo>
                </a:path>
              </a:pathLst>
            </a:custGeom>
            <a:ln w="3175">
              <a:solidFill>
                <a:srgbClr val="000000"/>
              </a:solidFill>
            </a:ln>
          </p:spPr>
          <p:txBody>
            <a:bodyPr wrap="square" lIns="0" tIns="0" rIns="0" bIns="0" rtlCol="0"/>
            <a:lstStyle/>
            <a:p>
              <a:endParaRPr sz="1227"/>
            </a:p>
          </p:txBody>
        </p:sp>
        <p:sp>
          <p:nvSpPr>
            <p:cNvPr id="3547" name="object 3547"/>
            <p:cNvSpPr/>
            <p:nvPr/>
          </p:nvSpPr>
          <p:spPr>
            <a:xfrm>
              <a:off x="2915030" y="2484119"/>
              <a:ext cx="4445" cy="0"/>
            </a:xfrm>
            <a:custGeom>
              <a:avLst/>
              <a:gdLst/>
              <a:ahLst/>
              <a:cxnLst/>
              <a:rect l="l" t="t" r="r" b="b"/>
              <a:pathLst>
                <a:path w="4444">
                  <a:moveTo>
                    <a:pt x="4190" y="0"/>
                  </a:moveTo>
                  <a:lnTo>
                    <a:pt x="0" y="0"/>
                  </a:lnTo>
                </a:path>
              </a:pathLst>
            </a:custGeom>
            <a:ln w="3175">
              <a:solidFill>
                <a:srgbClr val="000000"/>
              </a:solidFill>
            </a:ln>
          </p:spPr>
          <p:txBody>
            <a:bodyPr wrap="square" lIns="0" tIns="0" rIns="0" bIns="0" rtlCol="0"/>
            <a:lstStyle/>
            <a:p>
              <a:endParaRPr sz="1227"/>
            </a:p>
          </p:txBody>
        </p:sp>
        <p:sp>
          <p:nvSpPr>
            <p:cNvPr id="3548" name="object 3548"/>
            <p:cNvSpPr/>
            <p:nvPr/>
          </p:nvSpPr>
          <p:spPr>
            <a:xfrm>
              <a:off x="2915030" y="2484119"/>
              <a:ext cx="0" cy="133350"/>
            </a:xfrm>
            <a:custGeom>
              <a:avLst/>
              <a:gdLst/>
              <a:ahLst/>
              <a:cxnLst/>
              <a:rect l="l" t="t" r="r" b="b"/>
              <a:pathLst>
                <a:path h="133350">
                  <a:moveTo>
                    <a:pt x="0" y="0"/>
                  </a:moveTo>
                  <a:lnTo>
                    <a:pt x="0" y="132968"/>
                  </a:lnTo>
                </a:path>
              </a:pathLst>
            </a:custGeom>
            <a:ln w="3175">
              <a:solidFill>
                <a:srgbClr val="000000"/>
              </a:solidFill>
            </a:ln>
          </p:spPr>
          <p:txBody>
            <a:bodyPr wrap="square" lIns="0" tIns="0" rIns="0" bIns="0" rtlCol="0"/>
            <a:lstStyle/>
            <a:p>
              <a:endParaRPr sz="1227"/>
            </a:p>
          </p:txBody>
        </p:sp>
        <p:sp>
          <p:nvSpPr>
            <p:cNvPr id="3549" name="object 3549"/>
            <p:cNvSpPr/>
            <p:nvPr/>
          </p:nvSpPr>
          <p:spPr>
            <a:xfrm>
              <a:off x="2915030" y="2617088"/>
              <a:ext cx="4445" cy="0"/>
            </a:xfrm>
            <a:custGeom>
              <a:avLst/>
              <a:gdLst/>
              <a:ahLst/>
              <a:cxnLst/>
              <a:rect l="l" t="t" r="r" b="b"/>
              <a:pathLst>
                <a:path w="4444">
                  <a:moveTo>
                    <a:pt x="0" y="0"/>
                  </a:moveTo>
                  <a:lnTo>
                    <a:pt x="4190" y="0"/>
                  </a:lnTo>
                </a:path>
              </a:pathLst>
            </a:custGeom>
            <a:ln w="3175">
              <a:solidFill>
                <a:srgbClr val="000000"/>
              </a:solidFill>
            </a:ln>
          </p:spPr>
          <p:txBody>
            <a:bodyPr wrap="square" lIns="0" tIns="0" rIns="0" bIns="0" rtlCol="0"/>
            <a:lstStyle/>
            <a:p>
              <a:endParaRPr sz="1227"/>
            </a:p>
          </p:txBody>
        </p:sp>
        <p:sp>
          <p:nvSpPr>
            <p:cNvPr id="3550" name="object 3550"/>
            <p:cNvSpPr/>
            <p:nvPr/>
          </p:nvSpPr>
          <p:spPr>
            <a:xfrm>
              <a:off x="6911720" y="2484119"/>
              <a:ext cx="0" cy="133350"/>
            </a:xfrm>
            <a:custGeom>
              <a:avLst/>
              <a:gdLst/>
              <a:ahLst/>
              <a:cxnLst/>
              <a:rect l="l" t="t" r="r" b="b"/>
              <a:pathLst>
                <a:path h="133350">
                  <a:moveTo>
                    <a:pt x="0" y="132968"/>
                  </a:moveTo>
                  <a:lnTo>
                    <a:pt x="0" y="0"/>
                  </a:lnTo>
                </a:path>
              </a:pathLst>
            </a:custGeom>
            <a:ln w="3175">
              <a:solidFill>
                <a:srgbClr val="000000"/>
              </a:solidFill>
            </a:ln>
          </p:spPr>
          <p:txBody>
            <a:bodyPr wrap="square" lIns="0" tIns="0" rIns="0" bIns="0" rtlCol="0"/>
            <a:lstStyle/>
            <a:p>
              <a:endParaRPr sz="1227"/>
            </a:p>
          </p:txBody>
        </p:sp>
        <p:sp>
          <p:nvSpPr>
            <p:cNvPr id="3551" name="object 3551"/>
            <p:cNvSpPr/>
            <p:nvPr/>
          </p:nvSpPr>
          <p:spPr>
            <a:xfrm>
              <a:off x="6907148" y="2484119"/>
              <a:ext cx="5080" cy="0"/>
            </a:xfrm>
            <a:custGeom>
              <a:avLst/>
              <a:gdLst/>
              <a:ahLst/>
              <a:cxnLst/>
              <a:rect l="l" t="t" r="r" b="b"/>
              <a:pathLst>
                <a:path w="5079">
                  <a:moveTo>
                    <a:pt x="4571" y="0"/>
                  </a:moveTo>
                  <a:lnTo>
                    <a:pt x="0" y="0"/>
                  </a:lnTo>
                </a:path>
              </a:pathLst>
            </a:custGeom>
            <a:ln w="3175">
              <a:solidFill>
                <a:srgbClr val="000000"/>
              </a:solidFill>
            </a:ln>
          </p:spPr>
          <p:txBody>
            <a:bodyPr wrap="square" lIns="0" tIns="0" rIns="0" bIns="0" rtlCol="0"/>
            <a:lstStyle/>
            <a:p>
              <a:endParaRPr sz="1227"/>
            </a:p>
          </p:txBody>
        </p:sp>
        <p:sp>
          <p:nvSpPr>
            <p:cNvPr id="3552" name="object 3552"/>
            <p:cNvSpPr/>
            <p:nvPr/>
          </p:nvSpPr>
          <p:spPr>
            <a:xfrm>
              <a:off x="6907148" y="2484119"/>
              <a:ext cx="0" cy="133350"/>
            </a:xfrm>
            <a:custGeom>
              <a:avLst/>
              <a:gdLst/>
              <a:ahLst/>
              <a:cxnLst/>
              <a:rect l="l" t="t" r="r" b="b"/>
              <a:pathLst>
                <a:path h="133350">
                  <a:moveTo>
                    <a:pt x="0" y="0"/>
                  </a:moveTo>
                  <a:lnTo>
                    <a:pt x="0" y="132968"/>
                  </a:lnTo>
                </a:path>
              </a:pathLst>
            </a:custGeom>
            <a:ln w="3175">
              <a:solidFill>
                <a:srgbClr val="000000"/>
              </a:solidFill>
            </a:ln>
          </p:spPr>
          <p:txBody>
            <a:bodyPr wrap="square" lIns="0" tIns="0" rIns="0" bIns="0" rtlCol="0"/>
            <a:lstStyle/>
            <a:p>
              <a:endParaRPr sz="1227"/>
            </a:p>
          </p:txBody>
        </p:sp>
        <p:sp>
          <p:nvSpPr>
            <p:cNvPr id="3553" name="object 3553"/>
            <p:cNvSpPr/>
            <p:nvPr/>
          </p:nvSpPr>
          <p:spPr>
            <a:xfrm>
              <a:off x="6907148" y="2617088"/>
              <a:ext cx="5080" cy="0"/>
            </a:xfrm>
            <a:custGeom>
              <a:avLst/>
              <a:gdLst/>
              <a:ahLst/>
              <a:cxnLst/>
              <a:rect l="l" t="t" r="r" b="b"/>
              <a:pathLst>
                <a:path w="5079">
                  <a:moveTo>
                    <a:pt x="0" y="0"/>
                  </a:moveTo>
                  <a:lnTo>
                    <a:pt x="4571" y="0"/>
                  </a:lnTo>
                </a:path>
              </a:pathLst>
            </a:custGeom>
            <a:ln w="3175">
              <a:solidFill>
                <a:srgbClr val="000000"/>
              </a:solidFill>
            </a:ln>
          </p:spPr>
          <p:txBody>
            <a:bodyPr wrap="square" lIns="0" tIns="0" rIns="0" bIns="0" rtlCol="0"/>
            <a:lstStyle/>
            <a:p>
              <a:endParaRPr sz="1227"/>
            </a:p>
          </p:txBody>
        </p:sp>
        <p:sp>
          <p:nvSpPr>
            <p:cNvPr id="3554" name="object 3554"/>
            <p:cNvSpPr/>
            <p:nvPr/>
          </p:nvSpPr>
          <p:spPr>
            <a:xfrm>
              <a:off x="7013067" y="2452116"/>
              <a:ext cx="100330" cy="5715"/>
            </a:xfrm>
            <a:custGeom>
              <a:avLst/>
              <a:gdLst/>
              <a:ahLst/>
              <a:cxnLst/>
              <a:rect l="l" t="t" r="r" b="b"/>
              <a:pathLst>
                <a:path w="100329" h="5714">
                  <a:moveTo>
                    <a:pt x="99821" y="5333"/>
                  </a:moveTo>
                  <a:lnTo>
                    <a:pt x="0" y="5333"/>
                  </a:lnTo>
                  <a:lnTo>
                    <a:pt x="0" y="0"/>
                  </a:lnTo>
                  <a:lnTo>
                    <a:pt x="99821" y="0"/>
                  </a:lnTo>
                  <a:lnTo>
                    <a:pt x="99821" y="5333"/>
                  </a:lnTo>
                  <a:close/>
                </a:path>
              </a:pathLst>
            </a:custGeom>
            <a:ln w="3175">
              <a:solidFill>
                <a:srgbClr val="000000"/>
              </a:solidFill>
            </a:ln>
          </p:spPr>
          <p:txBody>
            <a:bodyPr wrap="square" lIns="0" tIns="0" rIns="0" bIns="0" rtlCol="0"/>
            <a:lstStyle/>
            <a:p>
              <a:endParaRPr sz="1227"/>
            </a:p>
          </p:txBody>
        </p:sp>
        <p:sp>
          <p:nvSpPr>
            <p:cNvPr id="3555" name="object 3555"/>
            <p:cNvSpPr/>
            <p:nvPr/>
          </p:nvSpPr>
          <p:spPr>
            <a:xfrm>
              <a:off x="7013447" y="2451925"/>
              <a:ext cx="99695" cy="99695"/>
            </a:xfrm>
            <a:custGeom>
              <a:avLst/>
              <a:gdLst/>
              <a:ahLst/>
              <a:cxnLst/>
              <a:rect l="l" t="t" r="r" b="b"/>
              <a:pathLst>
                <a:path w="99695" h="99694">
                  <a:moveTo>
                    <a:pt x="0" y="0"/>
                  </a:moveTo>
                  <a:lnTo>
                    <a:pt x="7829" y="38780"/>
                  </a:lnTo>
                  <a:lnTo>
                    <a:pt x="29181" y="70447"/>
                  </a:lnTo>
                  <a:lnTo>
                    <a:pt x="60849" y="91798"/>
                  </a:lnTo>
                  <a:lnTo>
                    <a:pt x="99627" y="99627"/>
                  </a:lnTo>
                </a:path>
              </a:pathLst>
            </a:custGeom>
            <a:ln w="3175">
              <a:solidFill>
                <a:srgbClr val="000000"/>
              </a:solidFill>
            </a:ln>
          </p:spPr>
          <p:txBody>
            <a:bodyPr wrap="square" lIns="0" tIns="0" rIns="0" bIns="0" rtlCol="0"/>
            <a:lstStyle/>
            <a:p>
              <a:endParaRPr sz="1227"/>
            </a:p>
          </p:txBody>
        </p:sp>
        <p:sp>
          <p:nvSpPr>
            <p:cNvPr id="3556" name="object 3556"/>
            <p:cNvSpPr/>
            <p:nvPr/>
          </p:nvSpPr>
          <p:spPr>
            <a:xfrm>
              <a:off x="1706499" y="2452116"/>
              <a:ext cx="100330" cy="5715"/>
            </a:xfrm>
            <a:custGeom>
              <a:avLst/>
              <a:gdLst/>
              <a:ahLst/>
              <a:cxnLst/>
              <a:rect l="l" t="t" r="r" b="b"/>
              <a:pathLst>
                <a:path w="100330" h="5714">
                  <a:moveTo>
                    <a:pt x="99821" y="5333"/>
                  </a:moveTo>
                  <a:lnTo>
                    <a:pt x="0" y="5333"/>
                  </a:lnTo>
                  <a:lnTo>
                    <a:pt x="0" y="0"/>
                  </a:lnTo>
                  <a:lnTo>
                    <a:pt x="99821" y="0"/>
                  </a:lnTo>
                  <a:lnTo>
                    <a:pt x="99821" y="5333"/>
                  </a:lnTo>
                  <a:close/>
                </a:path>
              </a:pathLst>
            </a:custGeom>
            <a:ln w="3175">
              <a:solidFill>
                <a:srgbClr val="000000"/>
              </a:solidFill>
            </a:ln>
          </p:spPr>
          <p:txBody>
            <a:bodyPr wrap="square" lIns="0" tIns="0" rIns="0" bIns="0" rtlCol="0"/>
            <a:lstStyle/>
            <a:p>
              <a:endParaRPr sz="1227"/>
            </a:p>
          </p:txBody>
        </p:sp>
        <p:sp>
          <p:nvSpPr>
            <p:cNvPr id="3557" name="object 3557"/>
            <p:cNvSpPr/>
            <p:nvPr/>
          </p:nvSpPr>
          <p:spPr>
            <a:xfrm>
              <a:off x="1706880" y="2451925"/>
              <a:ext cx="99695" cy="99695"/>
            </a:xfrm>
            <a:custGeom>
              <a:avLst/>
              <a:gdLst/>
              <a:ahLst/>
              <a:cxnLst/>
              <a:rect l="l" t="t" r="r" b="b"/>
              <a:pathLst>
                <a:path w="99694" h="99694">
                  <a:moveTo>
                    <a:pt x="0" y="0"/>
                  </a:moveTo>
                  <a:lnTo>
                    <a:pt x="7829" y="38780"/>
                  </a:lnTo>
                  <a:lnTo>
                    <a:pt x="29181" y="70447"/>
                  </a:lnTo>
                  <a:lnTo>
                    <a:pt x="60849" y="91798"/>
                  </a:lnTo>
                  <a:lnTo>
                    <a:pt x="99627" y="99627"/>
                  </a:lnTo>
                </a:path>
              </a:pathLst>
            </a:custGeom>
            <a:ln w="3175">
              <a:solidFill>
                <a:srgbClr val="000000"/>
              </a:solidFill>
            </a:ln>
          </p:spPr>
          <p:txBody>
            <a:bodyPr wrap="square" lIns="0" tIns="0" rIns="0" bIns="0" rtlCol="0"/>
            <a:lstStyle/>
            <a:p>
              <a:endParaRPr sz="1227"/>
            </a:p>
          </p:txBody>
        </p:sp>
        <p:sp>
          <p:nvSpPr>
            <p:cNvPr id="3558" name="object 3558"/>
            <p:cNvSpPr/>
            <p:nvPr/>
          </p:nvSpPr>
          <p:spPr>
            <a:xfrm>
              <a:off x="379476" y="6473570"/>
              <a:ext cx="0" cy="249554"/>
            </a:xfrm>
            <a:custGeom>
              <a:avLst/>
              <a:gdLst/>
              <a:ahLst/>
              <a:cxnLst/>
              <a:rect l="l" t="t" r="r" b="b"/>
              <a:pathLst>
                <a:path h="249554">
                  <a:moveTo>
                    <a:pt x="0" y="249554"/>
                  </a:moveTo>
                  <a:lnTo>
                    <a:pt x="0" y="0"/>
                  </a:lnTo>
                </a:path>
              </a:pathLst>
            </a:custGeom>
            <a:ln w="3175">
              <a:solidFill>
                <a:srgbClr val="000000"/>
              </a:solidFill>
            </a:ln>
          </p:spPr>
          <p:txBody>
            <a:bodyPr wrap="square" lIns="0" tIns="0" rIns="0" bIns="0" rtlCol="0"/>
            <a:lstStyle/>
            <a:p>
              <a:endParaRPr sz="1227"/>
            </a:p>
          </p:txBody>
        </p:sp>
        <p:sp>
          <p:nvSpPr>
            <p:cNvPr id="3559" name="object 3559"/>
            <p:cNvSpPr/>
            <p:nvPr/>
          </p:nvSpPr>
          <p:spPr>
            <a:xfrm>
              <a:off x="200025" y="6473570"/>
              <a:ext cx="179705" cy="0"/>
            </a:xfrm>
            <a:custGeom>
              <a:avLst/>
              <a:gdLst/>
              <a:ahLst/>
              <a:cxnLst/>
              <a:rect l="l" t="t" r="r" b="b"/>
              <a:pathLst>
                <a:path w="179704">
                  <a:moveTo>
                    <a:pt x="179450" y="0"/>
                  </a:moveTo>
                  <a:lnTo>
                    <a:pt x="0" y="0"/>
                  </a:lnTo>
                </a:path>
              </a:pathLst>
            </a:custGeom>
            <a:ln w="3175">
              <a:solidFill>
                <a:srgbClr val="000000"/>
              </a:solidFill>
            </a:ln>
          </p:spPr>
          <p:txBody>
            <a:bodyPr wrap="square" lIns="0" tIns="0" rIns="0" bIns="0" rtlCol="0"/>
            <a:lstStyle/>
            <a:p>
              <a:endParaRPr sz="1227"/>
            </a:p>
          </p:txBody>
        </p:sp>
        <p:sp>
          <p:nvSpPr>
            <p:cNvPr id="3560" name="object 3560"/>
            <p:cNvSpPr/>
            <p:nvPr/>
          </p:nvSpPr>
          <p:spPr>
            <a:xfrm>
              <a:off x="200025" y="6723125"/>
              <a:ext cx="179705" cy="0"/>
            </a:xfrm>
            <a:custGeom>
              <a:avLst/>
              <a:gdLst/>
              <a:ahLst/>
              <a:cxnLst/>
              <a:rect l="l" t="t" r="r" b="b"/>
              <a:pathLst>
                <a:path w="179704">
                  <a:moveTo>
                    <a:pt x="0" y="0"/>
                  </a:moveTo>
                  <a:lnTo>
                    <a:pt x="179450" y="0"/>
                  </a:lnTo>
                </a:path>
              </a:pathLst>
            </a:custGeom>
            <a:ln w="3175">
              <a:solidFill>
                <a:srgbClr val="000000"/>
              </a:solidFill>
            </a:ln>
          </p:spPr>
          <p:txBody>
            <a:bodyPr wrap="square" lIns="0" tIns="0" rIns="0" bIns="0" rtlCol="0"/>
            <a:lstStyle/>
            <a:p>
              <a:endParaRPr sz="1227"/>
            </a:p>
          </p:txBody>
        </p:sp>
        <p:sp>
          <p:nvSpPr>
            <p:cNvPr id="3561" name="object 3561"/>
            <p:cNvSpPr/>
            <p:nvPr/>
          </p:nvSpPr>
          <p:spPr>
            <a:xfrm>
              <a:off x="387857" y="6465188"/>
              <a:ext cx="0" cy="266700"/>
            </a:xfrm>
            <a:custGeom>
              <a:avLst/>
              <a:gdLst/>
              <a:ahLst/>
              <a:cxnLst/>
              <a:rect l="l" t="t" r="r" b="b"/>
              <a:pathLst>
                <a:path h="266700">
                  <a:moveTo>
                    <a:pt x="0" y="266318"/>
                  </a:moveTo>
                  <a:lnTo>
                    <a:pt x="0" y="0"/>
                  </a:lnTo>
                </a:path>
              </a:pathLst>
            </a:custGeom>
            <a:ln w="3175">
              <a:solidFill>
                <a:srgbClr val="000000"/>
              </a:solidFill>
            </a:ln>
          </p:spPr>
          <p:txBody>
            <a:bodyPr wrap="square" lIns="0" tIns="0" rIns="0" bIns="0" rtlCol="0"/>
            <a:lstStyle/>
            <a:p>
              <a:endParaRPr sz="1227"/>
            </a:p>
          </p:txBody>
        </p:sp>
        <p:sp>
          <p:nvSpPr>
            <p:cNvPr id="3562" name="object 3562"/>
            <p:cNvSpPr/>
            <p:nvPr/>
          </p:nvSpPr>
          <p:spPr>
            <a:xfrm>
              <a:off x="200025" y="6465188"/>
              <a:ext cx="187960" cy="0"/>
            </a:xfrm>
            <a:custGeom>
              <a:avLst/>
              <a:gdLst/>
              <a:ahLst/>
              <a:cxnLst/>
              <a:rect l="l" t="t" r="r" b="b"/>
              <a:pathLst>
                <a:path w="187960">
                  <a:moveTo>
                    <a:pt x="187832" y="0"/>
                  </a:moveTo>
                  <a:lnTo>
                    <a:pt x="0" y="0"/>
                  </a:lnTo>
                </a:path>
              </a:pathLst>
            </a:custGeom>
            <a:ln w="3175">
              <a:solidFill>
                <a:srgbClr val="000000"/>
              </a:solidFill>
            </a:ln>
          </p:spPr>
          <p:txBody>
            <a:bodyPr wrap="square" lIns="0" tIns="0" rIns="0" bIns="0" rtlCol="0"/>
            <a:lstStyle/>
            <a:p>
              <a:endParaRPr sz="1227"/>
            </a:p>
          </p:txBody>
        </p:sp>
        <p:sp>
          <p:nvSpPr>
            <p:cNvPr id="3563" name="object 3563"/>
            <p:cNvSpPr/>
            <p:nvPr/>
          </p:nvSpPr>
          <p:spPr>
            <a:xfrm>
              <a:off x="200025" y="6731507"/>
              <a:ext cx="187960" cy="0"/>
            </a:xfrm>
            <a:custGeom>
              <a:avLst/>
              <a:gdLst/>
              <a:ahLst/>
              <a:cxnLst/>
              <a:rect l="l" t="t" r="r" b="b"/>
              <a:pathLst>
                <a:path w="187960">
                  <a:moveTo>
                    <a:pt x="0" y="0"/>
                  </a:moveTo>
                  <a:lnTo>
                    <a:pt x="187832" y="0"/>
                  </a:lnTo>
                </a:path>
              </a:pathLst>
            </a:custGeom>
            <a:ln w="3175">
              <a:solidFill>
                <a:srgbClr val="000000"/>
              </a:solidFill>
            </a:ln>
          </p:spPr>
          <p:txBody>
            <a:bodyPr wrap="square" lIns="0" tIns="0" rIns="0" bIns="0" rtlCol="0"/>
            <a:lstStyle/>
            <a:p>
              <a:endParaRPr sz="1227"/>
            </a:p>
          </p:txBody>
        </p:sp>
        <p:sp>
          <p:nvSpPr>
            <p:cNvPr id="3564" name="object 3564"/>
            <p:cNvSpPr/>
            <p:nvPr/>
          </p:nvSpPr>
          <p:spPr>
            <a:xfrm>
              <a:off x="12168378" y="8192643"/>
              <a:ext cx="5715" cy="0"/>
            </a:xfrm>
            <a:custGeom>
              <a:avLst/>
              <a:gdLst/>
              <a:ahLst/>
              <a:cxnLst/>
              <a:rect l="l" t="t" r="r" b="b"/>
              <a:pathLst>
                <a:path w="5715">
                  <a:moveTo>
                    <a:pt x="5714" y="0"/>
                  </a:moveTo>
                  <a:lnTo>
                    <a:pt x="0" y="0"/>
                  </a:lnTo>
                </a:path>
              </a:pathLst>
            </a:custGeom>
            <a:ln w="3175">
              <a:solidFill>
                <a:srgbClr val="000000"/>
              </a:solidFill>
            </a:ln>
          </p:spPr>
          <p:txBody>
            <a:bodyPr wrap="square" lIns="0" tIns="0" rIns="0" bIns="0" rtlCol="0"/>
            <a:lstStyle/>
            <a:p>
              <a:endParaRPr sz="1227"/>
            </a:p>
          </p:txBody>
        </p:sp>
        <p:sp>
          <p:nvSpPr>
            <p:cNvPr id="3565" name="object 3565"/>
            <p:cNvSpPr/>
            <p:nvPr/>
          </p:nvSpPr>
          <p:spPr>
            <a:xfrm>
              <a:off x="12168378" y="8212073"/>
              <a:ext cx="5715" cy="0"/>
            </a:xfrm>
            <a:custGeom>
              <a:avLst/>
              <a:gdLst/>
              <a:ahLst/>
              <a:cxnLst/>
              <a:rect l="l" t="t" r="r" b="b"/>
              <a:pathLst>
                <a:path w="5715">
                  <a:moveTo>
                    <a:pt x="0" y="0"/>
                  </a:moveTo>
                  <a:lnTo>
                    <a:pt x="5714" y="0"/>
                  </a:lnTo>
                </a:path>
              </a:pathLst>
            </a:custGeom>
            <a:ln w="3175">
              <a:solidFill>
                <a:srgbClr val="000000"/>
              </a:solidFill>
            </a:ln>
          </p:spPr>
          <p:txBody>
            <a:bodyPr wrap="square" lIns="0" tIns="0" rIns="0" bIns="0" rtlCol="0"/>
            <a:lstStyle/>
            <a:p>
              <a:endParaRPr sz="1227"/>
            </a:p>
          </p:txBody>
        </p:sp>
        <p:sp>
          <p:nvSpPr>
            <p:cNvPr id="3566" name="object 3566"/>
            <p:cNvSpPr/>
            <p:nvPr/>
          </p:nvSpPr>
          <p:spPr>
            <a:xfrm>
              <a:off x="12174093" y="8192643"/>
              <a:ext cx="0" cy="19685"/>
            </a:xfrm>
            <a:custGeom>
              <a:avLst/>
              <a:gdLst/>
              <a:ahLst/>
              <a:cxnLst/>
              <a:rect l="l" t="t" r="r" b="b"/>
              <a:pathLst>
                <a:path h="19684">
                  <a:moveTo>
                    <a:pt x="0" y="19430"/>
                  </a:moveTo>
                  <a:lnTo>
                    <a:pt x="0" y="0"/>
                  </a:lnTo>
                </a:path>
              </a:pathLst>
            </a:custGeom>
            <a:ln w="3175">
              <a:solidFill>
                <a:srgbClr val="000000"/>
              </a:solidFill>
            </a:ln>
          </p:spPr>
          <p:txBody>
            <a:bodyPr wrap="square" lIns="0" tIns="0" rIns="0" bIns="0" rtlCol="0"/>
            <a:lstStyle/>
            <a:p>
              <a:endParaRPr sz="1227"/>
            </a:p>
          </p:txBody>
        </p:sp>
        <p:sp>
          <p:nvSpPr>
            <p:cNvPr id="3567" name="object 3567"/>
            <p:cNvSpPr/>
            <p:nvPr/>
          </p:nvSpPr>
          <p:spPr>
            <a:xfrm>
              <a:off x="12273915" y="8192643"/>
              <a:ext cx="5715" cy="0"/>
            </a:xfrm>
            <a:custGeom>
              <a:avLst/>
              <a:gdLst/>
              <a:ahLst/>
              <a:cxnLst/>
              <a:rect l="l" t="t" r="r" b="b"/>
              <a:pathLst>
                <a:path w="5715">
                  <a:moveTo>
                    <a:pt x="0" y="0"/>
                  </a:moveTo>
                  <a:lnTo>
                    <a:pt x="5333" y="0"/>
                  </a:lnTo>
                </a:path>
              </a:pathLst>
            </a:custGeom>
            <a:ln w="3175">
              <a:solidFill>
                <a:srgbClr val="000000"/>
              </a:solidFill>
            </a:ln>
          </p:spPr>
          <p:txBody>
            <a:bodyPr wrap="square" lIns="0" tIns="0" rIns="0" bIns="0" rtlCol="0"/>
            <a:lstStyle/>
            <a:p>
              <a:endParaRPr sz="1227"/>
            </a:p>
          </p:txBody>
        </p:sp>
        <p:sp>
          <p:nvSpPr>
            <p:cNvPr id="3568" name="object 3568"/>
            <p:cNvSpPr/>
            <p:nvPr/>
          </p:nvSpPr>
          <p:spPr>
            <a:xfrm>
              <a:off x="12273915" y="8212073"/>
              <a:ext cx="5715" cy="0"/>
            </a:xfrm>
            <a:custGeom>
              <a:avLst/>
              <a:gdLst/>
              <a:ahLst/>
              <a:cxnLst/>
              <a:rect l="l" t="t" r="r" b="b"/>
              <a:pathLst>
                <a:path w="5715">
                  <a:moveTo>
                    <a:pt x="5333" y="0"/>
                  </a:moveTo>
                  <a:lnTo>
                    <a:pt x="0" y="0"/>
                  </a:lnTo>
                </a:path>
              </a:pathLst>
            </a:custGeom>
            <a:ln w="3175">
              <a:solidFill>
                <a:srgbClr val="000000"/>
              </a:solidFill>
            </a:ln>
          </p:spPr>
          <p:txBody>
            <a:bodyPr wrap="square" lIns="0" tIns="0" rIns="0" bIns="0" rtlCol="0"/>
            <a:lstStyle/>
            <a:p>
              <a:endParaRPr sz="1227"/>
            </a:p>
          </p:txBody>
        </p:sp>
        <p:sp>
          <p:nvSpPr>
            <p:cNvPr id="3569" name="object 3569"/>
            <p:cNvSpPr/>
            <p:nvPr/>
          </p:nvSpPr>
          <p:spPr>
            <a:xfrm>
              <a:off x="12273915" y="8192643"/>
              <a:ext cx="0" cy="19685"/>
            </a:xfrm>
            <a:custGeom>
              <a:avLst/>
              <a:gdLst/>
              <a:ahLst/>
              <a:cxnLst/>
              <a:rect l="l" t="t" r="r" b="b"/>
              <a:pathLst>
                <a:path h="19684">
                  <a:moveTo>
                    <a:pt x="0" y="19430"/>
                  </a:moveTo>
                  <a:lnTo>
                    <a:pt x="0" y="0"/>
                  </a:lnTo>
                </a:path>
              </a:pathLst>
            </a:custGeom>
            <a:ln w="3175">
              <a:solidFill>
                <a:srgbClr val="000000"/>
              </a:solidFill>
            </a:ln>
          </p:spPr>
          <p:txBody>
            <a:bodyPr wrap="square" lIns="0" tIns="0" rIns="0" bIns="0" rtlCol="0"/>
            <a:lstStyle/>
            <a:p>
              <a:endParaRPr sz="1227"/>
            </a:p>
          </p:txBody>
        </p:sp>
        <p:sp>
          <p:nvSpPr>
            <p:cNvPr id="3570" name="object 3570"/>
            <p:cNvSpPr/>
            <p:nvPr/>
          </p:nvSpPr>
          <p:spPr>
            <a:xfrm>
              <a:off x="12168378" y="3002280"/>
              <a:ext cx="5715" cy="0"/>
            </a:xfrm>
            <a:custGeom>
              <a:avLst/>
              <a:gdLst/>
              <a:ahLst/>
              <a:cxnLst/>
              <a:rect l="l" t="t" r="r" b="b"/>
              <a:pathLst>
                <a:path w="5715">
                  <a:moveTo>
                    <a:pt x="5714" y="0"/>
                  </a:moveTo>
                  <a:lnTo>
                    <a:pt x="0" y="0"/>
                  </a:lnTo>
                </a:path>
              </a:pathLst>
            </a:custGeom>
            <a:ln w="3175">
              <a:solidFill>
                <a:srgbClr val="000000"/>
              </a:solidFill>
            </a:ln>
          </p:spPr>
          <p:txBody>
            <a:bodyPr wrap="square" lIns="0" tIns="0" rIns="0" bIns="0" rtlCol="0"/>
            <a:lstStyle/>
            <a:p>
              <a:endParaRPr sz="1227"/>
            </a:p>
          </p:txBody>
        </p:sp>
        <p:sp>
          <p:nvSpPr>
            <p:cNvPr id="3571" name="object 3571"/>
            <p:cNvSpPr/>
            <p:nvPr/>
          </p:nvSpPr>
          <p:spPr>
            <a:xfrm>
              <a:off x="12168378" y="2982849"/>
              <a:ext cx="5715" cy="0"/>
            </a:xfrm>
            <a:custGeom>
              <a:avLst/>
              <a:gdLst/>
              <a:ahLst/>
              <a:cxnLst/>
              <a:rect l="l" t="t" r="r" b="b"/>
              <a:pathLst>
                <a:path w="5715">
                  <a:moveTo>
                    <a:pt x="0" y="0"/>
                  </a:moveTo>
                  <a:lnTo>
                    <a:pt x="5714" y="0"/>
                  </a:lnTo>
                </a:path>
              </a:pathLst>
            </a:custGeom>
            <a:ln w="3175">
              <a:solidFill>
                <a:srgbClr val="000000"/>
              </a:solidFill>
            </a:ln>
          </p:spPr>
          <p:txBody>
            <a:bodyPr wrap="square" lIns="0" tIns="0" rIns="0" bIns="0" rtlCol="0"/>
            <a:lstStyle/>
            <a:p>
              <a:endParaRPr sz="1227"/>
            </a:p>
          </p:txBody>
        </p:sp>
        <p:sp>
          <p:nvSpPr>
            <p:cNvPr id="3572" name="object 3572"/>
            <p:cNvSpPr/>
            <p:nvPr/>
          </p:nvSpPr>
          <p:spPr>
            <a:xfrm>
              <a:off x="12174093" y="2982849"/>
              <a:ext cx="0" cy="19685"/>
            </a:xfrm>
            <a:custGeom>
              <a:avLst/>
              <a:gdLst/>
              <a:ahLst/>
              <a:cxnLst/>
              <a:rect l="l" t="t" r="r" b="b"/>
              <a:pathLst>
                <a:path h="19685">
                  <a:moveTo>
                    <a:pt x="0" y="0"/>
                  </a:moveTo>
                  <a:lnTo>
                    <a:pt x="0" y="19430"/>
                  </a:lnTo>
                </a:path>
              </a:pathLst>
            </a:custGeom>
            <a:ln w="3175">
              <a:solidFill>
                <a:srgbClr val="000000"/>
              </a:solidFill>
            </a:ln>
          </p:spPr>
          <p:txBody>
            <a:bodyPr wrap="square" lIns="0" tIns="0" rIns="0" bIns="0" rtlCol="0"/>
            <a:lstStyle/>
            <a:p>
              <a:endParaRPr sz="1227"/>
            </a:p>
          </p:txBody>
        </p:sp>
        <p:sp>
          <p:nvSpPr>
            <p:cNvPr id="3573" name="object 3573"/>
            <p:cNvSpPr/>
            <p:nvPr/>
          </p:nvSpPr>
          <p:spPr>
            <a:xfrm>
              <a:off x="12273915" y="3002280"/>
              <a:ext cx="5715" cy="0"/>
            </a:xfrm>
            <a:custGeom>
              <a:avLst/>
              <a:gdLst/>
              <a:ahLst/>
              <a:cxnLst/>
              <a:rect l="l" t="t" r="r" b="b"/>
              <a:pathLst>
                <a:path w="5715">
                  <a:moveTo>
                    <a:pt x="0" y="0"/>
                  </a:moveTo>
                  <a:lnTo>
                    <a:pt x="5333" y="0"/>
                  </a:lnTo>
                </a:path>
              </a:pathLst>
            </a:custGeom>
            <a:ln w="3175">
              <a:solidFill>
                <a:srgbClr val="000000"/>
              </a:solidFill>
            </a:ln>
          </p:spPr>
          <p:txBody>
            <a:bodyPr wrap="square" lIns="0" tIns="0" rIns="0" bIns="0" rtlCol="0"/>
            <a:lstStyle/>
            <a:p>
              <a:endParaRPr sz="1227"/>
            </a:p>
          </p:txBody>
        </p:sp>
        <p:sp>
          <p:nvSpPr>
            <p:cNvPr id="3574" name="object 3574"/>
            <p:cNvSpPr/>
            <p:nvPr/>
          </p:nvSpPr>
          <p:spPr>
            <a:xfrm>
              <a:off x="12273915" y="2982849"/>
              <a:ext cx="5715" cy="0"/>
            </a:xfrm>
            <a:custGeom>
              <a:avLst/>
              <a:gdLst/>
              <a:ahLst/>
              <a:cxnLst/>
              <a:rect l="l" t="t" r="r" b="b"/>
              <a:pathLst>
                <a:path w="5715">
                  <a:moveTo>
                    <a:pt x="5333" y="0"/>
                  </a:moveTo>
                  <a:lnTo>
                    <a:pt x="0" y="0"/>
                  </a:lnTo>
                </a:path>
              </a:pathLst>
            </a:custGeom>
            <a:ln w="3175">
              <a:solidFill>
                <a:srgbClr val="000000"/>
              </a:solidFill>
            </a:ln>
          </p:spPr>
          <p:txBody>
            <a:bodyPr wrap="square" lIns="0" tIns="0" rIns="0" bIns="0" rtlCol="0"/>
            <a:lstStyle/>
            <a:p>
              <a:endParaRPr sz="1227"/>
            </a:p>
          </p:txBody>
        </p:sp>
        <p:sp>
          <p:nvSpPr>
            <p:cNvPr id="3575" name="object 3575"/>
            <p:cNvSpPr/>
            <p:nvPr/>
          </p:nvSpPr>
          <p:spPr>
            <a:xfrm>
              <a:off x="12273915" y="2982849"/>
              <a:ext cx="0" cy="19685"/>
            </a:xfrm>
            <a:custGeom>
              <a:avLst/>
              <a:gdLst/>
              <a:ahLst/>
              <a:cxnLst/>
              <a:rect l="l" t="t" r="r" b="b"/>
              <a:pathLst>
                <a:path h="19685">
                  <a:moveTo>
                    <a:pt x="0" y="0"/>
                  </a:moveTo>
                  <a:lnTo>
                    <a:pt x="0" y="19430"/>
                  </a:lnTo>
                </a:path>
              </a:pathLst>
            </a:custGeom>
            <a:ln w="3175">
              <a:solidFill>
                <a:srgbClr val="000000"/>
              </a:solidFill>
            </a:ln>
          </p:spPr>
          <p:txBody>
            <a:bodyPr wrap="square" lIns="0" tIns="0" rIns="0" bIns="0" rtlCol="0"/>
            <a:lstStyle/>
            <a:p>
              <a:endParaRPr sz="1227"/>
            </a:p>
          </p:txBody>
        </p:sp>
        <p:sp>
          <p:nvSpPr>
            <p:cNvPr id="3576" name="object 3576"/>
            <p:cNvSpPr/>
            <p:nvPr/>
          </p:nvSpPr>
          <p:spPr>
            <a:xfrm>
              <a:off x="952880" y="2985897"/>
              <a:ext cx="8890" cy="0"/>
            </a:xfrm>
            <a:custGeom>
              <a:avLst/>
              <a:gdLst/>
              <a:ahLst/>
              <a:cxnLst/>
              <a:rect l="l" t="t" r="r" b="b"/>
              <a:pathLst>
                <a:path w="8890">
                  <a:moveTo>
                    <a:pt x="8381" y="0"/>
                  </a:moveTo>
                  <a:lnTo>
                    <a:pt x="0" y="0"/>
                  </a:lnTo>
                </a:path>
              </a:pathLst>
            </a:custGeom>
            <a:ln w="3175">
              <a:solidFill>
                <a:srgbClr val="000000"/>
              </a:solidFill>
            </a:ln>
          </p:spPr>
          <p:txBody>
            <a:bodyPr wrap="square" lIns="0" tIns="0" rIns="0" bIns="0" rtlCol="0"/>
            <a:lstStyle/>
            <a:p>
              <a:endParaRPr sz="1227"/>
            </a:p>
          </p:txBody>
        </p:sp>
        <p:sp>
          <p:nvSpPr>
            <p:cNvPr id="3577" name="object 3577"/>
            <p:cNvSpPr/>
            <p:nvPr/>
          </p:nvSpPr>
          <p:spPr>
            <a:xfrm>
              <a:off x="952880" y="2977515"/>
              <a:ext cx="0" cy="8890"/>
            </a:xfrm>
            <a:custGeom>
              <a:avLst/>
              <a:gdLst/>
              <a:ahLst/>
              <a:cxnLst/>
              <a:rect l="l" t="t" r="r" b="b"/>
              <a:pathLst>
                <a:path h="8889">
                  <a:moveTo>
                    <a:pt x="0" y="8381"/>
                  </a:moveTo>
                  <a:lnTo>
                    <a:pt x="0" y="0"/>
                  </a:lnTo>
                </a:path>
              </a:pathLst>
            </a:custGeom>
            <a:ln w="3175">
              <a:solidFill>
                <a:srgbClr val="000000"/>
              </a:solidFill>
            </a:ln>
          </p:spPr>
          <p:txBody>
            <a:bodyPr wrap="square" lIns="0" tIns="0" rIns="0" bIns="0" rtlCol="0"/>
            <a:lstStyle/>
            <a:p>
              <a:endParaRPr sz="1227"/>
            </a:p>
          </p:txBody>
        </p:sp>
        <p:sp>
          <p:nvSpPr>
            <p:cNvPr id="3578" name="object 3578"/>
            <p:cNvSpPr/>
            <p:nvPr/>
          </p:nvSpPr>
          <p:spPr>
            <a:xfrm>
              <a:off x="952880" y="2977515"/>
              <a:ext cx="8890" cy="0"/>
            </a:xfrm>
            <a:custGeom>
              <a:avLst/>
              <a:gdLst/>
              <a:ahLst/>
              <a:cxnLst/>
              <a:rect l="l" t="t" r="r" b="b"/>
              <a:pathLst>
                <a:path w="8890">
                  <a:moveTo>
                    <a:pt x="0" y="0"/>
                  </a:moveTo>
                  <a:lnTo>
                    <a:pt x="8381" y="0"/>
                  </a:lnTo>
                </a:path>
              </a:pathLst>
            </a:custGeom>
            <a:ln w="3175">
              <a:solidFill>
                <a:srgbClr val="000000"/>
              </a:solidFill>
            </a:ln>
          </p:spPr>
          <p:txBody>
            <a:bodyPr wrap="square" lIns="0" tIns="0" rIns="0" bIns="0" rtlCol="0"/>
            <a:lstStyle/>
            <a:p>
              <a:endParaRPr sz="1227"/>
            </a:p>
          </p:txBody>
        </p:sp>
        <p:sp>
          <p:nvSpPr>
            <p:cNvPr id="3579" name="object 3579"/>
            <p:cNvSpPr/>
            <p:nvPr/>
          </p:nvSpPr>
          <p:spPr>
            <a:xfrm>
              <a:off x="961262" y="2977515"/>
              <a:ext cx="0" cy="8890"/>
            </a:xfrm>
            <a:custGeom>
              <a:avLst/>
              <a:gdLst/>
              <a:ahLst/>
              <a:cxnLst/>
              <a:rect l="l" t="t" r="r" b="b"/>
              <a:pathLst>
                <a:path h="8889">
                  <a:moveTo>
                    <a:pt x="0" y="0"/>
                  </a:moveTo>
                  <a:lnTo>
                    <a:pt x="0" y="8381"/>
                  </a:lnTo>
                </a:path>
              </a:pathLst>
            </a:custGeom>
            <a:ln w="3175">
              <a:solidFill>
                <a:srgbClr val="000000"/>
              </a:solidFill>
            </a:ln>
          </p:spPr>
          <p:txBody>
            <a:bodyPr wrap="square" lIns="0" tIns="0" rIns="0" bIns="0" rtlCol="0"/>
            <a:lstStyle/>
            <a:p>
              <a:endParaRPr sz="1227"/>
            </a:p>
          </p:txBody>
        </p:sp>
        <p:sp>
          <p:nvSpPr>
            <p:cNvPr id="3580" name="object 3580"/>
            <p:cNvSpPr/>
            <p:nvPr/>
          </p:nvSpPr>
          <p:spPr>
            <a:xfrm>
              <a:off x="850391" y="2977515"/>
              <a:ext cx="8890" cy="0"/>
            </a:xfrm>
            <a:custGeom>
              <a:avLst/>
              <a:gdLst/>
              <a:ahLst/>
              <a:cxnLst/>
              <a:rect l="l" t="t" r="r" b="b"/>
              <a:pathLst>
                <a:path w="8890">
                  <a:moveTo>
                    <a:pt x="0" y="0"/>
                  </a:moveTo>
                  <a:lnTo>
                    <a:pt x="8381" y="0"/>
                  </a:lnTo>
                </a:path>
              </a:pathLst>
            </a:custGeom>
            <a:ln w="3175">
              <a:solidFill>
                <a:srgbClr val="000000"/>
              </a:solidFill>
            </a:ln>
          </p:spPr>
          <p:txBody>
            <a:bodyPr wrap="square" lIns="0" tIns="0" rIns="0" bIns="0" rtlCol="0"/>
            <a:lstStyle/>
            <a:p>
              <a:endParaRPr sz="1227"/>
            </a:p>
          </p:txBody>
        </p:sp>
        <p:sp>
          <p:nvSpPr>
            <p:cNvPr id="3581" name="object 3581"/>
            <p:cNvSpPr/>
            <p:nvPr/>
          </p:nvSpPr>
          <p:spPr>
            <a:xfrm>
              <a:off x="858773" y="2977515"/>
              <a:ext cx="0" cy="8890"/>
            </a:xfrm>
            <a:custGeom>
              <a:avLst/>
              <a:gdLst/>
              <a:ahLst/>
              <a:cxnLst/>
              <a:rect l="l" t="t" r="r" b="b"/>
              <a:pathLst>
                <a:path h="8889">
                  <a:moveTo>
                    <a:pt x="0" y="0"/>
                  </a:moveTo>
                  <a:lnTo>
                    <a:pt x="0" y="8381"/>
                  </a:lnTo>
                </a:path>
              </a:pathLst>
            </a:custGeom>
            <a:ln w="3175">
              <a:solidFill>
                <a:srgbClr val="000000"/>
              </a:solidFill>
            </a:ln>
          </p:spPr>
          <p:txBody>
            <a:bodyPr wrap="square" lIns="0" tIns="0" rIns="0" bIns="0" rtlCol="0"/>
            <a:lstStyle/>
            <a:p>
              <a:endParaRPr sz="1227"/>
            </a:p>
          </p:txBody>
        </p:sp>
        <p:sp>
          <p:nvSpPr>
            <p:cNvPr id="3582" name="object 3582"/>
            <p:cNvSpPr/>
            <p:nvPr/>
          </p:nvSpPr>
          <p:spPr>
            <a:xfrm>
              <a:off x="8975979" y="3063621"/>
              <a:ext cx="0" cy="5715"/>
            </a:xfrm>
            <a:custGeom>
              <a:avLst/>
              <a:gdLst/>
              <a:ahLst/>
              <a:cxnLst/>
              <a:rect l="l" t="t" r="r" b="b"/>
              <a:pathLst>
                <a:path h="5714">
                  <a:moveTo>
                    <a:pt x="0" y="0"/>
                  </a:moveTo>
                  <a:lnTo>
                    <a:pt x="0" y="5333"/>
                  </a:lnTo>
                </a:path>
              </a:pathLst>
            </a:custGeom>
            <a:ln w="3175">
              <a:solidFill>
                <a:srgbClr val="000000"/>
              </a:solidFill>
            </a:ln>
          </p:spPr>
          <p:txBody>
            <a:bodyPr wrap="square" lIns="0" tIns="0" rIns="0" bIns="0" rtlCol="0"/>
            <a:lstStyle/>
            <a:p>
              <a:endParaRPr sz="1227"/>
            </a:p>
          </p:txBody>
        </p:sp>
        <p:sp>
          <p:nvSpPr>
            <p:cNvPr id="3583" name="object 3583"/>
            <p:cNvSpPr/>
            <p:nvPr/>
          </p:nvSpPr>
          <p:spPr>
            <a:xfrm>
              <a:off x="8953118" y="3068955"/>
              <a:ext cx="22860" cy="0"/>
            </a:xfrm>
            <a:custGeom>
              <a:avLst/>
              <a:gdLst/>
              <a:ahLst/>
              <a:cxnLst/>
              <a:rect l="l" t="t" r="r" b="b"/>
              <a:pathLst>
                <a:path w="22859">
                  <a:moveTo>
                    <a:pt x="22859" y="0"/>
                  </a:moveTo>
                  <a:lnTo>
                    <a:pt x="0" y="0"/>
                  </a:lnTo>
                </a:path>
              </a:pathLst>
            </a:custGeom>
            <a:ln w="3175">
              <a:solidFill>
                <a:srgbClr val="000000"/>
              </a:solidFill>
            </a:ln>
          </p:spPr>
          <p:txBody>
            <a:bodyPr wrap="square" lIns="0" tIns="0" rIns="0" bIns="0" rtlCol="0"/>
            <a:lstStyle/>
            <a:p>
              <a:endParaRPr sz="1227"/>
            </a:p>
          </p:txBody>
        </p:sp>
        <p:sp>
          <p:nvSpPr>
            <p:cNvPr id="3584" name="object 3584"/>
            <p:cNvSpPr/>
            <p:nvPr/>
          </p:nvSpPr>
          <p:spPr>
            <a:xfrm>
              <a:off x="8953118" y="3063621"/>
              <a:ext cx="0" cy="5715"/>
            </a:xfrm>
            <a:custGeom>
              <a:avLst/>
              <a:gdLst/>
              <a:ahLst/>
              <a:cxnLst/>
              <a:rect l="l" t="t" r="r" b="b"/>
              <a:pathLst>
                <a:path h="5714">
                  <a:moveTo>
                    <a:pt x="0" y="5333"/>
                  </a:moveTo>
                  <a:lnTo>
                    <a:pt x="0" y="0"/>
                  </a:lnTo>
                </a:path>
              </a:pathLst>
            </a:custGeom>
            <a:ln w="3175">
              <a:solidFill>
                <a:srgbClr val="000000"/>
              </a:solidFill>
            </a:ln>
          </p:spPr>
          <p:txBody>
            <a:bodyPr wrap="square" lIns="0" tIns="0" rIns="0" bIns="0" rtlCol="0"/>
            <a:lstStyle/>
            <a:p>
              <a:endParaRPr sz="1227"/>
            </a:p>
          </p:txBody>
        </p:sp>
        <p:sp>
          <p:nvSpPr>
            <p:cNvPr id="3585" name="object 3585"/>
            <p:cNvSpPr/>
            <p:nvPr/>
          </p:nvSpPr>
          <p:spPr>
            <a:xfrm>
              <a:off x="8953118" y="3063621"/>
              <a:ext cx="22860" cy="0"/>
            </a:xfrm>
            <a:custGeom>
              <a:avLst/>
              <a:gdLst/>
              <a:ahLst/>
              <a:cxnLst/>
              <a:rect l="l" t="t" r="r" b="b"/>
              <a:pathLst>
                <a:path w="22859">
                  <a:moveTo>
                    <a:pt x="0" y="0"/>
                  </a:moveTo>
                  <a:lnTo>
                    <a:pt x="22859" y="0"/>
                  </a:lnTo>
                </a:path>
              </a:pathLst>
            </a:custGeom>
            <a:ln w="3175">
              <a:solidFill>
                <a:srgbClr val="000000"/>
              </a:solidFill>
            </a:ln>
          </p:spPr>
          <p:txBody>
            <a:bodyPr wrap="square" lIns="0" tIns="0" rIns="0" bIns="0" rtlCol="0"/>
            <a:lstStyle/>
            <a:p>
              <a:endParaRPr sz="1227"/>
            </a:p>
          </p:txBody>
        </p:sp>
        <p:sp>
          <p:nvSpPr>
            <p:cNvPr id="3586" name="object 3586"/>
            <p:cNvSpPr/>
            <p:nvPr/>
          </p:nvSpPr>
          <p:spPr>
            <a:xfrm>
              <a:off x="8975979" y="2991230"/>
              <a:ext cx="0" cy="5715"/>
            </a:xfrm>
            <a:custGeom>
              <a:avLst/>
              <a:gdLst/>
              <a:ahLst/>
              <a:cxnLst/>
              <a:rect l="l" t="t" r="r" b="b"/>
              <a:pathLst>
                <a:path h="5714">
                  <a:moveTo>
                    <a:pt x="0" y="0"/>
                  </a:moveTo>
                  <a:lnTo>
                    <a:pt x="0" y="5714"/>
                  </a:lnTo>
                </a:path>
              </a:pathLst>
            </a:custGeom>
            <a:ln w="3175">
              <a:solidFill>
                <a:srgbClr val="000000"/>
              </a:solidFill>
            </a:ln>
          </p:spPr>
          <p:txBody>
            <a:bodyPr wrap="square" lIns="0" tIns="0" rIns="0" bIns="0" rtlCol="0"/>
            <a:lstStyle/>
            <a:p>
              <a:endParaRPr sz="1227"/>
            </a:p>
          </p:txBody>
        </p:sp>
        <p:sp>
          <p:nvSpPr>
            <p:cNvPr id="3587" name="object 3587"/>
            <p:cNvSpPr/>
            <p:nvPr/>
          </p:nvSpPr>
          <p:spPr>
            <a:xfrm>
              <a:off x="8953118" y="2996946"/>
              <a:ext cx="22860" cy="0"/>
            </a:xfrm>
            <a:custGeom>
              <a:avLst/>
              <a:gdLst/>
              <a:ahLst/>
              <a:cxnLst/>
              <a:rect l="l" t="t" r="r" b="b"/>
              <a:pathLst>
                <a:path w="22859">
                  <a:moveTo>
                    <a:pt x="22859" y="0"/>
                  </a:moveTo>
                  <a:lnTo>
                    <a:pt x="0" y="0"/>
                  </a:lnTo>
                </a:path>
              </a:pathLst>
            </a:custGeom>
            <a:ln w="3175">
              <a:solidFill>
                <a:srgbClr val="000000"/>
              </a:solidFill>
            </a:ln>
          </p:spPr>
          <p:txBody>
            <a:bodyPr wrap="square" lIns="0" tIns="0" rIns="0" bIns="0" rtlCol="0"/>
            <a:lstStyle/>
            <a:p>
              <a:endParaRPr sz="1227"/>
            </a:p>
          </p:txBody>
        </p:sp>
        <p:sp>
          <p:nvSpPr>
            <p:cNvPr id="3588" name="object 3588"/>
            <p:cNvSpPr/>
            <p:nvPr/>
          </p:nvSpPr>
          <p:spPr>
            <a:xfrm>
              <a:off x="8953118" y="2991230"/>
              <a:ext cx="0" cy="5715"/>
            </a:xfrm>
            <a:custGeom>
              <a:avLst/>
              <a:gdLst/>
              <a:ahLst/>
              <a:cxnLst/>
              <a:rect l="l" t="t" r="r" b="b"/>
              <a:pathLst>
                <a:path h="5714">
                  <a:moveTo>
                    <a:pt x="0" y="5714"/>
                  </a:moveTo>
                  <a:lnTo>
                    <a:pt x="0" y="0"/>
                  </a:lnTo>
                </a:path>
              </a:pathLst>
            </a:custGeom>
            <a:ln w="3175">
              <a:solidFill>
                <a:srgbClr val="000000"/>
              </a:solidFill>
            </a:ln>
          </p:spPr>
          <p:txBody>
            <a:bodyPr wrap="square" lIns="0" tIns="0" rIns="0" bIns="0" rtlCol="0"/>
            <a:lstStyle/>
            <a:p>
              <a:endParaRPr sz="1227"/>
            </a:p>
          </p:txBody>
        </p:sp>
        <p:sp>
          <p:nvSpPr>
            <p:cNvPr id="3589" name="object 3589"/>
            <p:cNvSpPr/>
            <p:nvPr/>
          </p:nvSpPr>
          <p:spPr>
            <a:xfrm>
              <a:off x="8953118" y="2991230"/>
              <a:ext cx="22860" cy="0"/>
            </a:xfrm>
            <a:custGeom>
              <a:avLst/>
              <a:gdLst/>
              <a:ahLst/>
              <a:cxnLst/>
              <a:rect l="l" t="t" r="r" b="b"/>
              <a:pathLst>
                <a:path w="22859">
                  <a:moveTo>
                    <a:pt x="0" y="0"/>
                  </a:moveTo>
                  <a:lnTo>
                    <a:pt x="22859" y="0"/>
                  </a:lnTo>
                </a:path>
              </a:pathLst>
            </a:custGeom>
            <a:ln w="3175">
              <a:solidFill>
                <a:srgbClr val="000000"/>
              </a:solidFill>
            </a:ln>
          </p:spPr>
          <p:txBody>
            <a:bodyPr wrap="square" lIns="0" tIns="0" rIns="0" bIns="0" rtlCol="0"/>
            <a:lstStyle/>
            <a:p>
              <a:endParaRPr sz="1227"/>
            </a:p>
          </p:txBody>
        </p:sp>
        <p:sp>
          <p:nvSpPr>
            <p:cNvPr id="3590" name="object 3590"/>
            <p:cNvSpPr/>
            <p:nvPr/>
          </p:nvSpPr>
          <p:spPr>
            <a:xfrm>
              <a:off x="7908417" y="3063621"/>
              <a:ext cx="0" cy="5715"/>
            </a:xfrm>
            <a:custGeom>
              <a:avLst/>
              <a:gdLst/>
              <a:ahLst/>
              <a:cxnLst/>
              <a:rect l="l" t="t" r="r" b="b"/>
              <a:pathLst>
                <a:path h="5714">
                  <a:moveTo>
                    <a:pt x="0" y="0"/>
                  </a:moveTo>
                  <a:lnTo>
                    <a:pt x="0" y="5333"/>
                  </a:lnTo>
                </a:path>
              </a:pathLst>
            </a:custGeom>
            <a:ln w="3175">
              <a:solidFill>
                <a:srgbClr val="000000"/>
              </a:solidFill>
            </a:ln>
          </p:spPr>
          <p:txBody>
            <a:bodyPr wrap="square" lIns="0" tIns="0" rIns="0" bIns="0" rtlCol="0"/>
            <a:lstStyle/>
            <a:p>
              <a:endParaRPr sz="1227"/>
            </a:p>
          </p:txBody>
        </p:sp>
        <p:sp>
          <p:nvSpPr>
            <p:cNvPr id="3591" name="object 3591"/>
            <p:cNvSpPr/>
            <p:nvPr/>
          </p:nvSpPr>
          <p:spPr>
            <a:xfrm>
              <a:off x="7908417" y="3068955"/>
              <a:ext cx="22860" cy="0"/>
            </a:xfrm>
            <a:custGeom>
              <a:avLst/>
              <a:gdLst/>
              <a:ahLst/>
              <a:cxnLst/>
              <a:rect l="l" t="t" r="r" b="b"/>
              <a:pathLst>
                <a:path w="22859">
                  <a:moveTo>
                    <a:pt x="0" y="0"/>
                  </a:moveTo>
                  <a:lnTo>
                    <a:pt x="22859" y="0"/>
                  </a:lnTo>
                </a:path>
              </a:pathLst>
            </a:custGeom>
            <a:ln w="3175">
              <a:solidFill>
                <a:srgbClr val="000000"/>
              </a:solidFill>
            </a:ln>
          </p:spPr>
          <p:txBody>
            <a:bodyPr wrap="square" lIns="0" tIns="0" rIns="0" bIns="0" rtlCol="0"/>
            <a:lstStyle/>
            <a:p>
              <a:endParaRPr sz="1227"/>
            </a:p>
          </p:txBody>
        </p:sp>
        <p:sp>
          <p:nvSpPr>
            <p:cNvPr id="3592" name="object 3592"/>
            <p:cNvSpPr/>
            <p:nvPr/>
          </p:nvSpPr>
          <p:spPr>
            <a:xfrm>
              <a:off x="7931277" y="3063621"/>
              <a:ext cx="0" cy="5715"/>
            </a:xfrm>
            <a:custGeom>
              <a:avLst/>
              <a:gdLst/>
              <a:ahLst/>
              <a:cxnLst/>
              <a:rect l="l" t="t" r="r" b="b"/>
              <a:pathLst>
                <a:path h="5714">
                  <a:moveTo>
                    <a:pt x="0" y="5333"/>
                  </a:moveTo>
                  <a:lnTo>
                    <a:pt x="0" y="0"/>
                  </a:lnTo>
                </a:path>
              </a:pathLst>
            </a:custGeom>
            <a:ln w="3175">
              <a:solidFill>
                <a:srgbClr val="000000"/>
              </a:solidFill>
            </a:ln>
          </p:spPr>
          <p:txBody>
            <a:bodyPr wrap="square" lIns="0" tIns="0" rIns="0" bIns="0" rtlCol="0"/>
            <a:lstStyle/>
            <a:p>
              <a:endParaRPr sz="1227"/>
            </a:p>
          </p:txBody>
        </p:sp>
        <p:sp>
          <p:nvSpPr>
            <p:cNvPr id="3593" name="object 3593"/>
            <p:cNvSpPr/>
            <p:nvPr/>
          </p:nvSpPr>
          <p:spPr>
            <a:xfrm>
              <a:off x="7908417" y="3063621"/>
              <a:ext cx="22860" cy="0"/>
            </a:xfrm>
            <a:custGeom>
              <a:avLst/>
              <a:gdLst/>
              <a:ahLst/>
              <a:cxnLst/>
              <a:rect l="l" t="t" r="r" b="b"/>
              <a:pathLst>
                <a:path w="22859">
                  <a:moveTo>
                    <a:pt x="22859" y="0"/>
                  </a:moveTo>
                  <a:lnTo>
                    <a:pt x="0" y="0"/>
                  </a:lnTo>
                </a:path>
              </a:pathLst>
            </a:custGeom>
            <a:ln w="3175">
              <a:solidFill>
                <a:srgbClr val="000000"/>
              </a:solidFill>
            </a:ln>
          </p:spPr>
          <p:txBody>
            <a:bodyPr wrap="square" lIns="0" tIns="0" rIns="0" bIns="0" rtlCol="0"/>
            <a:lstStyle/>
            <a:p>
              <a:endParaRPr sz="1227"/>
            </a:p>
          </p:txBody>
        </p:sp>
        <p:sp>
          <p:nvSpPr>
            <p:cNvPr id="3594" name="object 3594"/>
            <p:cNvSpPr/>
            <p:nvPr/>
          </p:nvSpPr>
          <p:spPr>
            <a:xfrm>
              <a:off x="7908417" y="2991230"/>
              <a:ext cx="0" cy="5715"/>
            </a:xfrm>
            <a:custGeom>
              <a:avLst/>
              <a:gdLst/>
              <a:ahLst/>
              <a:cxnLst/>
              <a:rect l="l" t="t" r="r" b="b"/>
              <a:pathLst>
                <a:path h="5714">
                  <a:moveTo>
                    <a:pt x="0" y="0"/>
                  </a:moveTo>
                  <a:lnTo>
                    <a:pt x="0" y="5714"/>
                  </a:lnTo>
                </a:path>
              </a:pathLst>
            </a:custGeom>
            <a:ln w="3175">
              <a:solidFill>
                <a:srgbClr val="000000"/>
              </a:solidFill>
            </a:ln>
          </p:spPr>
          <p:txBody>
            <a:bodyPr wrap="square" lIns="0" tIns="0" rIns="0" bIns="0" rtlCol="0"/>
            <a:lstStyle/>
            <a:p>
              <a:endParaRPr sz="1227"/>
            </a:p>
          </p:txBody>
        </p:sp>
        <p:sp>
          <p:nvSpPr>
            <p:cNvPr id="3595" name="object 3595"/>
            <p:cNvSpPr/>
            <p:nvPr/>
          </p:nvSpPr>
          <p:spPr>
            <a:xfrm>
              <a:off x="7908417" y="2996946"/>
              <a:ext cx="22860" cy="0"/>
            </a:xfrm>
            <a:custGeom>
              <a:avLst/>
              <a:gdLst/>
              <a:ahLst/>
              <a:cxnLst/>
              <a:rect l="l" t="t" r="r" b="b"/>
              <a:pathLst>
                <a:path w="22859">
                  <a:moveTo>
                    <a:pt x="0" y="0"/>
                  </a:moveTo>
                  <a:lnTo>
                    <a:pt x="22859" y="0"/>
                  </a:lnTo>
                </a:path>
              </a:pathLst>
            </a:custGeom>
            <a:ln w="3175">
              <a:solidFill>
                <a:srgbClr val="000000"/>
              </a:solidFill>
            </a:ln>
          </p:spPr>
          <p:txBody>
            <a:bodyPr wrap="square" lIns="0" tIns="0" rIns="0" bIns="0" rtlCol="0"/>
            <a:lstStyle/>
            <a:p>
              <a:endParaRPr sz="1227"/>
            </a:p>
          </p:txBody>
        </p:sp>
        <p:sp>
          <p:nvSpPr>
            <p:cNvPr id="3596" name="object 3596"/>
            <p:cNvSpPr/>
            <p:nvPr/>
          </p:nvSpPr>
          <p:spPr>
            <a:xfrm>
              <a:off x="7931277" y="2991230"/>
              <a:ext cx="0" cy="5715"/>
            </a:xfrm>
            <a:custGeom>
              <a:avLst/>
              <a:gdLst/>
              <a:ahLst/>
              <a:cxnLst/>
              <a:rect l="l" t="t" r="r" b="b"/>
              <a:pathLst>
                <a:path h="5714">
                  <a:moveTo>
                    <a:pt x="0" y="5714"/>
                  </a:moveTo>
                  <a:lnTo>
                    <a:pt x="0" y="0"/>
                  </a:lnTo>
                </a:path>
              </a:pathLst>
            </a:custGeom>
            <a:ln w="3175">
              <a:solidFill>
                <a:srgbClr val="000000"/>
              </a:solidFill>
            </a:ln>
          </p:spPr>
          <p:txBody>
            <a:bodyPr wrap="square" lIns="0" tIns="0" rIns="0" bIns="0" rtlCol="0"/>
            <a:lstStyle/>
            <a:p>
              <a:endParaRPr sz="1227"/>
            </a:p>
          </p:txBody>
        </p:sp>
        <p:sp>
          <p:nvSpPr>
            <p:cNvPr id="3597" name="object 3597"/>
            <p:cNvSpPr/>
            <p:nvPr/>
          </p:nvSpPr>
          <p:spPr>
            <a:xfrm>
              <a:off x="7908417" y="2991230"/>
              <a:ext cx="22860" cy="0"/>
            </a:xfrm>
            <a:custGeom>
              <a:avLst/>
              <a:gdLst/>
              <a:ahLst/>
              <a:cxnLst/>
              <a:rect l="l" t="t" r="r" b="b"/>
              <a:pathLst>
                <a:path w="22859">
                  <a:moveTo>
                    <a:pt x="22859" y="0"/>
                  </a:moveTo>
                  <a:lnTo>
                    <a:pt x="0" y="0"/>
                  </a:lnTo>
                </a:path>
              </a:pathLst>
            </a:custGeom>
            <a:ln w="3175">
              <a:solidFill>
                <a:srgbClr val="000000"/>
              </a:solidFill>
            </a:ln>
          </p:spPr>
          <p:txBody>
            <a:bodyPr wrap="square" lIns="0" tIns="0" rIns="0" bIns="0" rtlCol="0"/>
            <a:lstStyle/>
            <a:p>
              <a:endParaRPr sz="1227"/>
            </a:p>
          </p:txBody>
        </p:sp>
        <p:sp>
          <p:nvSpPr>
            <p:cNvPr id="3598" name="object 3598"/>
            <p:cNvSpPr/>
            <p:nvPr/>
          </p:nvSpPr>
          <p:spPr>
            <a:xfrm>
              <a:off x="2946273" y="3063621"/>
              <a:ext cx="0" cy="5715"/>
            </a:xfrm>
            <a:custGeom>
              <a:avLst/>
              <a:gdLst/>
              <a:ahLst/>
              <a:cxnLst/>
              <a:rect l="l" t="t" r="r" b="b"/>
              <a:pathLst>
                <a:path h="5714">
                  <a:moveTo>
                    <a:pt x="0" y="0"/>
                  </a:moveTo>
                  <a:lnTo>
                    <a:pt x="0" y="5333"/>
                  </a:lnTo>
                </a:path>
              </a:pathLst>
            </a:custGeom>
            <a:ln w="3175">
              <a:solidFill>
                <a:srgbClr val="000000"/>
              </a:solidFill>
            </a:ln>
          </p:spPr>
          <p:txBody>
            <a:bodyPr wrap="square" lIns="0" tIns="0" rIns="0" bIns="0" rtlCol="0"/>
            <a:lstStyle/>
            <a:p>
              <a:endParaRPr sz="1227"/>
            </a:p>
          </p:txBody>
        </p:sp>
        <p:sp>
          <p:nvSpPr>
            <p:cNvPr id="3599" name="object 3599"/>
            <p:cNvSpPr/>
            <p:nvPr/>
          </p:nvSpPr>
          <p:spPr>
            <a:xfrm>
              <a:off x="2923413" y="3068955"/>
              <a:ext cx="22860" cy="0"/>
            </a:xfrm>
            <a:custGeom>
              <a:avLst/>
              <a:gdLst/>
              <a:ahLst/>
              <a:cxnLst/>
              <a:rect l="l" t="t" r="r" b="b"/>
              <a:pathLst>
                <a:path w="22860">
                  <a:moveTo>
                    <a:pt x="22859" y="0"/>
                  </a:moveTo>
                  <a:lnTo>
                    <a:pt x="0" y="0"/>
                  </a:lnTo>
                </a:path>
              </a:pathLst>
            </a:custGeom>
            <a:ln w="3175">
              <a:solidFill>
                <a:srgbClr val="000000"/>
              </a:solidFill>
            </a:ln>
          </p:spPr>
          <p:txBody>
            <a:bodyPr wrap="square" lIns="0" tIns="0" rIns="0" bIns="0" rtlCol="0"/>
            <a:lstStyle/>
            <a:p>
              <a:endParaRPr sz="1227"/>
            </a:p>
          </p:txBody>
        </p:sp>
        <p:sp>
          <p:nvSpPr>
            <p:cNvPr id="3600" name="object 3600"/>
            <p:cNvSpPr/>
            <p:nvPr/>
          </p:nvSpPr>
          <p:spPr>
            <a:xfrm>
              <a:off x="2923413" y="3063621"/>
              <a:ext cx="0" cy="5715"/>
            </a:xfrm>
            <a:custGeom>
              <a:avLst/>
              <a:gdLst/>
              <a:ahLst/>
              <a:cxnLst/>
              <a:rect l="l" t="t" r="r" b="b"/>
              <a:pathLst>
                <a:path h="5714">
                  <a:moveTo>
                    <a:pt x="0" y="5333"/>
                  </a:moveTo>
                  <a:lnTo>
                    <a:pt x="0" y="0"/>
                  </a:lnTo>
                </a:path>
              </a:pathLst>
            </a:custGeom>
            <a:ln w="3175">
              <a:solidFill>
                <a:srgbClr val="000000"/>
              </a:solidFill>
            </a:ln>
          </p:spPr>
          <p:txBody>
            <a:bodyPr wrap="square" lIns="0" tIns="0" rIns="0" bIns="0" rtlCol="0"/>
            <a:lstStyle/>
            <a:p>
              <a:endParaRPr sz="1227"/>
            </a:p>
          </p:txBody>
        </p:sp>
        <p:sp>
          <p:nvSpPr>
            <p:cNvPr id="3601" name="object 3601"/>
            <p:cNvSpPr/>
            <p:nvPr/>
          </p:nvSpPr>
          <p:spPr>
            <a:xfrm>
              <a:off x="2923413" y="3063621"/>
              <a:ext cx="22860" cy="0"/>
            </a:xfrm>
            <a:custGeom>
              <a:avLst/>
              <a:gdLst/>
              <a:ahLst/>
              <a:cxnLst/>
              <a:rect l="l" t="t" r="r" b="b"/>
              <a:pathLst>
                <a:path w="22860">
                  <a:moveTo>
                    <a:pt x="0" y="0"/>
                  </a:moveTo>
                  <a:lnTo>
                    <a:pt x="22859" y="0"/>
                  </a:lnTo>
                </a:path>
              </a:pathLst>
            </a:custGeom>
            <a:ln w="3175">
              <a:solidFill>
                <a:srgbClr val="000000"/>
              </a:solidFill>
            </a:ln>
          </p:spPr>
          <p:txBody>
            <a:bodyPr wrap="square" lIns="0" tIns="0" rIns="0" bIns="0" rtlCol="0"/>
            <a:lstStyle/>
            <a:p>
              <a:endParaRPr sz="1227"/>
            </a:p>
          </p:txBody>
        </p:sp>
        <p:sp>
          <p:nvSpPr>
            <p:cNvPr id="3602" name="object 3602"/>
            <p:cNvSpPr/>
            <p:nvPr/>
          </p:nvSpPr>
          <p:spPr>
            <a:xfrm>
              <a:off x="2946273" y="2991230"/>
              <a:ext cx="0" cy="5715"/>
            </a:xfrm>
            <a:custGeom>
              <a:avLst/>
              <a:gdLst/>
              <a:ahLst/>
              <a:cxnLst/>
              <a:rect l="l" t="t" r="r" b="b"/>
              <a:pathLst>
                <a:path h="5714">
                  <a:moveTo>
                    <a:pt x="0" y="0"/>
                  </a:moveTo>
                  <a:lnTo>
                    <a:pt x="0" y="5714"/>
                  </a:lnTo>
                </a:path>
              </a:pathLst>
            </a:custGeom>
            <a:ln w="3175">
              <a:solidFill>
                <a:srgbClr val="000000"/>
              </a:solidFill>
            </a:ln>
          </p:spPr>
          <p:txBody>
            <a:bodyPr wrap="square" lIns="0" tIns="0" rIns="0" bIns="0" rtlCol="0"/>
            <a:lstStyle/>
            <a:p>
              <a:endParaRPr sz="1227"/>
            </a:p>
          </p:txBody>
        </p:sp>
        <p:sp>
          <p:nvSpPr>
            <p:cNvPr id="3603" name="object 3603"/>
            <p:cNvSpPr/>
            <p:nvPr/>
          </p:nvSpPr>
          <p:spPr>
            <a:xfrm>
              <a:off x="2923413" y="2996946"/>
              <a:ext cx="22860" cy="0"/>
            </a:xfrm>
            <a:custGeom>
              <a:avLst/>
              <a:gdLst/>
              <a:ahLst/>
              <a:cxnLst/>
              <a:rect l="l" t="t" r="r" b="b"/>
              <a:pathLst>
                <a:path w="22860">
                  <a:moveTo>
                    <a:pt x="22859" y="0"/>
                  </a:moveTo>
                  <a:lnTo>
                    <a:pt x="0" y="0"/>
                  </a:lnTo>
                </a:path>
              </a:pathLst>
            </a:custGeom>
            <a:ln w="3175">
              <a:solidFill>
                <a:srgbClr val="000000"/>
              </a:solidFill>
            </a:ln>
          </p:spPr>
          <p:txBody>
            <a:bodyPr wrap="square" lIns="0" tIns="0" rIns="0" bIns="0" rtlCol="0"/>
            <a:lstStyle/>
            <a:p>
              <a:endParaRPr sz="1227"/>
            </a:p>
          </p:txBody>
        </p:sp>
        <p:sp>
          <p:nvSpPr>
            <p:cNvPr id="3604" name="object 3604"/>
            <p:cNvSpPr/>
            <p:nvPr/>
          </p:nvSpPr>
          <p:spPr>
            <a:xfrm>
              <a:off x="2923413" y="2991230"/>
              <a:ext cx="0" cy="5715"/>
            </a:xfrm>
            <a:custGeom>
              <a:avLst/>
              <a:gdLst/>
              <a:ahLst/>
              <a:cxnLst/>
              <a:rect l="l" t="t" r="r" b="b"/>
              <a:pathLst>
                <a:path h="5714">
                  <a:moveTo>
                    <a:pt x="0" y="5714"/>
                  </a:moveTo>
                  <a:lnTo>
                    <a:pt x="0" y="0"/>
                  </a:lnTo>
                </a:path>
              </a:pathLst>
            </a:custGeom>
            <a:ln w="3175">
              <a:solidFill>
                <a:srgbClr val="000000"/>
              </a:solidFill>
            </a:ln>
          </p:spPr>
          <p:txBody>
            <a:bodyPr wrap="square" lIns="0" tIns="0" rIns="0" bIns="0" rtlCol="0"/>
            <a:lstStyle/>
            <a:p>
              <a:endParaRPr sz="1227"/>
            </a:p>
          </p:txBody>
        </p:sp>
        <p:sp>
          <p:nvSpPr>
            <p:cNvPr id="3605" name="object 3605"/>
            <p:cNvSpPr/>
            <p:nvPr/>
          </p:nvSpPr>
          <p:spPr>
            <a:xfrm>
              <a:off x="2923413" y="2991230"/>
              <a:ext cx="22860" cy="0"/>
            </a:xfrm>
            <a:custGeom>
              <a:avLst/>
              <a:gdLst/>
              <a:ahLst/>
              <a:cxnLst/>
              <a:rect l="l" t="t" r="r" b="b"/>
              <a:pathLst>
                <a:path w="22860">
                  <a:moveTo>
                    <a:pt x="0" y="0"/>
                  </a:moveTo>
                  <a:lnTo>
                    <a:pt x="22859" y="0"/>
                  </a:lnTo>
                </a:path>
              </a:pathLst>
            </a:custGeom>
            <a:ln w="3175">
              <a:solidFill>
                <a:srgbClr val="000000"/>
              </a:solidFill>
            </a:ln>
          </p:spPr>
          <p:txBody>
            <a:bodyPr wrap="square" lIns="0" tIns="0" rIns="0" bIns="0" rtlCol="0"/>
            <a:lstStyle/>
            <a:p>
              <a:endParaRPr sz="1227"/>
            </a:p>
          </p:txBody>
        </p:sp>
        <p:sp>
          <p:nvSpPr>
            <p:cNvPr id="3606" name="object 3606"/>
            <p:cNvSpPr/>
            <p:nvPr/>
          </p:nvSpPr>
          <p:spPr>
            <a:xfrm>
              <a:off x="3915917" y="8125968"/>
              <a:ext cx="0" cy="5715"/>
            </a:xfrm>
            <a:custGeom>
              <a:avLst/>
              <a:gdLst/>
              <a:ahLst/>
              <a:cxnLst/>
              <a:rect l="l" t="t" r="r" b="b"/>
              <a:pathLst>
                <a:path h="5715">
                  <a:moveTo>
                    <a:pt x="0" y="5714"/>
                  </a:moveTo>
                  <a:lnTo>
                    <a:pt x="0" y="0"/>
                  </a:lnTo>
                </a:path>
              </a:pathLst>
            </a:custGeom>
            <a:ln w="3175">
              <a:solidFill>
                <a:srgbClr val="000000"/>
              </a:solidFill>
            </a:ln>
          </p:spPr>
          <p:txBody>
            <a:bodyPr wrap="square" lIns="0" tIns="0" rIns="0" bIns="0" rtlCol="0"/>
            <a:lstStyle/>
            <a:p>
              <a:endParaRPr sz="1227"/>
            </a:p>
          </p:txBody>
        </p:sp>
        <p:sp>
          <p:nvSpPr>
            <p:cNvPr id="3607" name="object 3607"/>
            <p:cNvSpPr/>
            <p:nvPr/>
          </p:nvSpPr>
          <p:spPr>
            <a:xfrm>
              <a:off x="3915917" y="8125968"/>
              <a:ext cx="22860" cy="0"/>
            </a:xfrm>
            <a:custGeom>
              <a:avLst/>
              <a:gdLst/>
              <a:ahLst/>
              <a:cxnLst/>
              <a:rect l="l" t="t" r="r" b="b"/>
              <a:pathLst>
                <a:path w="22860">
                  <a:moveTo>
                    <a:pt x="0" y="0"/>
                  </a:moveTo>
                  <a:lnTo>
                    <a:pt x="22859" y="0"/>
                  </a:lnTo>
                </a:path>
              </a:pathLst>
            </a:custGeom>
            <a:ln w="3175">
              <a:solidFill>
                <a:srgbClr val="000000"/>
              </a:solidFill>
            </a:ln>
          </p:spPr>
          <p:txBody>
            <a:bodyPr wrap="square" lIns="0" tIns="0" rIns="0" bIns="0" rtlCol="0"/>
            <a:lstStyle/>
            <a:p>
              <a:endParaRPr sz="1227"/>
            </a:p>
          </p:txBody>
        </p:sp>
        <p:sp>
          <p:nvSpPr>
            <p:cNvPr id="3608" name="object 3608"/>
            <p:cNvSpPr/>
            <p:nvPr/>
          </p:nvSpPr>
          <p:spPr>
            <a:xfrm>
              <a:off x="3938778" y="8125968"/>
              <a:ext cx="0" cy="5715"/>
            </a:xfrm>
            <a:custGeom>
              <a:avLst/>
              <a:gdLst/>
              <a:ahLst/>
              <a:cxnLst/>
              <a:rect l="l" t="t" r="r" b="b"/>
              <a:pathLst>
                <a:path h="5715">
                  <a:moveTo>
                    <a:pt x="0" y="0"/>
                  </a:moveTo>
                  <a:lnTo>
                    <a:pt x="0" y="5714"/>
                  </a:lnTo>
                </a:path>
              </a:pathLst>
            </a:custGeom>
            <a:ln w="3175">
              <a:solidFill>
                <a:srgbClr val="000000"/>
              </a:solidFill>
            </a:ln>
          </p:spPr>
          <p:txBody>
            <a:bodyPr wrap="square" lIns="0" tIns="0" rIns="0" bIns="0" rtlCol="0"/>
            <a:lstStyle/>
            <a:p>
              <a:endParaRPr sz="1227"/>
            </a:p>
          </p:txBody>
        </p:sp>
        <p:sp>
          <p:nvSpPr>
            <p:cNvPr id="3609" name="object 3609"/>
            <p:cNvSpPr/>
            <p:nvPr/>
          </p:nvSpPr>
          <p:spPr>
            <a:xfrm>
              <a:off x="3915917" y="8131683"/>
              <a:ext cx="22860" cy="0"/>
            </a:xfrm>
            <a:custGeom>
              <a:avLst/>
              <a:gdLst/>
              <a:ahLst/>
              <a:cxnLst/>
              <a:rect l="l" t="t" r="r" b="b"/>
              <a:pathLst>
                <a:path w="22860">
                  <a:moveTo>
                    <a:pt x="22859" y="0"/>
                  </a:moveTo>
                  <a:lnTo>
                    <a:pt x="0" y="0"/>
                  </a:lnTo>
                </a:path>
              </a:pathLst>
            </a:custGeom>
            <a:ln w="3175">
              <a:solidFill>
                <a:srgbClr val="000000"/>
              </a:solidFill>
            </a:ln>
          </p:spPr>
          <p:txBody>
            <a:bodyPr wrap="square" lIns="0" tIns="0" rIns="0" bIns="0" rtlCol="0"/>
            <a:lstStyle/>
            <a:p>
              <a:endParaRPr sz="1227"/>
            </a:p>
          </p:txBody>
        </p:sp>
        <p:sp>
          <p:nvSpPr>
            <p:cNvPr id="3610" name="object 3610"/>
            <p:cNvSpPr/>
            <p:nvPr/>
          </p:nvSpPr>
          <p:spPr>
            <a:xfrm>
              <a:off x="3915917" y="8198358"/>
              <a:ext cx="0" cy="5715"/>
            </a:xfrm>
            <a:custGeom>
              <a:avLst/>
              <a:gdLst/>
              <a:ahLst/>
              <a:cxnLst/>
              <a:rect l="l" t="t" r="r" b="b"/>
              <a:pathLst>
                <a:path h="5715">
                  <a:moveTo>
                    <a:pt x="0" y="5333"/>
                  </a:moveTo>
                  <a:lnTo>
                    <a:pt x="0" y="0"/>
                  </a:lnTo>
                </a:path>
              </a:pathLst>
            </a:custGeom>
            <a:ln w="3175">
              <a:solidFill>
                <a:srgbClr val="000000"/>
              </a:solidFill>
            </a:ln>
          </p:spPr>
          <p:txBody>
            <a:bodyPr wrap="square" lIns="0" tIns="0" rIns="0" bIns="0" rtlCol="0"/>
            <a:lstStyle/>
            <a:p>
              <a:endParaRPr sz="1227"/>
            </a:p>
          </p:txBody>
        </p:sp>
        <p:sp>
          <p:nvSpPr>
            <p:cNvPr id="3611" name="object 3611"/>
            <p:cNvSpPr/>
            <p:nvPr/>
          </p:nvSpPr>
          <p:spPr>
            <a:xfrm>
              <a:off x="3915917" y="8198358"/>
              <a:ext cx="22860" cy="0"/>
            </a:xfrm>
            <a:custGeom>
              <a:avLst/>
              <a:gdLst/>
              <a:ahLst/>
              <a:cxnLst/>
              <a:rect l="l" t="t" r="r" b="b"/>
              <a:pathLst>
                <a:path w="22860">
                  <a:moveTo>
                    <a:pt x="0" y="0"/>
                  </a:moveTo>
                  <a:lnTo>
                    <a:pt x="22859" y="0"/>
                  </a:lnTo>
                </a:path>
              </a:pathLst>
            </a:custGeom>
            <a:ln w="3175">
              <a:solidFill>
                <a:srgbClr val="000000"/>
              </a:solidFill>
            </a:ln>
          </p:spPr>
          <p:txBody>
            <a:bodyPr wrap="square" lIns="0" tIns="0" rIns="0" bIns="0" rtlCol="0"/>
            <a:lstStyle/>
            <a:p>
              <a:endParaRPr sz="1227"/>
            </a:p>
          </p:txBody>
        </p:sp>
        <p:sp>
          <p:nvSpPr>
            <p:cNvPr id="3612" name="object 3612"/>
            <p:cNvSpPr/>
            <p:nvPr/>
          </p:nvSpPr>
          <p:spPr>
            <a:xfrm>
              <a:off x="3938778" y="8198358"/>
              <a:ext cx="0" cy="5715"/>
            </a:xfrm>
            <a:custGeom>
              <a:avLst/>
              <a:gdLst/>
              <a:ahLst/>
              <a:cxnLst/>
              <a:rect l="l" t="t" r="r" b="b"/>
              <a:pathLst>
                <a:path h="5715">
                  <a:moveTo>
                    <a:pt x="0" y="0"/>
                  </a:moveTo>
                  <a:lnTo>
                    <a:pt x="0" y="5333"/>
                  </a:lnTo>
                </a:path>
              </a:pathLst>
            </a:custGeom>
            <a:ln w="3175">
              <a:solidFill>
                <a:srgbClr val="000000"/>
              </a:solidFill>
            </a:ln>
          </p:spPr>
          <p:txBody>
            <a:bodyPr wrap="square" lIns="0" tIns="0" rIns="0" bIns="0" rtlCol="0"/>
            <a:lstStyle/>
            <a:p>
              <a:endParaRPr sz="1227"/>
            </a:p>
          </p:txBody>
        </p:sp>
        <p:sp>
          <p:nvSpPr>
            <p:cNvPr id="3613" name="object 3613"/>
            <p:cNvSpPr/>
            <p:nvPr/>
          </p:nvSpPr>
          <p:spPr>
            <a:xfrm>
              <a:off x="3915917" y="8203692"/>
              <a:ext cx="22860" cy="0"/>
            </a:xfrm>
            <a:custGeom>
              <a:avLst/>
              <a:gdLst/>
              <a:ahLst/>
              <a:cxnLst/>
              <a:rect l="l" t="t" r="r" b="b"/>
              <a:pathLst>
                <a:path w="22860">
                  <a:moveTo>
                    <a:pt x="22859" y="0"/>
                  </a:moveTo>
                  <a:lnTo>
                    <a:pt x="0" y="0"/>
                  </a:lnTo>
                </a:path>
              </a:pathLst>
            </a:custGeom>
            <a:ln w="3175">
              <a:solidFill>
                <a:srgbClr val="000000"/>
              </a:solidFill>
            </a:ln>
          </p:spPr>
          <p:txBody>
            <a:bodyPr wrap="square" lIns="0" tIns="0" rIns="0" bIns="0" rtlCol="0"/>
            <a:lstStyle/>
            <a:p>
              <a:endParaRPr sz="1227"/>
            </a:p>
          </p:txBody>
        </p:sp>
        <p:sp>
          <p:nvSpPr>
            <p:cNvPr id="3614" name="object 3614"/>
            <p:cNvSpPr/>
            <p:nvPr/>
          </p:nvSpPr>
          <p:spPr>
            <a:xfrm>
              <a:off x="4983479" y="8125968"/>
              <a:ext cx="0" cy="5715"/>
            </a:xfrm>
            <a:custGeom>
              <a:avLst/>
              <a:gdLst/>
              <a:ahLst/>
              <a:cxnLst/>
              <a:rect l="l" t="t" r="r" b="b"/>
              <a:pathLst>
                <a:path h="5715">
                  <a:moveTo>
                    <a:pt x="0" y="5714"/>
                  </a:moveTo>
                  <a:lnTo>
                    <a:pt x="0" y="0"/>
                  </a:lnTo>
                </a:path>
              </a:pathLst>
            </a:custGeom>
            <a:ln w="3175">
              <a:solidFill>
                <a:srgbClr val="000000"/>
              </a:solidFill>
            </a:ln>
          </p:spPr>
          <p:txBody>
            <a:bodyPr wrap="square" lIns="0" tIns="0" rIns="0" bIns="0" rtlCol="0"/>
            <a:lstStyle/>
            <a:p>
              <a:endParaRPr sz="1227"/>
            </a:p>
          </p:txBody>
        </p:sp>
        <p:sp>
          <p:nvSpPr>
            <p:cNvPr id="3615" name="object 3615"/>
            <p:cNvSpPr/>
            <p:nvPr/>
          </p:nvSpPr>
          <p:spPr>
            <a:xfrm>
              <a:off x="4960620" y="8125968"/>
              <a:ext cx="22860" cy="0"/>
            </a:xfrm>
            <a:custGeom>
              <a:avLst/>
              <a:gdLst/>
              <a:ahLst/>
              <a:cxnLst/>
              <a:rect l="l" t="t" r="r" b="b"/>
              <a:pathLst>
                <a:path w="22860">
                  <a:moveTo>
                    <a:pt x="22859" y="0"/>
                  </a:moveTo>
                  <a:lnTo>
                    <a:pt x="0" y="0"/>
                  </a:lnTo>
                </a:path>
              </a:pathLst>
            </a:custGeom>
            <a:ln w="3175">
              <a:solidFill>
                <a:srgbClr val="000000"/>
              </a:solidFill>
            </a:ln>
          </p:spPr>
          <p:txBody>
            <a:bodyPr wrap="square" lIns="0" tIns="0" rIns="0" bIns="0" rtlCol="0"/>
            <a:lstStyle/>
            <a:p>
              <a:endParaRPr sz="1227"/>
            </a:p>
          </p:txBody>
        </p:sp>
        <p:sp>
          <p:nvSpPr>
            <p:cNvPr id="3616" name="object 3616"/>
            <p:cNvSpPr/>
            <p:nvPr/>
          </p:nvSpPr>
          <p:spPr>
            <a:xfrm>
              <a:off x="4960620" y="8125968"/>
              <a:ext cx="0" cy="5715"/>
            </a:xfrm>
            <a:custGeom>
              <a:avLst/>
              <a:gdLst/>
              <a:ahLst/>
              <a:cxnLst/>
              <a:rect l="l" t="t" r="r" b="b"/>
              <a:pathLst>
                <a:path h="5715">
                  <a:moveTo>
                    <a:pt x="0" y="0"/>
                  </a:moveTo>
                  <a:lnTo>
                    <a:pt x="0" y="5714"/>
                  </a:lnTo>
                </a:path>
              </a:pathLst>
            </a:custGeom>
            <a:ln w="3175">
              <a:solidFill>
                <a:srgbClr val="000000"/>
              </a:solidFill>
            </a:ln>
          </p:spPr>
          <p:txBody>
            <a:bodyPr wrap="square" lIns="0" tIns="0" rIns="0" bIns="0" rtlCol="0"/>
            <a:lstStyle/>
            <a:p>
              <a:endParaRPr sz="1227"/>
            </a:p>
          </p:txBody>
        </p:sp>
        <p:sp>
          <p:nvSpPr>
            <p:cNvPr id="3617" name="object 3617"/>
            <p:cNvSpPr/>
            <p:nvPr/>
          </p:nvSpPr>
          <p:spPr>
            <a:xfrm>
              <a:off x="4960620" y="8131683"/>
              <a:ext cx="22860" cy="0"/>
            </a:xfrm>
            <a:custGeom>
              <a:avLst/>
              <a:gdLst/>
              <a:ahLst/>
              <a:cxnLst/>
              <a:rect l="l" t="t" r="r" b="b"/>
              <a:pathLst>
                <a:path w="22860">
                  <a:moveTo>
                    <a:pt x="0" y="0"/>
                  </a:moveTo>
                  <a:lnTo>
                    <a:pt x="22859" y="0"/>
                  </a:lnTo>
                </a:path>
              </a:pathLst>
            </a:custGeom>
            <a:ln w="3175">
              <a:solidFill>
                <a:srgbClr val="000000"/>
              </a:solidFill>
            </a:ln>
          </p:spPr>
          <p:txBody>
            <a:bodyPr wrap="square" lIns="0" tIns="0" rIns="0" bIns="0" rtlCol="0"/>
            <a:lstStyle/>
            <a:p>
              <a:endParaRPr sz="1227"/>
            </a:p>
          </p:txBody>
        </p:sp>
        <p:sp>
          <p:nvSpPr>
            <p:cNvPr id="3618" name="object 3618"/>
            <p:cNvSpPr/>
            <p:nvPr/>
          </p:nvSpPr>
          <p:spPr>
            <a:xfrm>
              <a:off x="4983479" y="8198358"/>
              <a:ext cx="0" cy="5715"/>
            </a:xfrm>
            <a:custGeom>
              <a:avLst/>
              <a:gdLst/>
              <a:ahLst/>
              <a:cxnLst/>
              <a:rect l="l" t="t" r="r" b="b"/>
              <a:pathLst>
                <a:path h="5715">
                  <a:moveTo>
                    <a:pt x="0" y="5333"/>
                  </a:moveTo>
                  <a:lnTo>
                    <a:pt x="0" y="0"/>
                  </a:lnTo>
                </a:path>
              </a:pathLst>
            </a:custGeom>
            <a:ln w="3175">
              <a:solidFill>
                <a:srgbClr val="000000"/>
              </a:solidFill>
            </a:ln>
          </p:spPr>
          <p:txBody>
            <a:bodyPr wrap="square" lIns="0" tIns="0" rIns="0" bIns="0" rtlCol="0"/>
            <a:lstStyle/>
            <a:p>
              <a:endParaRPr sz="1227"/>
            </a:p>
          </p:txBody>
        </p:sp>
        <p:sp>
          <p:nvSpPr>
            <p:cNvPr id="3619" name="object 3619"/>
            <p:cNvSpPr/>
            <p:nvPr/>
          </p:nvSpPr>
          <p:spPr>
            <a:xfrm>
              <a:off x="4960620" y="8198358"/>
              <a:ext cx="22860" cy="0"/>
            </a:xfrm>
            <a:custGeom>
              <a:avLst/>
              <a:gdLst/>
              <a:ahLst/>
              <a:cxnLst/>
              <a:rect l="l" t="t" r="r" b="b"/>
              <a:pathLst>
                <a:path w="22860">
                  <a:moveTo>
                    <a:pt x="22859" y="0"/>
                  </a:moveTo>
                  <a:lnTo>
                    <a:pt x="0" y="0"/>
                  </a:lnTo>
                </a:path>
              </a:pathLst>
            </a:custGeom>
            <a:ln w="3175">
              <a:solidFill>
                <a:srgbClr val="000000"/>
              </a:solidFill>
            </a:ln>
          </p:spPr>
          <p:txBody>
            <a:bodyPr wrap="square" lIns="0" tIns="0" rIns="0" bIns="0" rtlCol="0"/>
            <a:lstStyle/>
            <a:p>
              <a:endParaRPr sz="1227"/>
            </a:p>
          </p:txBody>
        </p:sp>
        <p:sp>
          <p:nvSpPr>
            <p:cNvPr id="3620" name="object 3620"/>
            <p:cNvSpPr/>
            <p:nvPr/>
          </p:nvSpPr>
          <p:spPr>
            <a:xfrm>
              <a:off x="4960620" y="8198358"/>
              <a:ext cx="0" cy="5715"/>
            </a:xfrm>
            <a:custGeom>
              <a:avLst/>
              <a:gdLst/>
              <a:ahLst/>
              <a:cxnLst/>
              <a:rect l="l" t="t" r="r" b="b"/>
              <a:pathLst>
                <a:path h="5715">
                  <a:moveTo>
                    <a:pt x="0" y="0"/>
                  </a:moveTo>
                  <a:lnTo>
                    <a:pt x="0" y="5333"/>
                  </a:lnTo>
                </a:path>
              </a:pathLst>
            </a:custGeom>
            <a:ln w="3175">
              <a:solidFill>
                <a:srgbClr val="000000"/>
              </a:solidFill>
            </a:ln>
          </p:spPr>
          <p:txBody>
            <a:bodyPr wrap="square" lIns="0" tIns="0" rIns="0" bIns="0" rtlCol="0"/>
            <a:lstStyle/>
            <a:p>
              <a:endParaRPr sz="1227"/>
            </a:p>
          </p:txBody>
        </p:sp>
        <p:sp>
          <p:nvSpPr>
            <p:cNvPr id="3621" name="object 3621"/>
            <p:cNvSpPr/>
            <p:nvPr/>
          </p:nvSpPr>
          <p:spPr>
            <a:xfrm>
              <a:off x="4960620" y="8203692"/>
              <a:ext cx="22860" cy="0"/>
            </a:xfrm>
            <a:custGeom>
              <a:avLst/>
              <a:gdLst/>
              <a:ahLst/>
              <a:cxnLst/>
              <a:rect l="l" t="t" r="r" b="b"/>
              <a:pathLst>
                <a:path w="22860">
                  <a:moveTo>
                    <a:pt x="0" y="0"/>
                  </a:moveTo>
                  <a:lnTo>
                    <a:pt x="22859" y="0"/>
                  </a:lnTo>
                </a:path>
              </a:pathLst>
            </a:custGeom>
            <a:ln w="3175">
              <a:solidFill>
                <a:srgbClr val="000000"/>
              </a:solidFill>
            </a:ln>
          </p:spPr>
          <p:txBody>
            <a:bodyPr wrap="square" lIns="0" tIns="0" rIns="0" bIns="0" rtlCol="0"/>
            <a:lstStyle/>
            <a:p>
              <a:endParaRPr sz="1227"/>
            </a:p>
          </p:txBody>
        </p:sp>
        <p:sp>
          <p:nvSpPr>
            <p:cNvPr id="3622" name="object 3622"/>
            <p:cNvSpPr/>
            <p:nvPr/>
          </p:nvSpPr>
          <p:spPr>
            <a:xfrm>
              <a:off x="8975979" y="8125968"/>
              <a:ext cx="0" cy="5715"/>
            </a:xfrm>
            <a:custGeom>
              <a:avLst/>
              <a:gdLst/>
              <a:ahLst/>
              <a:cxnLst/>
              <a:rect l="l" t="t" r="r" b="b"/>
              <a:pathLst>
                <a:path h="5715">
                  <a:moveTo>
                    <a:pt x="0" y="5714"/>
                  </a:moveTo>
                  <a:lnTo>
                    <a:pt x="0" y="0"/>
                  </a:lnTo>
                </a:path>
              </a:pathLst>
            </a:custGeom>
            <a:ln w="3175">
              <a:solidFill>
                <a:srgbClr val="000000"/>
              </a:solidFill>
            </a:ln>
          </p:spPr>
          <p:txBody>
            <a:bodyPr wrap="square" lIns="0" tIns="0" rIns="0" bIns="0" rtlCol="0"/>
            <a:lstStyle/>
            <a:p>
              <a:endParaRPr sz="1227"/>
            </a:p>
          </p:txBody>
        </p:sp>
        <p:sp>
          <p:nvSpPr>
            <p:cNvPr id="3623" name="object 3623"/>
            <p:cNvSpPr/>
            <p:nvPr/>
          </p:nvSpPr>
          <p:spPr>
            <a:xfrm>
              <a:off x="8953118" y="8125968"/>
              <a:ext cx="22860" cy="0"/>
            </a:xfrm>
            <a:custGeom>
              <a:avLst/>
              <a:gdLst/>
              <a:ahLst/>
              <a:cxnLst/>
              <a:rect l="l" t="t" r="r" b="b"/>
              <a:pathLst>
                <a:path w="22859">
                  <a:moveTo>
                    <a:pt x="22859" y="0"/>
                  </a:moveTo>
                  <a:lnTo>
                    <a:pt x="0" y="0"/>
                  </a:lnTo>
                </a:path>
              </a:pathLst>
            </a:custGeom>
            <a:ln w="3175">
              <a:solidFill>
                <a:srgbClr val="000000"/>
              </a:solidFill>
            </a:ln>
          </p:spPr>
          <p:txBody>
            <a:bodyPr wrap="square" lIns="0" tIns="0" rIns="0" bIns="0" rtlCol="0"/>
            <a:lstStyle/>
            <a:p>
              <a:endParaRPr sz="1227"/>
            </a:p>
          </p:txBody>
        </p:sp>
        <p:sp>
          <p:nvSpPr>
            <p:cNvPr id="3624" name="object 3624"/>
            <p:cNvSpPr/>
            <p:nvPr/>
          </p:nvSpPr>
          <p:spPr>
            <a:xfrm>
              <a:off x="8953118" y="8125968"/>
              <a:ext cx="0" cy="5715"/>
            </a:xfrm>
            <a:custGeom>
              <a:avLst/>
              <a:gdLst/>
              <a:ahLst/>
              <a:cxnLst/>
              <a:rect l="l" t="t" r="r" b="b"/>
              <a:pathLst>
                <a:path h="5715">
                  <a:moveTo>
                    <a:pt x="0" y="0"/>
                  </a:moveTo>
                  <a:lnTo>
                    <a:pt x="0" y="5714"/>
                  </a:lnTo>
                </a:path>
              </a:pathLst>
            </a:custGeom>
            <a:ln w="3175">
              <a:solidFill>
                <a:srgbClr val="000000"/>
              </a:solidFill>
            </a:ln>
          </p:spPr>
          <p:txBody>
            <a:bodyPr wrap="square" lIns="0" tIns="0" rIns="0" bIns="0" rtlCol="0"/>
            <a:lstStyle/>
            <a:p>
              <a:endParaRPr sz="1227"/>
            </a:p>
          </p:txBody>
        </p:sp>
        <p:sp>
          <p:nvSpPr>
            <p:cNvPr id="3625" name="object 3625"/>
            <p:cNvSpPr/>
            <p:nvPr/>
          </p:nvSpPr>
          <p:spPr>
            <a:xfrm>
              <a:off x="8953118" y="8131683"/>
              <a:ext cx="22860" cy="0"/>
            </a:xfrm>
            <a:custGeom>
              <a:avLst/>
              <a:gdLst/>
              <a:ahLst/>
              <a:cxnLst/>
              <a:rect l="l" t="t" r="r" b="b"/>
              <a:pathLst>
                <a:path w="22859">
                  <a:moveTo>
                    <a:pt x="0" y="0"/>
                  </a:moveTo>
                  <a:lnTo>
                    <a:pt x="22859" y="0"/>
                  </a:lnTo>
                </a:path>
              </a:pathLst>
            </a:custGeom>
            <a:ln w="3175">
              <a:solidFill>
                <a:srgbClr val="000000"/>
              </a:solidFill>
            </a:ln>
          </p:spPr>
          <p:txBody>
            <a:bodyPr wrap="square" lIns="0" tIns="0" rIns="0" bIns="0" rtlCol="0"/>
            <a:lstStyle/>
            <a:p>
              <a:endParaRPr sz="1227"/>
            </a:p>
          </p:txBody>
        </p:sp>
        <p:sp>
          <p:nvSpPr>
            <p:cNvPr id="3626" name="object 3626"/>
            <p:cNvSpPr/>
            <p:nvPr/>
          </p:nvSpPr>
          <p:spPr>
            <a:xfrm>
              <a:off x="8975979" y="8198358"/>
              <a:ext cx="0" cy="5715"/>
            </a:xfrm>
            <a:custGeom>
              <a:avLst/>
              <a:gdLst/>
              <a:ahLst/>
              <a:cxnLst/>
              <a:rect l="l" t="t" r="r" b="b"/>
              <a:pathLst>
                <a:path h="5715">
                  <a:moveTo>
                    <a:pt x="0" y="5333"/>
                  </a:moveTo>
                  <a:lnTo>
                    <a:pt x="0" y="0"/>
                  </a:lnTo>
                </a:path>
              </a:pathLst>
            </a:custGeom>
            <a:ln w="3175">
              <a:solidFill>
                <a:srgbClr val="000000"/>
              </a:solidFill>
            </a:ln>
          </p:spPr>
          <p:txBody>
            <a:bodyPr wrap="square" lIns="0" tIns="0" rIns="0" bIns="0" rtlCol="0"/>
            <a:lstStyle/>
            <a:p>
              <a:endParaRPr sz="1227"/>
            </a:p>
          </p:txBody>
        </p:sp>
        <p:sp>
          <p:nvSpPr>
            <p:cNvPr id="3627" name="object 3627"/>
            <p:cNvSpPr/>
            <p:nvPr/>
          </p:nvSpPr>
          <p:spPr>
            <a:xfrm>
              <a:off x="8953118" y="8198358"/>
              <a:ext cx="22860" cy="0"/>
            </a:xfrm>
            <a:custGeom>
              <a:avLst/>
              <a:gdLst/>
              <a:ahLst/>
              <a:cxnLst/>
              <a:rect l="l" t="t" r="r" b="b"/>
              <a:pathLst>
                <a:path w="22859">
                  <a:moveTo>
                    <a:pt x="22859" y="0"/>
                  </a:moveTo>
                  <a:lnTo>
                    <a:pt x="0" y="0"/>
                  </a:lnTo>
                </a:path>
              </a:pathLst>
            </a:custGeom>
            <a:ln w="3175">
              <a:solidFill>
                <a:srgbClr val="000000"/>
              </a:solidFill>
            </a:ln>
          </p:spPr>
          <p:txBody>
            <a:bodyPr wrap="square" lIns="0" tIns="0" rIns="0" bIns="0" rtlCol="0"/>
            <a:lstStyle/>
            <a:p>
              <a:endParaRPr sz="1227"/>
            </a:p>
          </p:txBody>
        </p:sp>
        <p:sp>
          <p:nvSpPr>
            <p:cNvPr id="3628" name="object 3628"/>
            <p:cNvSpPr/>
            <p:nvPr/>
          </p:nvSpPr>
          <p:spPr>
            <a:xfrm>
              <a:off x="8953118" y="8198358"/>
              <a:ext cx="0" cy="5715"/>
            </a:xfrm>
            <a:custGeom>
              <a:avLst/>
              <a:gdLst/>
              <a:ahLst/>
              <a:cxnLst/>
              <a:rect l="l" t="t" r="r" b="b"/>
              <a:pathLst>
                <a:path h="5715">
                  <a:moveTo>
                    <a:pt x="0" y="0"/>
                  </a:moveTo>
                  <a:lnTo>
                    <a:pt x="0" y="5333"/>
                  </a:lnTo>
                </a:path>
              </a:pathLst>
            </a:custGeom>
            <a:ln w="3175">
              <a:solidFill>
                <a:srgbClr val="000000"/>
              </a:solidFill>
            </a:ln>
          </p:spPr>
          <p:txBody>
            <a:bodyPr wrap="square" lIns="0" tIns="0" rIns="0" bIns="0" rtlCol="0"/>
            <a:lstStyle/>
            <a:p>
              <a:endParaRPr sz="1227"/>
            </a:p>
          </p:txBody>
        </p:sp>
        <p:sp>
          <p:nvSpPr>
            <p:cNvPr id="3629" name="object 3629"/>
            <p:cNvSpPr/>
            <p:nvPr/>
          </p:nvSpPr>
          <p:spPr>
            <a:xfrm>
              <a:off x="8953118" y="8203692"/>
              <a:ext cx="22860" cy="0"/>
            </a:xfrm>
            <a:custGeom>
              <a:avLst/>
              <a:gdLst/>
              <a:ahLst/>
              <a:cxnLst/>
              <a:rect l="l" t="t" r="r" b="b"/>
              <a:pathLst>
                <a:path w="22859">
                  <a:moveTo>
                    <a:pt x="0" y="0"/>
                  </a:moveTo>
                  <a:lnTo>
                    <a:pt x="22859" y="0"/>
                  </a:lnTo>
                </a:path>
              </a:pathLst>
            </a:custGeom>
            <a:ln w="3175">
              <a:solidFill>
                <a:srgbClr val="000000"/>
              </a:solidFill>
            </a:ln>
          </p:spPr>
          <p:txBody>
            <a:bodyPr wrap="square" lIns="0" tIns="0" rIns="0" bIns="0" rtlCol="0"/>
            <a:lstStyle/>
            <a:p>
              <a:endParaRPr sz="1227"/>
            </a:p>
          </p:txBody>
        </p:sp>
        <p:sp>
          <p:nvSpPr>
            <p:cNvPr id="3630" name="object 3630"/>
            <p:cNvSpPr/>
            <p:nvPr/>
          </p:nvSpPr>
          <p:spPr>
            <a:xfrm>
              <a:off x="7908417" y="8125968"/>
              <a:ext cx="0" cy="5715"/>
            </a:xfrm>
            <a:custGeom>
              <a:avLst/>
              <a:gdLst/>
              <a:ahLst/>
              <a:cxnLst/>
              <a:rect l="l" t="t" r="r" b="b"/>
              <a:pathLst>
                <a:path h="5715">
                  <a:moveTo>
                    <a:pt x="0" y="5714"/>
                  </a:moveTo>
                  <a:lnTo>
                    <a:pt x="0" y="0"/>
                  </a:lnTo>
                </a:path>
              </a:pathLst>
            </a:custGeom>
            <a:ln w="3175">
              <a:solidFill>
                <a:srgbClr val="000000"/>
              </a:solidFill>
            </a:ln>
          </p:spPr>
          <p:txBody>
            <a:bodyPr wrap="square" lIns="0" tIns="0" rIns="0" bIns="0" rtlCol="0"/>
            <a:lstStyle/>
            <a:p>
              <a:endParaRPr sz="1227"/>
            </a:p>
          </p:txBody>
        </p:sp>
        <p:sp>
          <p:nvSpPr>
            <p:cNvPr id="3631" name="object 3631"/>
            <p:cNvSpPr/>
            <p:nvPr/>
          </p:nvSpPr>
          <p:spPr>
            <a:xfrm>
              <a:off x="7908417" y="8125968"/>
              <a:ext cx="22860" cy="0"/>
            </a:xfrm>
            <a:custGeom>
              <a:avLst/>
              <a:gdLst/>
              <a:ahLst/>
              <a:cxnLst/>
              <a:rect l="l" t="t" r="r" b="b"/>
              <a:pathLst>
                <a:path w="22859">
                  <a:moveTo>
                    <a:pt x="0" y="0"/>
                  </a:moveTo>
                  <a:lnTo>
                    <a:pt x="22859" y="0"/>
                  </a:lnTo>
                </a:path>
              </a:pathLst>
            </a:custGeom>
            <a:ln w="3175">
              <a:solidFill>
                <a:srgbClr val="000000"/>
              </a:solidFill>
            </a:ln>
          </p:spPr>
          <p:txBody>
            <a:bodyPr wrap="square" lIns="0" tIns="0" rIns="0" bIns="0" rtlCol="0"/>
            <a:lstStyle/>
            <a:p>
              <a:endParaRPr sz="1227"/>
            </a:p>
          </p:txBody>
        </p:sp>
        <p:sp>
          <p:nvSpPr>
            <p:cNvPr id="3632" name="object 3632"/>
            <p:cNvSpPr/>
            <p:nvPr/>
          </p:nvSpPr>
          <p:spPr>
            <a:xfrm>
              <a:off x="7931277" y="8125968"/>
              <a:ext cx="0" cy="5715"/>
            </a:xfrm>
            <a:custGeom>
              <a:avLst/>
              <a:gdLst/>
              <a:ahLst/>
              <a:cxnLst/>
              <a:rect l="l" t="t" r="r" b="b"/>
              <a:pathLst>
                <a:path h="5715">
                  <a:moveTo>
                    <a:pt x="0" y="0"/>
                  </a:moveTo>
                  <a:lnTo>
                    <a:pt x="0" y="5714"/>
                  </a:lnTo>
                </a:path>
              </a:pathLst>
            </a:custGeom>
            <a:ln w="3175">
              <a:solidFill>
                <a:srgbClr val="000000"/>
              </a:solidFill>
            </a:ln>
          </p:spPr>
          <p:txBody>
            <a:bodyPr wrap="square" lIns="0" tIns="0" rIns="0" bIns="0" rtlCol="0"/>
            <a:lstStyle/>
            <a:p>
              <a:endParaRPr sz="1227"/>
            </a:p>
          </p:txBody>
        </p:sp>
        <p:sp>
          <p:nvSpPr>
            <p:cNvPr id="3633" name="object 3633"/>
            <p:cNvSpPr/>
            <p:nvPr/>
          </p:nvSpPr>
          <p:spPr>
            <a:xfrm>
              <a:off x="7908417" y="8131683"/>
              <a:ext cx="22860" cy="0"/>
            </a:xfrm>
            <a:custGeom>
              <a:avLst/>
              <a:gdLst/>
              <a:ahLst/>
              <a:cxnLst/>
              <a:rect l="l" t="t" r="r" b="b"/>
              <a:pathLst>
                <a:path w="22859">
                  <a:moveTo>
                    <a:pt x="22859" y="0"/>
                  </a:moveTo>
                  <a:lnTo>
                    <a:pt x="0" y="0"/>
                  </a:lnTo>
                </a:path>
              </a:pathLst>
            </a:custGeom>
            <a:ln w="3175">
              <a:solidFill>
                <a:srgbClr val="000000"/>
              </a:solidFill>
            </a:ln>
          </p:spPr>
          <p:txBody>
            <a:bodyPr wrap="square" lIns="0" tIns="0" rIns="0" bIns="0" rtlCol="0"/>
            <a:lstStyle/>
            <a:p>
              <a:endParaRPr sz="1227"/>
            </a:p>
          </p:txBody>
        </p:sp>
        <p:sp>
          <p:nvSpPr>
            <p:cNvPr id="3634" name="object 3634"/>
            <p:cNvSpPr/>
            <p:nvPr/>
          </p:nvSpPr>
          <p:spPr>
            <a:xfrm>
              <a:off x="7908417" y="8198358"/>
              <a:ext cx="0" cy="5715"/>
            </a:xfrm>
            <a:custGeom>
              <a:avLst/>
              <a:gdLst/>
              <a:ahLst/>
              <a:cxnLst/>
              <a:rect l="l" t="t" r="r" b="b"/>
              <a:pathLst>
                <a:path h="5715">
                  <a:moveTo>
                    <a:pt x="0" y="5333"/>
                  </a:moveTo>
                  <a:lnTo>
                    <a:pt x="0" y="0"/>
                  </a:lnTo>
                </a:path>
              </a:pathLst>
            </a:custGeom>
            <a:ln w="3175">
              <a:solidFill>
                <a:srgbClr val="000000"/>
              </a:solidFill>
            </a:ln>
          </p:spPr>
          <p:txBody>
            <a:bodyPr wrap="square" lIns="0" tIns="0" rIns="0" bIns="0" rtlCol="0"/>
            <a:lstStyle/>
            <a:p>
              <a:endParaRPr sz="1227"/>
            </a:p>
          </p:txBody>
        </p:sp>
        <p:sp>
          <p:nvSpPr>
            <p:cNvPr id="3635" name="object 3635"/>
            <p:cNvSpPr/>
            <p:nvPr/>
          </p:nvSpPr>
          <p:spPr>
            <a:xfrm>
              <a:off x="7908417" y="8198358"/>
              <a:ext cx="22860" cy="0"/>
            </a:xfrm>
            <a:custGeom>
              <a:avLst/>
              <a:gdLst/>
              <a:ahLst/>
              <a:cxnLst/>
              <a:rect l="l" t="t" r="r" b="b"/>
              <a:pathLst>
                <a:path w="22859">
                  <a:moveTo>
                    <a:pt x="0" y="0"/>
                  </a:moveTo>
                  <a:lnTo>
                    <a:pt x="22859" y="0"/>
                  </a:lnTo>
                </a:path>
              </a:pathLst>
            </a:custGeom>
            <a:ln w="3175">
              <a:solidFill>
                <a:srgbClr val="000000"/>
              </a:solidFill>
            </a:ln>
          </p:spPr>
          <p:txBody>
            <a:bodyPr wrap="square" lIns="0" tIns="0" rIns="0" bIns="0" rtlCol="0"/>
            <a:lstStyle/>
            <a:p>
              <a:endParaRPr sz="1227"/>
            </a:p>
          </p:txBody>
        </p:sp>
        <p:sp>
          <p:nvSpPr>
            <p:cNvPr id="3636" name="object 3636"/>
            <p:cNvSpPr/>
            <p:nvPr/>
          </p:nvSpPr>
          <p:spPr>
            <a:xfrm>
              <a:off x="7931277" y="8198358"/>
              <a:ext cx="0" cy="5715"/>
            </a:xfrm>
            <a:custGeom>
              <a:avLst/>
              <a:gdLst/>
              <a:ahLst/>
              <a:cxnLst/>
              <a:rect l="l" t="t" r="r" b="b"/>
              <a:pathLst>
                <a:path h="5715">
                  <a:moveTo>
                    <a:pt x="0" y="0"/>
                  </a:moveTo>
                  <a:lnTo>
                    <a:pt x="0" y="5333"/>
                  </a:lnTo>
                </a:path>
              </a:pathLst>
            </a:custGeom>
            <a:ln w="3175">
              <a:solidFill>
                <a:srgbClr val="000000"/>
              </a:solidFill>
            </a:ln>
          </p:spPr>
          <p:txBody>
            <a:bodyPr wrap="square" lIns="0" tIns="0" rIns="0" bIns="0" rtlCol="0"/>
            <a:lstStyle/>
            <a:p>
              <a:endParaRPr sz="1227"/>
            </a:p>
          </p:txBody>
        </p:sp>
        <p:sp>
          <p:nvSpPr>
            <p:cNvPr id="3637" name="object 3637"/>
            <p:cNvSpPr/>
            <p:nvPr/>
          </p:nvSpPr>
          <p:spPr>
            <a:xfrm>
              <a:off x="7908417" y="8203692"/>
              <a:ext cx="22860" cy="0"/>
            </a:xfrm>
            <a:custGeom>
              <a:avLst/>
              <a:gdLst/>
              <a:ahLst/>
              <a:cxnLst/>
              <a:rect l="l" t="t" r="r" b="b"/>
              <a:pathLst>
                <a:path w="22859">
                  <a:moveTo>
                    <a:pt x="22859" y="0"/>
                  </a:moveTo>
                  <a:lnTo>
                    <a:pt x="0" y="0"/>
                  </a:lnTo>
                </a:path>
              </a:pathLst>
            </a:custGeom>
            <a:ln w="3175">
              <a:solidFill>
                <a:srgbClr val="000000"/>
              </a:solidFill>
            </a:ln>
          </p:spPr>
          <p:txBody>
            <a:bodyPr wrap="square" lIns="0" tIns="0" rIns="0" bIns="0" rtlCol="0"/>
            <a:lstStyle/>
            <a:p>
              <a:endParaRPr sz="1227"/>
            </a:p>
          </p:txBody>
        </p:sp>
        <p:sp>
          <p:nvSpPr>
            <p:cNvPr id="3638" name="object 3638"/>
            <p:cNvSpPr/>
            <p:nvPr/>
          </p:nvSpPr>
          <p:spPr>
            <a:xfrm>
              <a:off x="11325225" y="2369058"/>
              <a:ext cx="5715" cy="0"/>
            </a:xfrm>
            <a:custGeom>
              <a:avLst/>
              <a:gdLst/>
              <a:ahLst/>
              <a:cxnLst/>
              <a:rect l="l" t="t" r="r" b="b"/>
              <a:pathLst>
                <a:path w="5715">
                  <a:moveTo>
                    <a:pt x="5333" y="0"/>
                  </a:moveTo>
                  <a:lnTo>
                    <a:pt x="0" y="0"/>
                  </a:lnTo>
                </a:path>
              </a:pathLst>
            </a:custGeom>
            <a:ln w="3175">
              <a:solidFill>
                <a:srgbClr val="000000"/>
              </a:solidFill>
            </a:ln>
          </p:spPr>
          <p:txBody>
            <a:bodyPr wrap="square" lIns="0" tIns="0" rIns="0" bIns="0" rtlCol="0"/>
            <a:lstStyle/>
            <a:p>
              <a:endParaRPr sz="1227"/>
            </a:p>
          </p:txBody>
        </p:sp>
        <p:sp>
          <p:nvSpPr>
            <p:cNvPr id="3639" name="object 3639"/>
            <p:cNvSpPr/>
            <p:nvPr/>
          </p:nvSpPr>
          <p:spPr>
            <a:xfrm>
              <a:off x="11325225" y="2349627"/>
              <a:ext cx="0" cy="19685"/>
            </a:xfrm>
            <a:custGeom>
              <a:avLst/>
              <a:gdLst/>
              <a:ahLst/>
              <a:cxnLst/>
              <a:rect l="l" t="t" r="r" b="b"/>
              <a:pathLst>
                <a:path h="19685">
                  <a:moveTo>
                    <a:pt x="0" y="19430"/>
                  </a:moveTo>
                  <a:lnTo>
                    <a:pt x="0" y="0"/>
                  </a:lnTo>
                </a:path>
              </a:pathLst>
            </a:custGeom>
            <a:ln w="3175">
              <a:solidFill>
                <a:srgbClr val="000000"/>
              </a:solidFill>
            </a:ln>
          </p:spPr>
          <p:txBody>
            <a:bodyPr wrap="square" lIns="0" tIns="0" rIns="0" bIns="0" rtlCol="0"/>
            <a:lstStyle/>
            <a:p>
              <a:endParaRPr sz="1227"/>
            </a:p>
          </p:txBody>
        </p:sp>
        <p:sp>
          <p:nvSpPr>
            <p:cNvPr id="3640" name="object 3640"/>
            <p:cNvSpPr/>
            <p:nvPr/>
          </p:nvSpPr>
          <p:spPr>
            <a:xfrm>
              <a:off x="11325225" y="2349627"/>
              <a:ext cx="5715" cy="0"/>
            </a:xfrm>
            <a:custGeom>
              <a:avLst/>
              <a:gdLst/>
              <a:ahLst/>
              <a:cxnLst/>
              <a:rect l="l" t="t" r="r" b="b"/>
              <a:pathLst>
                <a:path w="5715">
                  <a:moveTo>
                    <a:pt x="0" y="0"/>
                  </a:moveTo>
                  <a:lnTo>
                    <a:pt x="5333" y="0"/>
                  </a:lnTo>
                </a:path>
              </a:pathLst>
            </a:custGeom>
            <a:ln w="3175">
              <a:solidFill>
                <a:srgbClr val="000000"/>
              </a:solidFill>
            </a:ln>
          </p:spPr>
          <p:txBody>
            <a:bodyPr wrap="square" lIns="0" tIns="0" rIns="0" bIns="0" rtlCol="0"/>
            <a:lstStyle/>
            <a:p>
              <a:endParaRPr sz="1227"/>
            </a:p>
          </p:txBody>
        </p:sp>
        <p:sp>
          <p:nvSpPr>
            <p:cNvPr id="3641" name="object 3641"/>
            <p:cNvSpPr/>
            <p:nvPr/>
          </p:nvSpPr>
          <p:spPr>
            <a:xfrm>
              <a:off x="11330558" y="2349627"/>
              <a:ext cx="0" cy="19685"/>
            </a:xfrm>
            <a:custGeom>
              <a:avLst/>
              <a:gdLst/>
              <a:ahLst/>
              <a:cxnLst/>
              <a:rect l="l" t="t" r="r" b="b"/>
              <a:pathLst>
                <a:path h="19685">
                  <a:moveTo>
                    <a:pt x="0" y="0"/>
                  </a:moveTo>
                  <a:lnTo>
                    <a:pt x="0" y="19430"/>
                  </a:lnTo>
                </a:path>
              </a:pathLst>
            </a:custGeom>
            <a:ln w="3175">
              <a:solidFill>
                <a:srgbClr val="000000"/>
              </a:solidFill>
            </a:ln>
          </p:spPr>
          <p:txBody>
            <a:bodyPr wrap="square" lIns="0" tIns="0" rIns="0" bIns="0" rtlCol="0"/>
            <a:lstStyle/>
            <a:p>
              <a:endParaRPr sz="1227"/>
            </a:p>
          </p:txBody>
        </p:sp>
        <p:sp>
          <p:nvSpPr>
            <p:cNvPr id="3642" name="object 3642"/>
            <p:cNvSpPr/>
            <p:nvPr/>
          </p:nvSpPr>
          <p:spPr>
            <a:xfrm>
              <a:off x="11430381" y="2369058"/>
              <a:ext cx="5715" cy="0"/>
            </a:xfrm>
            <a:custGeom>
              <a:avLst/>
              <a:gdLst/>
              <a:ahLst/>
              <a:cxnLst/>
              <a:rect l="l" t="t" r="r" b="b"/>
              <a:pathLst>
                <a:path w="5715">
                  <a:moveTo>
                    <a:pt x="0" y="0"/>
                  </a:moveTo>
                  <a:lnTo>
                    <a:pt x="5714" y="0"/>
                  </a:lnTo>
                </a:path>
              </a:pathLst>
            </a:custGeom>
            <a:ln w="3175">
              <a:solidFill>
                <a:srgbClr val="000000"/>
              </a:solidFill>
            </a:ln>
          </p:spPr>
          <p:txBody>
            <a:bodyPr wrap="square" lIns="0" tIns="0" rIns="0" bIns="0" rtlCol="0"/>
            <a:lstStyle/>
            <a:p>
              <a:endParaRPr sz="1227"/>
            </a:p>
          </p:txBody>
        </p:sp>
        <p:sp>
          <p:nvSpPr>
            <p:cNvPr id="3643" name="object 3643"/>
            <p:cNvSpPr/>
            <p:nvPr/>
          </p:nvSpPr>
          <p:spPr>
            <a:xfrm>
              <a:off x="11436095" y="2349627"/>
              <a:ext cx="0" cy="19685"/>
            </a:xfrm>
            <a:custGeom>
              <a:avLst/>
              <a:gdLst/>
              <a:ahLst/>
              <a:cxnLst/>
              <a:rect l="l" t="t" r="r" b="b"/>
              <a:pathLst>
                <a:path h="19685">
                  <a:moveTo>
                    <a:pt x="0" y="19430"/>
                  </a:moveTo>
                  <a:lnTo>
                    <a:pt x="0" y="0"/>
                  </a:lnTo>
                </a:path>
              </a:pathLst>
            </a:custGeom>
            <a:ln w="3175">
              <a:solidFill>
                <a:srgbClr val="000000"/>
              </a:solidFill>
            </a:ln>
          </p:spPr>
          <p:txBody>
            <a:bodyPr wrap="square" lIns="0" tIns="0" rIns="0" bIns="0" rtlCol="0"/>
            <a:lstStyle/>
            <a:p>
              <a:endParaRPr sz="1227"/>
            </a:p>
          </p:txBody>
        </p:sp>
        <p:sp>
          <p:nvSpPr>
            <p:cNvPr id="3644" name="object 3644"/>
            <p:cNvSpPr/>
            <p:nvPr/>
          </p:nvSpPr>
          <p:spPr>
            <a:xfrm>
              <a:off x="11430381" y="2349627"/>
              <a:ext cx="5715" cy="0"/>
            </a:xfrm>
            <a:custGeom>
              <a:avLst/>
              <a:gdLst/>
              <a:ahLst/>
              <a:cxnLst/>
              <a:rect l="l" t="t" r="r" b="b"/>
              <a:pathLst>
                <a:path w="5715">
                  <a:moveTo>
                    <a:pt x="5714" y="0"/>
                  </a:moveTo>
                  <a:lnTo>
                    <a:pt x="0" y="0"/>
                  </a:lnTo>
                </a:path>
              </a:pathLst>
            </a:custGeom>
            <a:ln w="3175">
              <a:solidFill>
                <a:srgbClr val="000000"/>
              </a:solidFill>
            </a:ln>
          </p:spPr>
          <p:txBody>
            <a:bodyPr wrap="square" lIns="0" tIns="0" rIns="0" bIns="0" rtlCol="0"/>
            <a:lstStyle/>
            <a:p>
              <a:endParaRPr sz="1227"/>
            </a:p>
          </p:txBody>
        </p:sp>
        <p:sp>
          <p:nvSpPr>
            <p:cNvPr id="3645" name="object 3645"/>
            <p:cNvSpPr/>
            <p:nvPr/>
          </p:nvSpPr>
          <p:spPr>
            <a:xfrm>
              <a:off x="11430381" y="2349627"/>
              <a:ext cx="0" cy="19685"/>
            </a:xfrm>
            <a:custGeom>
              <a:avLst/>
              <a:gdLst/>
              <a:ahLst/>
              <a:cxnLst/>
              <a:rect l="l" t="t" r="r" b="b"/>
              <a:pathLst>
                <a:path h="19685">
                  <a:moveTo>
                    <a:pt x="0" y="0"/>
                  </a:moveTo>
                  <a:lnTo>
                    <a:pt x="0" y="19430"/>
                  </a:lnTo>
                </a:path>
              </a:pathLst>
            </a:custGeom>
            <a:ln w="3175">
              <a:solidFill>
                <a:srgbClr val="000000"/>
              </a:solidFill>
            </a:ln>
          </p:spPr>
          <p:txBody>
            <a:bodyPr wrap="square" lIns="0" tIns="0" rIns="0" bIns="0" rtlCol="0"/>
            <a:lstStyle/>
            <a:p>
              <a:endParaRPr sz="1227"/>
            </a:p>
          </p:txBody>
        </p:sp>
        <p:sp>
          <p:nvSpPr>
            <p:cNvPr id="3646" name="object 3646"/>
            <p:cNvSpPr/>
            <p:nvPr/>
          </p:nvSpPr>
          <p:spPr>
            <a:xfrm>
              <a:off x="8336660" y="2555366"/>
              <a:ext cx="0" cy="20320"/>
            </a:xfrm>
            <a:custGeom>
              <a:avLst/>
              <a:gdLst/>
              <a:ahLst/>
              <a:cxnLst/>
              <a:rect l="l" t="t" r="r" b="b"/>
              <a:pathLst>
                <a:path h="20319">
                  <a:moveTo>
                    <a:pt x="0" y="0"/>
                  </a:moveTo>
                  <a:lnTo>
                    <a:pt x="0" y="20192"/>
                  </a:lnTo>
                </a:path>
              </a:pathLst>
            </a:custGeom>
            <a:ln w="3175">
              <a:solidFill>
                <a:srgbClr val="000000"/>
              </a:solidFill>
            </a:ln>
          </p:spPr>
          <p:txBody>
            <a:bodyPr wrap="square" lIns="0" tIns="0" rIns="0" bIns="0" rtlCol="0"/>
            <a:lstStyle/>
            <a:p>
              <a:endParaRPr sz="1227"/>
            </a:p>
          </p:txBody>
        </p:sp>
        <p:sp>
          <p:nvSpPr>
            <p:cNvPr id="3647" name="object 3647"/>
            <p:cNvSpPr/>
            <p:nvPr/>
          </p:nvSpPr>
          <p:spPr>
            <a:xfrm>
              <a:off x="8342376" y="2555366"/>
              <a:ext cx="0" cy="20320"/>
            </a:xfrm>
            <a:custGeom>
              <a:avLst/>
              <a:gdLst/>
              <a:ahLst/>
              <a:cxnLst/>
              <a:rect l="l" t="t" r="r" b="b"/>
              <a:pathLst>
                <a:path h="20319">
                  <a:moveTo>
                    <a:pt x="0" y="20192"/>
                  </a:moveTo>
                  <a:lnTo>
                    <a:pt x="0" y="0"/>
                  </a:lnTo>
                </a:path>
              </a:pathLst>
            </a:custGeom>
            <a:ln w="3175">
              <a:solidFill>
                <a:srgbClr val="000000"/>
              </a:solidFill>
            </a:ln>
          </p:spPr>
          <p:txBody>
            <a:bodyPr wrap="square" lIns="0" tIns="0" rIns="0" bIns="0" rtlCol="0"/>
            <a:lstStyle/>
            <a:p>
              <a:endParaRPr sz="1227"/>
            </a:p>
          </p:txBody>
        </p:sp>
        <p:sp>
          <p:nvSpPr>
            <p:cNvPr id="3648" name="object 3648"/>
            <p:cNvSpPr/>
            <p:nvPr/>
          </p:nvSpPr>
          <p:spPr>
            <a:xfrm>
              <a:off x="8542019" y="2555366"/>
              <a:ext cx="5715" cy="0"/>
            </a:xfrm>
            <a:custGeom>
              <a:avLst/>
              <a:gdLst/>
              <a:ahLst/>
              <a:cxnLst/>
              <a:rect l="l" t="t" r="r" b="b"/>
              <a:pathLst>
                <a:path w="5715">
                  <a:moveTo>
                    <a:pt x="5333" y="0"/>
                  </a:moveTo>
                  <a:lnTo>
                    <a:pt x="0" y="0"/>
                  </a:lnTo>
                </a:path>
              </a:pathLst>
            </a:custGeom>
            <a:ln w="3175">
              <a:solidFill>
                <a:srgbClr val="000000"/>
              </a:solidFill>
            </a:ln>
          </p:spPr>
          <p:txBody>
            <a:bodyPr wrap="square" lIns="0" tIns="0" rIns="0" bIns="0" rtlCol="0"/>
            <a:lstStyle/>
            <a:p>
              <a:endParaRPr sz="1227"/>
            </a:p>
          </p:txBody>
        </p:sp>
        <p:sp>
          <p:nvSpPr>
            <p:cNvPr id="3649" name="object 3649"/>
            <p:cNvSpPr/>
            <p:nvPr/>
          </p:nvSpPr>
          <p:spPr>
            <a:xfrm>
              <a:off x="8542019" y="2555366"/>
              <a:ext cx="0" cy="20320"/>
            </a:xfrm>
            <a:custGeom>
              <a:avLst/>
              <a:gdLst/>
              <a:ahLst/>
              <a:cxnLst/>
              <a:rect l="l" t="t" r="r" b="b"/>
              <a:pathLst>
                <a:path h="20319">
                  <a:moveTo>
                    <a:pt x="0" y="0"/>
                  </a:moveTo>
                  <a:lnTo>
                    <a:pt x="0" y="20192"/>
                  </a:lnTo>
                </a:path>
              </a:pathLst>
            </a:custGeom>
            <a:ln w="3175">
              <a:solidFill>
                <a:srgbClr val="000000"/>
              </a:solidFill>
            </a:ln>
          </p:spPr>
          <p:txBody>
            <a:bodyPr wrap="square" lIns="0" tIns="0" rIns="0" bIns="0" rtlCol="0"/>
            <a:lstStyle/>
            <a:p>
              <a:endParaRPr sz="1227"/>
            </a:p>
          </p:txBody>
        </p:sp>
        <p:sp>
          <p:nvSpPr>
            <p:cNvPr id="3650" name="object 3650"/>
            <p:cNvSpPr/>
            <p:nvPr/>
          </p:nvSpPr>
          <p:spPr>
            <a:xfrm>
              <a:off x="8542019" y="2575560"/>
              <a:ext cx="5715" cy="0"/>
            </a:xfrm>
            <a:custGeom>
              <a:avLst/>
              <a:gdLst/>
              <a:ahLst/>
              <a:cxnLst/>
              <a:rect l="l" t="t" r="r" b="b"/>
              <a:pathLst>
                <a:path w="5715">
                  <a:moveTo>
                    <a:pt x="0" y="0"/>
                  </a:moveTo>
                  <a:lnTo>
                    <a:pt x="5333" y="0"/>
                  </a:lnTo>
                </a:path>
              </a:pathLst>
            </a:custGeom>
            <a:ln w="3175">
              <a:solidFill>
                <a:srgbClr val="000000"/>
              </a:solidFill>
            </a:ln>
          </p:spPr>
          <p:txBody>
            <a:bodyPr wrap="square" lIns="0" tIns="0" rIns="0" bIns="0" rtlCol="0"/>
            <a:lstStyle/>
            <a:p>
              <a:endParaRPr sz="1227"/>
            </a:p>
          </p:txBody>
        </p:sp>
        <p:sp>
          <p:nvSpPr>
            <p:cNvPr id="3651" name="object 3651"/>
            <p:cNvSpPr/>
            <p:nvPr/>
          </p:nvSpPr>
          <p:spPr>
            <a:xfrm>
              <a:off x="8547354" y="2555366"/>
              <a:ext cx="0" cy="20320"/>
            </a:xfrm>
            <a:custGeom>
              <a:avLst/>
              <a:gdLst/>
              <a:ahLst/>
              <a:cxnLst/>
              <a:rect l="l" t="t" r="r" b="b"/>
              <a:pathLst>
                <a:path h="20319">
                  <a:moveTo>
                    <a:pt x="0" y="20192"/>
                  </a:moveTo>
                  <a:lnTo>
                    <a:pt x="0" y="0"/>
                  </a:lnTo>
                </a:path>
              </a:pathLst>
            </a:custGeom>
            <a:ln w="3175">
              <a:solidFill>
                <a:srgbClr val="000000"/>
              </a:solidFill>
            </a:ln>
          </p:spPr>
          <p:txBody>
            <a:bodyPr wrap="square" lIns="0" tIns="0" rIns="0" bIns="0" rtlCol="0"/>
            <a:lstStyle/>
            <a:p>
              <a:endParaRPr sz="1227"/>
            </a:p>
          </p:txBody>
        </p:sp>
        <p:sp>
          <p:nvSpPr>
            <p:cNvPr id="3652" name="object 3652"/>
            <p:cNvSpPr/>
            <p:nvPr/>
          </p:nvSpPr>
          <p:spPr>
            <a:xfrm>
              <a:off x="8930258" y="2555366"/>
              <a:ext cx="77470" cy="0"/>
            </a:xfrm>
            <a:custGeom>
              <a:avLst/>
              <a:gdLst/>
              <a:ahLst/>
              <a:cxnLst/>
              <a:rect l="l" t="t" r="r" b="b"/>
              <a:pathLst>
                <a:path w="77470">
                  <a:moveTo>
                    <a:pt x="77342" y="0"/>
                  </a:moveTo>
                  <a:lnTo>
                    <a:pt x="0" y="0"/>
                  </a:lnTo>
                </a:path>
              </a:pathLst>
            </a:custGeom>
            <a:ln w="3175">
              <a:solidFill>
                <a:srgbClr val="000000"/>
              </a:solidFill>
            </a:ln>
          </p:spPr>
          <p:txBody>
            <a:bodyPr wrap="square" lIns="0" tIns="0" rIns="0" bIns="0" rtlCol="0"/>
            <a:lstStyle/>
            <a:p>
              <a:endParaRPr sz="1227"/>
            </a:p>
          </p:txBody>
        </p:sp>
        <p:sp>
          <p:nvSpPr>
            <p:cNvPr id="3653" name="object 3653"/>
            <p:cNvSpPr/>
            <p:nvPr/>
          </p:nvSpPr>
          <p:spPr>
            <a:xfrm>
              <a:off x="8930258" y="2555366"/>
              <a:ext cx="0" cy="20320"/>
            </a:xfrm>
            <a:custGeom>
              <a:avLst/>
              <a:gdLst/>
              <a:ahLst/>
              <a:cxnLst/>
              <a:rect l="l" t="t" r="r" b="b"/>
              <a:pathLst>
                <a:path h="20319">
                  <a:moveTo>
                    <a:pt x="0" y="0"/>
                  </a:moveTo>
                  <a:lnTo>
                    <a:pt x="0" y="20192"/>
                  </a:lnTo>
                </a:path>
              </a:pathLst>
            </a:custGeom>
            <a:ln w="3175">
              <a:solidFill>
                <a:srgbClr val="000000"/>
              </a:solidFill>
            </a:ln>
          </p:spPr>
          <p:txBody>
            <a:bodyPr wrap="square" lIns="0" tIns="0" rIns="0" bIns="0" rtlCol="0"/>
            <a:lstStyle/>
            <a:p>
              <a:endParaRPr sz="1227"/>
            </a:p>
          </p:txBody>
        </p:sp>
        <p:sp>
          <p:nvSpPr>
            <p:cNvPr id="3654" name="object 3654"/>
            <p:cNvSpPr/>
            <p:nvPr/>
          </p:nvSpPr>
          <p:spPr>
            <a:xfrm>
              <a:off x="8930258" y="2575560"/>
              <a:ext cx="24130" cy="0"/>
            </a:xfrm>
            <a:custGeom>
              <a:avLst/>
              <a:gdLst/>
              <a:ahLst/>
              <a:cxnLst/>
              <a:rect l="l" t="t" r="r" b="b"/>
              <a:pathLst>
                <a:path w="24129">
                  <a:moveTo>
                    <a:pt x="0" y="0"/>
                  </a:moveTo>
                  <a:lnTo>
                    <a:pt x="24002" y="0"/>
                  </a:lnTo>
                </a:path>
              </a:pathLst>
            </a:custGeom>
            <a:ln w="3175">
              <a:solidFill>
                <a:srgbClr val="000000"/>
              </a:solidFill>
            </a:ln>
          </p:spPr>
          <p:txBody>
            <a:bodyPr wrap="square" lIns="0" tIns="0" rIns="0" bIns="0" rtlCol="0"/>
            <a:lstStyle/>
            <a:p>
              <a:endParaRPr sz="1227"/>
            </a:p>
          </p:txBody>
        </p:sp>
        <p:sp>
          <p:nvSpPr>
            <p:cNvPr id="3655" name="object 3655"/>
            <p:cNvSpPr/>
            <p:nvPr/>
          </p:nvSpPr>
          <p:spPr>
            <a:xfrm>
              <a:off x="8935593" y="2555366"/>
              <a:ext cx="0" cy="20320"/>
            </a:xfrm>
            <a:custGeom>
              <a:avLst/>
              <a:gdLst/>
              <a:ahLst/>
              <a:cxnLst/>
              <a:rect l="l" t="t" r="r" b="b"/>
              <a:pathLst>
                <a:path h="20319">
                  <a:moveTo>
                    <a:pt x="0" y="20192"/>
                  </a:moveTo>
                  <a:lnTo>
                    <a:pt x="0" y="0"/>
                  </a:lnTo>
                </a:path>
              </a:pathLst>
            </a:custGeom>
            <a:ln w="3175">
              <a:solidFill>
                <a:srgbClr val="000000"/>
              </a:solidFill>
            </a:ln>
          </p:spPr>
          <p:txBody>
            <a:bodyPr wrap="square" lIns="0" tIns="0" rIns="0" bIns="0" rtlCol="0"/>
            <a:lstStyle/>
            <a:p>
              <a:endParaRPr sz="1227"/>
            </a:p>
          </p:txBody>
        </p:sp>
        <p:sp>
          <p:nvSpPr>
            <p:cNvPr id="3656" name="object 3656"/>
            <p:cNvSpPr/>
            <p:nvPr/>
          </p:nvSpPr>
          <p:spPr>
            <a:xfrm>
              <a:off x="8619743" y="2555366"/>
              <a:ext cx="0" cy="20320"/>
            </a:xfrm>
            <a:custGeom>
              <a:avLst/>
              <a:gdLst/>
              <a:ahLst/>
              <a:cxnLst/>
              <a:rect l="l" t="t" r="r" b="b"/>
              <a:pathLst>
                <a:path h="20319">
                  <a:moveTo>
                    <a:pt x="0" y="0"/>
                  </a:moveTo>
                  <a:lnTo>
                    <a:pt x="0" y="20192"/>
                  </a:lnTo>
                </a:path>
              </a:pathLst>
            </a:custGeom>
            <a:ln w="3175">
              <a:solidFill>
                <a:srgbClr val="000000"/>
              </a:solidFill>
            </a:ln>
          </p:spPr>
          <p:txBody>
            <a:bodyPr wrap="square" lIns="0" tIns="0" rIns="0" bIns="0" rtlCol="0"/>
            <a:lstStyle/>
            <a:p>
              <a:endParaRPr sz="1227"/>
            </a:p>
          </p:txBody>
        </p:sp>
        <p:sp>
          <p:nvSpPr>
            <p:cNvPr id="3657" name="object 3657"/>
            <p:cNvSpPr/>
            <p:nvPr/>
          </p:nvSpPr>
          <p:spPr>
            <a:xfrm>
              <a:off x="8625078" y="2555366"/>
              <a:ext cx="0" cy="20320"/>
            </a:xfrm>
            <a:custGeom>
              <a:avLst/>
              <a:gdLst/>
              <a:ahLst/>
              <a:cxnLst/>
              <a:rect l="l" t="t" r="r" b="b"/>
              <a:pathLst>
                <a:path h="20319">
                  <a:moveTo>
                    <a:pt x="0" y="20192"/>
                  </a:moveTo>
                  <a:lnTo>
                    <a:pt x="0" y="0"/>
                  </a:lnTo>
                </a:path>
              </a:pathLst>
            </a:custGeom>
            <a:ln w="3175">
              <a:solidFill>
                <a:srgbClr val="000000"/>
              </a:solidFill>
            </a:ln>
          </p:spPr>
          <p:txBody>
            <a:bodyPr wrap="square" lIns="0" tIns="0" rIns="0" bIns="0" rtlCol="0"/>
            <a:lstStyle/>
            <a:p>
              <a:endParaRPr sz="1227"/>
            </a:p>
          </p:txBody>
        </p:sp>
        <p:sp>
          <p:nvSpPr>
            <p:cNvPr id="3658" name="object 3658"/>
            <p:cNvSpPr/>
            <p:nvPr/>
          </p:nvSpPr>
          <p:spPr>
            <a:xfrm>
              <a:off x="8824721" y="2555366"/>
              <a:ext cx="5715" cy="0"/>
            </a:xfrm>
            <a:custGeom>
              <a:avLst/>
              <a:gdLst/>
              <a:ahLst/>
              <a:cxnLst/>
              <a:rect l="l" t="t" r="r" b="b"/>
              <a:pathLst>
                <a:path w="5715">
                  <a:moveTo>
                    <a:pt x="5714" y="0"/>
                  </a:moveTo>
                  <a:lnTo>
                    <a:pt x="0" y="0"/>
                  </a:lnTo>
                </a:path>
              </a:pathLst>
            </a:custGeom>
            <a:ln w="3175">
              <a:solidFill>
                <a:srgbClr val="000000"/>
              </a:solidFill>
            </a:ln>
          </p:spPr>
          <p:txBody>
            <a:bodyPr wrap="square" lIns="0" tIns="0" rIns="0" bIns="0" rtlCol="0"/>
            <a:lstStyle/>
            <a:p>
              <a:endParaRPr sz="1227"/>
            </a:p>
          </p:txBody>
        </p:sp>
        <p:sp>
          <p:nvSpPr>
            <p:cNvPr id="3659" name="object 3659"/>
            <p:cNvSpPr/>
            <p:nvPr/>
          </p:nvSpPr>
          <p:spPr>
            <a:xfrm>
              <a:off x="8824721" y="2555366"/>
              <a:ext cx="0" cy="20320"/>
            </a:xfrm>
            <a:custGeom>
              <a:avLst/>
              <a:gdLst/>
              <a:ahLst/>
              <a:cxnLst/>
              <a:rect l="l" t="t" r="r" b="b"/>
              <a:pathLst>
                <a:path h="20319">
                  <a:moveTo>
                    <a:pt x="0" y="0"/>
                  </a:moveTo>
                  <a:lnTo>
                    <a:pt x="0" y="20192"/>
                  </a:lnTo>
                </a:path>
              </a:pathLst>
            </a:custGeom>
            <a:ln w="3175">
              <a:solidFill>
                <a:srgbClr val="000000"/>
              </a:solidFill>
            </a:ln>
          </p:spPr>
          <p:txBody>
            <a:bodyPr wrap="square" lIns="0" tIns="0" rIns="0" bIns="0" rtlCol="0"/>
            <a:lstStyle/>
            <a:p>
              <a:endParaRPr sz="1227"/>
            </a:p>
          </p:txBody>
        </p:sp>
        <p:sp>
          <p:nvSpPr>
            <p:cNvPr id="3660" name="object 3660"/>
            <p:cNvSpPr/>
            <p:nvPr/>
          </p:nvSpPr>
          <p:spPr>
            <a:xfrm>
              <a:off x="8824721" y="2575560"/>
              <a:ext cx="5715" cy="0"/>
            </a:xfrm>
            <a:custGeom>
              <a:avLst/>
              <a:gdLst/>
              <a:ahLst/>
              <a:cxnLst/>
              <a:rect l="l" t="t" r="r" b="b"/>
              <a:pathLst>
                <a:path w="5715">
                  <a:moveTo>
                    <a:pt x="0" y="0"/>
                  </a:moveTo>
                  <a:lnTo>
                    <a:pt x="5714" y="0"/>
                  </a:lnTo>
                </a:path>
              </a:pathLst>
            </a:custGeom>
            <a:ln w="3175">
              <a:solidFill>
                <a:srgbClr val="000000"/>
              </a:solidFill>
            </a:ln>
          </p:spPr>
          <p:txBody>
            <a:bodyPr wrap="square" lIns="0" tIns="0" rIns="0" bIns="0" rtlCol="0"/>
            <a:lstStyle/>
            <a:p>
              <a:endParaRPr sz="1227"/>
            </a:p>
          </p:txBody>
        </p:sp>
        <p:sp>
          <p:nvSpPr>
            <p:cNvPr id="3661" name="object 3661"/>
            <p:cNvSpPr/>
            <p:nvPr/>
          </p:nvSpPr>
          <p:spPr>
            <a:xfrm>
              <a:off x="8830436" y="2555366"/>
              <a:ext cx="0" cy="20320"/>
            </a:xfrm>
            <a:custGeom>
              <a:avLst/>
              <a:gdLst/>
              <a:ahLst/>
              <a:cxnLst/>
              <a:rect l="l" t="t" r="r" b="b"/>
              <a:pathLst>
                <a:path h="20319">
                  <a:moveTo>
                    <a:pt x="0" y="20192"/>
                  </a:moveTo>
                  <a:lnTo>
                    <a:pt x="0" y="0"/>
                  </a:lnTo>
                </a:path>
              </a:pathLst>
            </a:custGeom>
            <a:ln w="3175">
              <a:solidFill>
                <a:srgbClr val="000000"/>
              </a:solidFill>
            </a:ln>
          </p:spPr>
          <p:txBody>
            <a:bodyPr wrap="square" lIns="0" tIns="0" rIns="0" bIns="0" rtlCol="0"/>
            <a:lstStyle/>
            <a:p>
              <a:endParaRPr sz="1227"/>
            </a:p>
          </p:txBody>
        </p:sp>
        <p:sp>
          <p:nvSpPr>
            <p:cNvPr id="3662" name="object 3662"/>
            <p:cNvSpPr/>
            <p:nvPr/>
          </p:nvSpPr>
          <p:spPr>
            <a:xfrm>
              <a:off x="8259318" y="2555366"/>
              <a:ext cx="83185" cy="0"/>
            </a:xfrm>
            <a:custGeom>
              <a:avLst/>
              <a:gdLst/>
              <a:ahLst/>
              <a:cxnLst/>
              <a:rect l="l" t="t" r="r" b="b"/>
              <a:pathLst>
                <a:path w="83184">
                  <a:moveTo>
                    <a:pt x="83057" y="0"/>
                  </a:moveTo>
                  <a:lnTo>
                    <a:pt x="0" y="0"/>
                  </a:lnTo>
                </a:path>
              </a:pathLst>
            </a:custGeom>
            <a:ln w="3175">
              <a:solidFill>
                <a:srgbClr val="000000"/>
              </a:solidFill>
            </a:ln>
          </p:spPr>
          <p:txBody>
            <a:bodyPr wrap="square" lIns="0" tIns="0" rIns="0" bIns="0" rtlCol="0"/>
            <a:lstStyle/>
            <a:p>
              <a:endParaRPr sz="1227"/>
            </a:p>
          </p:txBody>
        </p:sp>
        <p:sp>
          <p:nvSpPr>
            <p:cNvPr id="3663" name="object 3663"/>
            <p:cNvSpPr/>
            <p:nvPr/>
          </p:nvSpPr>
          <p:spPr>
            <a:xfrm>
              <a:off x="8259318" y="2555366"/>
              <a:ext cx="0" cy="20320"/>
            </a:xfrm>
            <a:custGeom>
              <a:avLst/>
              <a:gdLst/>
              <a:ahLst/>
              <a:cxnLst/>
              <a:rect l="l" t="t" r="r" b="b"/>
              <a:pathLst>
                <a:path h="20319">
                  <a:moveTo>
                    <a:pt x="0" y="0"/>
                  </a:moveTo>
                  <a:lnTo>
                    <a:pt x="0" y="20192"/>
                  </a:lnTo>
                </a:path>
              </a:pathLst>
            </a:custGeom>
            <a:ln w="3175">
              <a:solidFill>
                <a:srgbClr val="000000"/>
              </a:solidFill>
            </a:ln>
          </p:spPr>
          <p:txBody>
            <a:bodyPr wrap="square" lIns="0" tIns="0" rIns="0" bIns="0" rtlCol="0"/>
            <a:lstStyle/>
            <a:p>
              <a:endParaRPr sz="1227"/>
            </a:p>
          </p:txBody>
        </p:sp>
        <p:sp>
          <p:nvSpPr>
            <p:cNvPr id="3664" name="object 3664"/>
            <p:cNvSpPr/>
            <p:nvPr/>
          </p:nvSpPr>
          <p:spPr>
            <a:xfrm>
              <a:off x="8259318" y="2575560"/>
              <a:ext cx="16510" cy="0"/>
            </a:xfrm>
            <a:custGeom>
              <a:avLst/>
              <a:gdLst/>
              <a:ahLst/>
              <a:cxnLst/>
              <a:rect l="l" t="t" r="r" b="b"/>
              <a:pathLst>
                <a:path w="16509">
                  <a:moveTo>
                    <a:pt x="0" y="0"/>
                  </a:moveTo>
                  <a:lnTo>
                    <a:pt x="16382" y="0"/>
                  </a:lnTo>
                </a:path>
              </a:pathLst>
            </a:custGeom>
            <a:ln w="3175">
              <a:solidFill>
                <a:srgbClr val="000000"/>
              </a:solidFill>
            </a:ln>
          </p:spPr>
          <p:txBody>
            <a:bodyPr wrap="square" lIns="0" tIns="0" rIns="0" bIns="0" rtlCol="0"/>
            <a:lstStyle/>
            <a:p>
              <a:endParaRPr sz="1227"/>
            </a:p>
          </p:txBody>
        </p:sp>
        <p:sp>
          <p:nvSpPr>
            <p:cNvPr id="3665" name="object 3665"/>
            <p:cNvSpPr/>
            <p:nvPr/>
          </p:nvSpPr>
          <p:spPr>
            <a:xfrm>
              <a:off x="8264652" y="2555366"/>
              <a:ext cx="0" cy="20320"/>
            </a:xfrm>
            <a:custGeom>
              <a:avLst/>
              <a:gdLst/>
              <a:ahLst/>
              <a:cxnLst/>
              <a:rect l="l" t="t" r="r" b="b"/>
              <a:pathLst>
                <a:path h="20319">
                  <a:moveTo>
                    <a:pt x="0" y="20192"/>
                  </a:moveTo>
                  <a:lnTo>
                    <a:pt x="0" y="0"/>
                  </a:lnTo>
                </a:path>
              </a:pathLst>
            </a:custGeom>
            <a:ln w="3175">
              <a:solidFill>
                <a:srgbClr val="000000"/>
              </a:solidFill>
            </a:ln>
          </p:spPr>
          <p:txBody>
            <a:bodyPr wrap="square" lIns="0" tIns="0" rIns="0" bIns="0" rtlCol="0"/>
            <a:lstStyle/>
            <a:p>
              <a:endParaRPr sz="1227"/>
            </a:p>
          </p:txBody>
        </p:sp>
        <p:sp>
          <p:nvSpPr>
            <p:cNvPr id="3666" name="object 3666"/>
            <p:cNvSpPr/>
            <p:nvPr/>
          </p:nvSpPr>
          <p:spPr>
            <a:xfrm>
              <a:off x="7954136" y="2555366"/>
              <a:ext cx="0" cy="20320"/>
            </a:xfrm>
            <a:custGeom>
              <a:avLst/>
              <a:gdLst/>
              <a:ahLst/>
              <a:cxnLst/>
              <a:rect l="l" t="t" r="r" b="b"/>
              <a:pathLst>
                <a:path h="20319">
                  <a:moveTo>
                    <a:pt x="0" y="20192"/>
                  </a:moveTo>
                  <a:lnTo>
                    <a:pt x="0" y="0"/>
                  </a:lnTo>
                </a:path>
              </a:pathLst>
            </a:custGeom>
            <a:ln w="3175">
              <a:solidFill>
                <a:srgbClr val="000000"/>
              </a:solidFill>
            </a:ln>
          </p:spPr>
          <p:txBody>
            <a:bodyPr wrap="square" lIns="0" tIns="0" rIns="0" bIns="0" rtlCol="0"/>
            <a:lstStyle/>
            <a:p>
              <a:endParaRPr sz="1227"/>
            </a:p>
          </p:txBody>
        </p:sp>
        <p:sp>
          <p:nvSpPr>
            <p:cNvPr id="3667" name="object 3667"/>
            <p:cNvSpPr/>
            <p:nvPr/>
          </p:nvSpPr>
          <p:spPr>
            <a:xfrm>
              <a:off x="8053958" y="2555366"/>
              <a:ext cx="5715" cy="0"/>
            </a:xfrm>
            <a:custGeom>
              <a:avLst/>
              <a:gdLst/>
              <a:ahLst/>
              <a:cxnLst/>
              <a:rect l="l" t="t" r="r" b="b"/>
              <a:pathLst>
                <a:path w="5715">
                  <a:moveTo>
                    <a:pt x="5714" y="0"/>
                  </a:moveTo>
                  <a:lnTo>
                    <a:pt x="0" y="0"/>
                  </a:lnTo>
                </a:path>
              </a:pathLst>
            </a:custGeom>
            <a:ln w="3175">
              <a:solidFill>
                <a:srgbClr val="000000"/>
              </a:solidFill>
            </a:ln>
          </p:spPr>
          <p:txBody>
            <a:bodyPr wrap="square" lIns="0" tIns="0" rIns="0" bIns="0" rtlCol="0"/>
            <a:lstStyle/>
            <a:p>
              <a:endParaRPr sz="1227"/>
            </a:p>
          </p:txBody>
        </p:sp>
        <p:sp>
          <p:nvSpPr>
            <p:cNvPr id="3668" name="object 3668"/>
            <p:cNvSpPr/>
            <p:nvPr/>
          </p:nvSpPr>
          <p:spPr>
            <a:xfrm>
              <a:off x="8053958" y="2555366"/>
              <a:ext cx="0" cy="20320"/>
            </a:xfrm>
            <a:custGeom>
              <a:avLst/>
              <a:gdLst/>
              <a:ahLst/>
              <a:cxnLst/>
              <a:rect l="l" t="t" r="r" b="b"/>
              <a:pathLst>
                <a:path h="20319">
                  <a:moveTo>
                    <a:pt x="0" y="0"/>
                  </a:moveTo>
                  <a:lnTo>
                    <a:pt x="0" y="20192"/>
                  </a:lnTo>
                </a:path>
              </a:pathLst>
            </a:custGeom>
            <a:ln w="3175">
              <a:solidFill>
                <a:srgbClr val="000000"/>
              </a:solidFill>
            </a:ln>
          </p:spPr>
          <p:txBody>
            <a:bodyPr wrap="square" lIns="0" tIns="0" rIns="0" bIns="0" rtlCol="0"/>
            <a:lstStyle/>
            <a:p>
              <a:endParaRPr sz="1227"/>
            </a:p>
          </p:txBody>
        </p:sp>
        <p:sp>
          <p:nvSpPr>
            <p:cNvPr id="3669" name="object 3669"/>
            <p:cNvSpPr/>
            <p:nvPr/>
          </p:nvSpPr>
          <p:spPr>
            <a:xfrm>
              <a:off x="8053958" y="2575560"/>
              <a:ext cx="5715" cy="0"/>
            </a:xfrm>
            <a:custGeom>
              <a:avLst/>
              <a:gdLst/>
              <a:ahLst/>
              <a:cxnLst/>
              <a:rect l="l" t="t" r="r" b="b"/>
              <a:pathLst>
                <a:path w="5715">
                  <a:moveTo>
                    <a:pt x="0" y="0"/>
                  </a:moveTo>
                  <a:lnTo>
                    <a:pt x="5714" y="0"/>
                  </a:lnTo>
                </a:path>
              </a:pathLst>
            </a:custGeom>
            <a:ln w="3175">
              <a:solidFill>
                <a:srgbClr val="000000"/>
              </a:solidFill>
            </a:ln>
          </p:spPr>
          <p:txBody>
            <a:bodyPr wrap="square" lIns="0" tIns="0" rIns="0" bIns="0" rtlCol="0"/>
            <a:lstStyle/>
            <a:p>
              <a:endParaRPr sz="1227"/>
            </a:p>
          </p:txBody>
        </p:sp>
        <p:sp>
          <p:nvSpPr>
            <p:cNvPr id="3670" name="object 3670"/>
            <p:cNvSpPr/>
            <p:nvPr/>
          </p:nvSpPr>
          <p:spPr>
            <a:xfrm>
              <a:off x="8059673" y="2555366"/>
              <a:ext cx="0" cy="20320"/>
            </a:xfrm>
            <a:custGeom>
              <a:avLst/>
              <a:gdLst/>
              <a:ahLst/>
              <a:cxnLst/>
              <a:rect l="l" t="t" r="r" b="b"/>
              <a:pathLst>
                <a:path h="20319">
                  <a:moveTo>
                    <a:pt x="0" y="20192"/>
                  </a:moveTo>
                  <a:lnTo>
                    <a:pt x="0" y="0"/>
                  </a:lnTo>
                </a:path>
              </a:pathLst>
            </a:custGeom>
            <a:ln w="3175">
              <a:solidFill>
                <a:srgbClr val="000000"/>
              </a:solidFill>
            </a:ln>
          </p:spPr>
          <p:txBody>
            <a:bodyPr wrap="square" lIns="0" tIns="0" rIns="0" bIns="0" rtlCol="0"/>
            <a:lstStyle/>
            <a:p>
              <a:endParaRPr sz="1227"/>
            </a:p>
          </p:txBody>
        </p:sp>
        <p:sp>
          <p:nvSpPr>
            <p:cNvPr id="3671" name="object 3671"/>
            <p:cNvSpPr/>
            <p:nvPr/>
          </p:nvSpPr>
          <p:spPr>
            <a:xfrm>
              <a:off x="8336660" y="3218688"/>
              <a:ext cx="0" cy="20320"/>
            </a:xfrm>
            <a:custGeom>
              <a:avLst/>
              <a:gdLst/>
              <a:ahLst/>
              <a:cxnLst/>
              <a:rect l="l" t="t" r="r" b="b"/>
              <a:pathLst>
                <a:path h="20319">
                  <a:moveTo>
                    <a:pt x="0" y="0"/>
                  </a:moveTo>
                  <a:lnTo>
                    <a:pt x="0" y="20192"/>
                  </a:lnTo>
                </a:path>
              </a:pathLst>
            </a:custGeom>
            <a:ln w="3175">
              <a:solidFill>
                <a:srgbClr val="000000"/>
              </a:solidFill>
            </a:ln>
          </p:spPr>
          <p:txBody>
            <a:bodyPr wrap="square" lIns="0" tIns="0" rIns="0" bIns="0" rtlCol="0"/>
            <a:lstStyle/>
            <a:p>
              <a:endParaRPr sz="1227"/>
            </a:p>
          </p:txBody>
        </p:sp>
        <p:sp>
          <p:nvSpPr>
            <p:cNvPr id="3672" name="object 3672"/>
            <p:cNvSpPr/>
            <p:nvPr/>
          </p:nvSpPr>
          <p:spPr>
            <a:xfrm>
              <a:off x="8342376" y="3218688"/>
              <a:ext cx="0" cy="20320"/>
            </a:xfrm>
            <a:custGeom>
              <a:avLst/>
              <a:gdLst/>
              <a:ahLst/>
              <a:cxnLst/>
              <a:rect l="l" t="t" r="r" b="b"/>
              <a:pathLst>
                <a:path h="20319">
                  <a:moveTo>
                    <a:pt x="0" y="20192"/>
                  </a:moveTo>
                  <a:lnTo>
                    <a:pt x="0" y="0"/>
                  </a:lnTo>
                </a:path>
              </a:pathLst>
            </a:custGeom>
            <a:ln w="3175">
              <a:solidFill>
                <a:srgbClr val="000000"/>
              </a:solidFill>
            </a:ln>
          </p:spPr>
          <p:txBody>
            <a:bodyPr wrap="square" lIns="0" tIns="0" rIns="0" bIns="0" rtlCol="0"/>
            <a:lstStyle/>
            <a:p>
              <a:endParaRPr sz="1227"/>
            </a:p>
          </p:txBody>
        </p:sp>
        <p:sp>
          <p:nvSpPr>
            <p:cNvPr id="3673" name="object 3673"/>
            <p:cNvSpPr/>
            <p:nvPr/>
          </p:nvSpPr>
          <p:spPr>
            <a:xfrm>
              <a:off x="8542019" y="3218688"/>
              <a:ext cx="5715" cy="0"/>
            </a:xfrm>
            <a:custGeom>
              <a:avLst/>
              <a:gdLst/>
              <a:ahLst/>
              <a:cxnLst/>
              <a:rect l="l" t="t" r="r" b="b"/>
              <a:pathLst>
                <a:path w="5715">
                  <a:moveTo>
                    <a:pt x="5333" y="0"/>
                  </a:moveTo>
                  <a:lnTo>
                    <a:pt x="0" y="0"/>
                  </a:lnTo>
                </a:path>
              </a:pathLst>
            </a:custGeom>
            <a:ln w="3175">
              <a:solidFill>
                <a:srgbClr val="000000"/>
              </a:solidFill>
            </a:ln>
          </p:spPr>
          <p:txBody>
            <a:bodyPr wrap="square" lIns="0" tIns="0" rIns="0" bIns="0" rtlCol="0"/>
            <a:lstStyle/>
            <a:p>
              <a:endParaRPr sz="1227"/>
            </a:p>
          </p:txBody>
        </p:sp>
        <p:sp>
          <p:nvSpPr>
            <p:cNvPr id="3674" name="object 3674"/>
            <p:cNvSpPr/>
            <p:nvPr/>
          </p:nvSpPr>
          <p:spPr>
            <a:xfrm>
              <a:off x="8542019" y="3218688"/>
              <a:ext cx="0" cy="20320"/>
            </a:xfrm>
            <a:custGeom>
              <a:avLst/>
              <a:gdLst/>
              <a:ahLst/>
              <a:cxnLst/>
              <a:rect l="l" t="t" r="r" b="b"/>
              <a:pathLst>
                <a:path h="20319">
                  <a:moveTo>
                    <a:pt x="0" y="0"/>
                  </a:moveTo>
                  <a:lnTo>
                    <a:pt x="0" y="20192"/>
                  </a:lnTo>
                </a:path>
              </a:pathLst>
            </a:custGeom>
            <a:ln w="3175">
              <a:solidFill>
                <a:srgbClr val="000000"/>
              </a:solidFill>
            </a:ln>
          </p:spPr>
          <p:txBody>
            <a:bodyPr wrap="square" lIns="0" tIns="0" rIns="0" bIns="0" rtlCol="0"/>
            <a:lstStyle/>
            <a:p>
              <a:endParaRPr sz="1227"/>
            </a:p>
          </p:txBody>
        </p:sp>
        <p:sp>
          <p:nvSpPr>
            <p:cNvPr id="3675" name="object 3675"/>
            <p:cNvSpPr/>
            <p:nvPr/>
          </p:nvSpPr>
          <p:spPr>
            <a:xfrm>
              <a:off x="8542019" y="3238880"/>
              <a:ext cx="5715" cy="0"/>
            </a:xfrm>
            <a:custGeom>
              <a:avLst/>
              <a:gdLst/>
              <a:ahLst/>
              <a:cxnLst/>
              <a:rect l="l" t="t" r="r" b="b"/>
              <a:pathLst>
                <a:path w="5715">
                  <a:moveTo>
                    <a:pt x="0" y="0"/>
                  </a:moveTo>
                  <a:lnTo>
                    <a:pt x="5333" y="0"/>
                  </a:lnTo>
                </a:path>
              </a:pathLst>
            </a:custGeom>
            <a:ln w="3175">
              <a:solidFill>
                <a:srgbClr val="000000"/>
              </a:solidFill>
            </a:ln>
          </p:spPr>
          <p:txBody>
            <a:bodyPr wrap="square" lIns="0" tIns="0" rIns="0" bIns="0" rtlCol="0"/>
            <a:lstStyle/>
            <a:p>
              <a:endParaRPr sz="1227"/>
            </a:p>
          </p:txBody>
        </p:sp>
        <p:sp>
          <p:nvSpPr>
            <p:cNvPr id="3676" name="object 3676"/>
            <p:cNvSpPr/>
            <p:nvPr/>
          </p:nvSpPr>
          <p:spPr>
            <a:xfrm>
              <a:off x="8547354" y="3218688"/>
              <a:ext cx="0" cy="20320"/>
            </a:xfrm>
            <a:custGeom>
              <a:avLst/>
              <a:gdLst/>
              <a:ahLst/>
              <a:cxnLst/>
              <a:rect l="l" t="t" r="r" b="b"/>
              <a:pathLst>
                <a:path h="20319">
                  <a:moveTo>
                    <a:pt x="0" y="20192"/>
                  </a:moveTo>
                  <a:lnTo>
                    <a:pt x="0" y="0"/>
                  </a:lnTo>
                </a:path>
              </a:pathLst>
            </a:custGeom>
            <a:ln w="3175">
              <a:solidFill>
                <a:srgbClr val="000000"/>
              </a:solidFill>
            </a:ln>
          </p:spPr>
          <p:txBody>
            <a:bodyPr wrap="square" lIns="0" tIns="0" rIns="0" bIns="0" rtlCol="0"/>
            <a:lstStyle/>
            <a:p>
              <a:endParaRPr sz="1227"/>
            </a:p>
          </p:txBody>
        </p:sp>
        <p:sp>
          <p:nvSpPr>
            <p:cNvPr id="3677" name="object 3677"/>
            <p:cNvSpPr/>
            <p:nvPr/>
          </p:nvSpPr>
          <p:spPr>
            <a:xfrm>
              <a:off x="8930258" y="3218688"/>
              <a:ext cx="5715" cy="0"/>
            </a:xfrm>
            <a:custGeom>
              <a:avLst/>
              <a:gdLst/>
              <a:ahLst/>
              <a:cxnLst/>
              <a:rect l="l" t="t" r="r" b="b"/>
              <a:pathLst>
                <a:path w="5715">
                  <a:moveTo>
                    <a:pt x="5333" y="0"/>
                  </a:moveTo>
                  <a:lnTo>
                    <a:pt x="0" y="0"/>
                  </a:lnTo>
                </a:path>
              </a:pathLst>
            </a:custGeom>
            <a:ln w="3175">
              <a:solidFill>
                <a:srgbClr val="000000"/>
              </a:solidFill>
            </a:ln>
          </p:spPr>
          <p:txBody>
            <a:bodyPr wrap="square" lIns="0" tIns="0" rIns="0" bIns="0" rtlCol="0"/>
            <a:lstStyle/>
            <a:p>
              <a:endParaRPr sz="1227"/>
            </a:p>
          </p:txBody>
        </p:sp>
        <p:sp>
          <p:nvSpPr>
            <p:cNvPr id="3678" name="object 3678"/>
            <p:cNvSpPr/>
            <p:nvPr/>
          </p:nvSpPr>
          <p:spPr>
            <a:xfrm>
              <a:off x="8930258" y="3218688"/>
              <a:ext cx="0" cy="20320"/>
            </a:xfrm>
            <a:custGeom>
              <a:avLst/>
              <a:gdLst/>
              <a:ahLst/>
              <a:cxnLst/>
              <a:rect l="l" t="t" r="r" b="b"/>
              <a:pathLst>
                <a:path h="20319">
                  <a:moveTo>
                    <a:pt x="0" y="0"/>
                  </a:moveTo>
                  <a:lnTo>
                    <a:pt x="0" y="20192"/>
                  </a:lnTo>
                </a:path>
              </a:pathLst>
            </a:custGeom>
            <a:ln w="3175">
              <a:solidFill>
                <a:srgbClr val="000000"/>
              </a:solidFill>
            </a:ln>
          </p:spPr>
          <p:txBody>
            <a:bodyPr wrap="square" lIns="0" tIns="0" rIns="0" bIns="0" rtlCol="0"/>
            <a:lstStyle/>
            <a:p>
              <a:endParaRPr sz="1227"/>
            </a:p>
          </p:txBody>
        </p:sp>
        <p:sp>
          <p:nvSpPr>
            <p:cNvPr id="3679" name="object 3679"/>
            <p:cNvSpPr/>
            <p:nvPr/>
          </p:nvSpPr>
          <p:spPr>
            <a:xfrm>
              <a:off x="8930258" y="3238880"/>
              <a:ext cx="5715" cy="0"/>
            </a:xfrm>
            <a:custGeom>
              <a:avLst/>
              <a:gdLst/>
              <a:ahLst/>
              <a:cxnLst/>
              <a:rect l="l" t="t" r="r" b="b"/>
              <a:pathLst>
                <a:path w="5715">
                  <a:moveTo>
                    <a:pt x="0" y="0"/>
                  </a:moveTo>
                  <a:lnTo>
                    <a:pt x="5333" y="0"/>
                  </a:lnTo>
                </a:path>
              </a:pathLst>
            </a:custGeom>
            <a:ln w="3175">
              <a:solidFill>
                <a:srgbClr val="000000"/>
              </a:solidFill>
            </a:ln>
          </p:spPr>
          <p:txBody>
            <a:bodyPr wrap="square" lIns="0" tIns="0" rIns="0" bIns="0" rtlCol="0"/>
            <a:lstStyle/>
            <a:p>
              <a:endParaRPr sz="1227"/>
            </a:p>
          </p:txBody>
        </p:sp>
        <p:sp>
          <p:nvSpPr>
            <p:cNvPr id="3680" name="object 3680"/>
            <p:cNvSpPr/>
            <p:nvPr/>
          </p:nvSpPr>
          <p:spPr>
            <a:xfrm>
              <a:off x="8935593" y="3218688"/>
              <a:ext cx="0" cy="20320"/>
            </a:xfrm>
            <a:custGeom>
              <a:avLst/>
              <a:gdLst/>
              <a:ahLst/>
              <a:cxnLst/>
              <a:rect l="l" t="t" r="r" b="b"/>
              <a:pathLst>
                <a:path h="20319">
                  <a:moveTo>
                    <a:pt x="0" y="20192"/>
                  </a:moveTo>
                  <a:lnTo>
                    <a:pt x="0" y="0"/>
                  </a:lnTo>
                </a:path>
              </a:pathLst>
            </a:custGeom>
            <a:ln w="3175">
              <a:solidFill>
                <a:srgbClr val="000000"/>
              </a:solidFill>
            </a:ln>
          </p:spPr>
          <p:txBody>
            <a:bodyPr wrap="square" lIns="0" tIns="0" rIns="0" bIns="0" rtlCol="0"/>
            <a:lstStyle/>
            <a:p>
              <a:endParaRPr sz="1227"/>
            </a:p>
          </p:txBody>
        </p:sp>
        <p:sp>
          <p:nvSpPr>
            <p:cNvPr id="3681" name="object 3681"/>
            <p:cNvSpPr/>
            <p:nvPr/>
          </p:nvSpPr>
          <p:spPr>
            <a:xfrm>
              <a:off x="8619743" y="3218688"/>
              <a:ext cx="0" cy="20320"/>
            </a:xfrm>
            <a:custGeom>
              <a:avLst/>
              <a:gdLst/>
              <a:ahLst/>
              <a:cxnLst/>
              <a:rect l="l" t="t" r="r" b="b"/>
              <a:pathLst>
                <a:path h="20319">
                  <a:moveTo>
                    <a:pt x="0" y="0"/>
                  </a:moveTo>
                  <a:lnTo>
                    <a:pt x="0" y="20192"/>
                  </a:lnTo>
                </a:path>
              </a:pathLst>
            </a:custGeom>
            <a:ln w="3175">
              <a:solidFill>
                <a:srgbClr val="000000"/>
              </a:solidFill>
            </a:ln>
          </p:spPr>
          <p:txBody>
            <a:bodyPr wrap="square" lIns="0" tIns="0" rIns="0" bIns="0" rtlCol="0"/>
            <a:lstStyle/>
            <a:p>
              <a:endParaRPr sz="1227"/>
            </a:p>
          </p:txBody>
        </p:sp>
        <p:sp>
          <p:nvSpPr>
            <p:cNvPr id="3682" name="object 3682"/>
            <p:cNvSpPr/>
            <p:nvPr/>
          </p:nvSpPr>
          <p:spPr>
            <a:xfrm>
              <a:off x="8625078" y="3218688"/>
              <a:ext cx="0" cy="20320"/>
            </a:xfrm>
            <a:custGeom>
              <a:avLst/>
              <a:gdLst/>
              <a:ahLst/>
              <a:cxnLst/>
              <a:rect l="l" t="t" r="r" b="b"/>
              <a:pathLst>
                <a:path h="20319">
                  <a:moveTo>
                    <a:pt x="0" y="20192"/>
                  </a:moveTo>
                  <a:lnTo>
                    <a:pt x="0" y="0"/>
                  </a:lnTo>
                </a:path>
              </a:pathLst>
            </a:custGeom>
            <a:ln w="3175">
              <a:solidFill>
                <a:srgbClr val="000000"/>
              </a:solidFill>
            </a:ln>
          </p:spPr>
          <p:txBody>
            <a:bodyPr wrap="square" lIns="0" tIns="0" rIns="0" bIns="0" rtlCol="0"/>
            <a:lstStyle/>
            <a:p>
              <a:endParaRPr sz="1227"/>
            </a:p>
          </p:txBody>
        </p:sp>
        <p:sp>
          <p:nvSpPr>
            <p:cNvPr id="3683" name="object 3683"/>
            <p:cNvSpPr/>
            <p:nvPr/>
          </p:nvSpPr>
          <p:spPr>
            <a:xfrm>
              <a:off x="8824721" y="3218688"/>
              <a:ext cx="5715" cy="0"/>
            </a:xfrm>
            <a:custGeom>
              <a:avLst/>
              <a:gdLst/>
              <a:ahLst/>
              <a:cxnLst/>
              <a:rect l="l" t="t" r="r" b="b"/>
              <a:pathLst>
                <a:path w="5715">
                  <a:moveTo>
                    <a:pt x="5714" y="0"/>
                  </a:moveTo>
                  <a:lnTo>
                    <a:pt x="0" y="0"/>
                  </a:lnTo>
                </a:path>
              </a:pathLst>
            </a:custGeom>
            <a:ln w="3175">
              <a:solidFill>
                <a:srgbClr val="000000"/>
              </a:solidFill>
            </a:ln>
          </p:spPr>
          <p:txBody>
            <a:bodyPr wrap="square" lIns="0" tIns="0" rIns="0" bIns="0" rtlCol="0"/>
            <a:lstStyle/>
            <a:p>
              <a:endParaRPr sz="1227"/>
            </a:p>
          </p:txBody>
        </p:sp>
        <p:sp>
          <p:nvSpPr>
            <p:cNvPr id="3684" name="object 3684"/>
            <p:cNvSpPr/>
            <p:nvPr/>
          </p:nvSpPr>
          <p:spPr>
            <a:xfrm>
              <a:off x="8824721" y="3218688"/>
              <a:ext cx="0" cy="20320"/>
            </a:xfrm>
            <a:custGeom>
              <a:avLst/>
              <a:gdLst/>
              <a:ahLst/>
              <a:cxnLst/>
              <a:rect l="l" t="t" r="r" b="b"/>
              <a:pathLst>
                <a:path h="20319">
                  <a:moveTo>
                    <a:pt x="0" y="0"/>
                  </a:moveTo>
                  <a:lnTo>
                    <a:pt x="0" y="20192"/>
                  </a:lnTo>
                </a:path>
              </a:pathLst>
            </a:custGeom>
            <a:ln w="3175">
              <a:solidFill>
                <a:srgbClr val="000000"/>
              </a:solidFill>
            </a:ln>
          </p:spPr>
          <p:txBody>
            <a:bodyPr wrap="square" lIns="0" tIns="0" rIns="0" bIns="0" rtlCol="0"/>
            <a:lstStyle/>
            <a:p>
              <a:endParaRPr sz="1227"/>
            </a:p>
          </p:txBody>
        </p:sp>
        <p:sp>
          <p:nvSpPr>
            <p:cNvPr id="3685" name="object 3685"/>
            <p:cNvSpPr/>
            <p:nvPr/>
          </p:nvSpPr>
          <p:spPr>
            <a:xfrm>
              <a:off x="8824721" y="3238880"/>
              <a:ext cx="5715" cy="0"/>
            </a:xfrm>
            <a:custGeom>
              <a:avLst/>
              <a:gdLst/>
              <a:ahLst/>
              <a:cxnLst/>
              <a:rect l="l" t="t" r="r" b="b"/>
              <a:pathLst>
                <a:path w="5715">
                  <a:moveTo>
                    <a:pt x="0" y="0"/>
                  </a:moveTo>
                  <a:lnTo>
                    <a:pt x="5714" y="0"/>
                  </a:lnTo>
                </a:path>
              </a:pathLst>
            </a:custGeom>
            <a:ln w="3175">
              <a:solidFill>
                <a:srgbClr val="000000"/>
              </a:solidFill>
            </a:ln>
          </p:spPr>
          <p:txBody>
            <a:bodyPr wrap="square" lIns="0" tIns="0" rIns="0" bIns="0" rtlCol="0"/>
            <a:lstStyle/>
            <a:p>
              <a:endParaRPr sz="1227"/>
            </a:p>
          </p:txBody>
        </p:sp>
        <p:sp>
          <p:nvSpPr>
            <p:cNvPr id="3686" name="object 3686"/>
            <p:cNvSpPr/>
            <p:nvPr/>
          </p:nvSpPr>
          <p:spPr>
            <a:xfrm>
              <a:off x="8830436" y="3218688"/>
              <a:ext cx="0" cy="20320"/>
            </a:xfrm>
            <a:custGeom>
              <a:avLst/>
              <a:gdLst/>
              <a:ahLst/>
              <a:cxnLst/>
              <a:rect l="l" t="t" r="r" b="b"/>
              <a:pathLst>
                <a:path h="20319">
                  <a:moveTo>
                    <a:pt x="0" y="20192"/>
                  </a:moveTo>
                  <a:lnTo>
                    <a:pt x="0" y="0"/>
                  </a:lnTo>
                </a:path>
              </a:pathLst>
            </a:custGeom>
            <a:ln w="3175">
              <a:solidFill>
                <a:srgbClr val="000000"/>
              </a:solidFill>
            </a:ln>
          </p:spPr>
          <p:txBody>
            <a:bodyPr wrap="square" lIns="0" tIns="0" rIns="0" bIns="0" rtlCol="0"/>
            <a:lstStyle/>
            <a:p>
              <a:endParaRPr sz="1227"/>
            </a:p>
          </p:txBody>
        </p:sp>
        <p:sp>
          <p:nvSpPr>
            <p:cNvPr id="3687" name="object 3687"/>
            <p:cNvSpPr/>
            <p:nvPr/>
          </p:nvSpPr>
          <p:spPr>
            <a:xfrm>
              <a:off x="8259318" y="3218688"/>
              <a:ext cx="16510" cy="0"/>
            </a:xfrm>
            <a:custGeom>
              <a:avLst/>
              <a:gdLst/>
              <a:ahLst/>
              <a:cxnLst/>
              <a:rect l="l" t="t" r="r" b="b"/>
              <a:pathLst>
                <a:path w="16509">
                  <a:moveTo>
                    <a:pt x="16382" y="0"/>
                  </a:moveTo>
                  <a:lnTo>
                    <a:pt x="0" y="0"/>
                  </a:lnTo>
                </a:path>
              </a:pathLst>
            </a:custGeom>
            <a:ln w="3175">
              <a:solidFill>
                <a:srgbClr val="000000"/>
              </a:solidFill>
            </a:ln>
          </p:spPr>
          <p:txBody>
            <a:bodyPr wrap="square" lIns="0" tIns="0" rIns="0" bIns="0" rtlCol="0"/>
            <a:lstStyle/>
            <a:p>
              <a:endParaRPr sz="1227"/>
            </a:p>
          </p:txBody>
        </p:sp>
        <p:sp>
          <p:nvSpPr>
            <p:cNvPr id="3688" name="object 3688"/>
            <p:cNvSpPr/>
            <p:nvPr/>
          </p:nvSpPr>
          <p:spPr>
            <a:xfrm>
              <a:off x="8259318" y="3218688"/>
              <a:ext cx="0" cy="20320"/>
            </a:xfrm>
            <a:custGeom>
              <a:avLst/>
              <a:gdLst/>
              <a:ahLst/>
              <a:cxnLst/>
              <a:rect l="l" t="t" r="r" b="b"/>
              <a:pathLst>
                <a:path h="20319">
                  <a:moveTo>
                    <a:pt x="0" y="0"/>
                  </a:moveTo>
                  <a:lnTo>
                    <a:pt x="0" y="20192"/>
                  </a:lnTo>
                </a:path>
              </a:pathLst>
            </a:custGeom>
            <a:ln w="3175">
              <a:solidFill>
                <a:srgbClr val="000000"/>
              </a:solidFill>
            </a:ln>
          </p:spPr>
          <p:txBody>
            <a:bodyPr wrap="square" lIns="0" tIns="0" rIns="0" bIns="0" rtlCol="0"/>
            <a:lstStyle/>
            <a:p>
              <a:endParaRPr sz="1227"/>
            </a:p>
          </p:txBody>
        </p:sp>
        <p:sp>
          <p:nvSpPr>
            <p:cNvPr id="3689" name="object 3689"/>
            <p:cNvSpPr/>
            <p:nvPr/>
          </p:nvSpPr>
          <p:spPr>
            <a:xfrm>
              <a:off x="8259318" y="3238880"/>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3690" name="object 3690"/>
            <p:cNvSpPr/>
            <p:nvPr/>
          </p:nvSpPr>
          <p:spPr>
            <a:xfrm>
              <a:off x="8264652" y="3218688"/>
              <a:ext cx="0" cy="20320"/>
            </a:xfrm>
            <a:custGeom>
              <a:avLst/>
              <a:gdLst/>
              <a:ahLst/>
              <a:cxnLst/>
              <a:rect l="l" t="t" r="r" b="b"/>
              <a:pathLst>
                <a:path h="20319">
                  <a:moveTo>
                    <a:pt x="0" y="20192"/>
                  </a:moveTo>
                  <a:lnTo>
                    <a:pt x="0" y="0"/>
                  </a:lnTo>
                </a:path>
              </a:pathLst>
            </a:custGeom>
            <a:ln w="3175">
              <a:solidFill>
                <a:srgbClr val="000000"/>
              </a:solidFill>
            </a:ln>
          </p:spPr>
          <p:txBody>
            <a:bodyPr wrap="square" lIns="0" tIns="0" rIns="0" bIns="0" rtlCol="0"/>
            <a:lstStyle/>
            <a:p>
              <a:endParaRPr sz="1227"/>
            </a:p>
          </p:txBody>
        </p:sp>
        <p:sp>
          <p:nvSpPr>
            <p:cNvPr id="3691" name="object 3691"/>
            <p:cNvSpPr/>
            <p:nvPr/>
          </p:nvSpPr>
          <p:spPr>
            <a:xfrm>
              <a:off x="7948803" y="3218688"/>
              <a:ext cx="0" cy="20320"/>
            </a:xfrm>
            <a:custGeom>
              <a:avLst/>
              <a:gdLst/>
              <a:ahLst/>
              <a:cxnLst/>
              <a:rect l="l" t="t" r="r" b="b"/>
              <a:pathLst>
                <a:path h="20319">
                  <a:moveTo>
                    <a:pt x="0" y="0"/>
                  </a:moveTo>
                  <a:lnTo>
                    <a:pt x="0" y="20192"/>
                  </a:lnTo>
                </a:path>
              </a:pathLst>
            </a:custGeom>
            <a:ln w="3175">
              <a:solidFill>
                <a:srgbClr val="000000"/>
              </a:solidFill>
            </a:ln>
          </p:spPr>
          <p:txBody>
            <a:bodyPr wrap="square" lIns="0" tIns="0" rIns="0" bIns="0" rtlCol="0"/>
            <a:lstStyle/>
            <a:p>
              <a:endParaRPr sz="1227"/>
            </a:p>
          </p:txBody>
        </p:sp>
        <p:sp>
          <p:nvSpPr>
            <p:cNvPr id="3692" name="object 3692"/>
            <p:cNvSpPr/>
            <p:nvPr/>
          </p:nvSpPr>
          <p:spPr>
            <a:xfrm>
              <a:off x="7954136" y="3218688"/>
              <a:ext cx="0" cy="20320"/>
            </a:xfrm>
            <a:custGeom>
              <a:avLst/>
              <a:gdLst/>
              <a:ahLst/>
              <a:cxnLst/>
              <a:rect l="l" t="t" r="r" b="b"/>
              <a:pathLst>
                <a:path h="20319">
                  <a:moveTo>
                    <a:pt x="0" y="20192"/>
                  </a:moveTo>
                  <a:lnTo>
                    <a:pt x="0" y="0"/>
                  </a:lnTo>
                </a:path>
              </a:pathLst>
            </a:custGeom>
            <a:ln w="3175">
              <a:solidFill>
                <a:srgbClr val="000000"/>
              </a:solidFill>
            </a:ln>
          </p:spPr>
          <p:txBody>
            <a:bodyPr wrap="square" lIns="0" tIns="0" rIns="0" bIns="0" rtlCol="0"/>
            <a:lstStyle/>
            <a:p>
              <a:endParaRPr sz="1227"/>
            </a:p>
          </p:txBody>
        </p:sp>
        <p:sp>
          <p:nvSpPr>
            <p:cNvPr id="3693" name="object 3693"/>
            <p:cNvSpPr/>
            <p:nvPr/>
          </p:nvSpPr>
          <p:spPr>
            <a:xfrm>
              <a:off x="8053958" y="3218688"/>
              <a:ext cx="5715" cy="0"/>
            </a:xfrm>
            <a:custGeom>
              <a:avLst/>
              <a:gdLst/>
              <a:ahLst/>
              <a:cxnLst/>
              <a:rect l="l" t="t" r="r" b="b"/>
              <a:pathLst>
                <a:path w="5715">
                  <a:moveTo>
                    <a:pt x="5714" y="0"/>
                  </a:moveTo>
                  <a:lnTo>
                    <a:pt x="0" y="0"/>
                  </a:lnTo>
                </a:path>
              </a:pathLst>
            </a:custGeom>
            <a:ln w="3175">
              <a:solidFill>
                <a:srgbClr val="000000"/>
              </a:solidFill>
            </a:ln>
          </p:spPr>
          <p:txBody>
            <a:bodyPr wrap="square" lIns="0" tIns="0" rIns="0" bIns="0" rtlCol="0"/>
            <a:lstStyle/>
            <a:p>
              <a:endParaRPr sz="1227"/>
            </a:p>
          </p:txBody>
        </p:sp>
        <p:sp>
          <p:nvSpPr>
            <p:cNvPr id="3694" name="object 3694"/>
            <p:cNvSpPr/>
            <p:nvPr/>
          </p:nvSpPr>
          <p:spPr>
            <a:xfrm>
              <a:off x="8053958" y="3218688"/>
              <a:ext cx="0" cy="20320"/>
            </a:xfrm>
            <a:custGeom>
              <a:avLst/>
              <a:gdLst/>
              <a:ahLst/>
              <a:cxnLst/>
              <a:rect l="l" t="t" r="r" b="b"/>
              <a:pathLst>
                <a:path h="20319">
                  <a:moveTo>
                    <a:pt x="0" y="0"/>
                  </a:moveTo>
                  <a:lnTo>
                    <a:pt x="0" y="20192"/>
                  </a:lnTo>
                </a:path>
              </a:pathLst>
            </a:custGeom>
            <a:ln w="3175">
              <a:solidFill>
                <a:srgbClr val="000000"/>
              </a:solidFill>
            </a:ln>
          </p:spPr>
          <p:txBody>
            <a:bodyPr wrap="square" lIns="0" tIns="0" rIns="0" bIns="0" rtlCol="0"/>
            <a:lstStyle/>
            <a:p>
              <a:endParaRPr sz="1227"/>
            </a:p>
          </p:txBody>
        </p:sp>
        <p:sp>
          <p:nvSpPr>
            <p:cNvPr id="3695" name="object 3695"/>
            <p:cNvSpPr/>
            <p:nvPr/>
          </p:nvSpPr>
          <p:spPr>
            <a:xfrm>
              <a:off x="8053958" y="3238880"/>
              <a:ext cx="5715" cy="0"/>
            </a:xfrm>
            <a:custGeom>
              <a:avLst/>
              <a:gdLst/>
              <a:ahLst/>
              <a:cxnLst/>
              <a:rect l="l" t="t" r="r" b="b"/>
              <a:pathLst>
                <a:path w="5715">
                  <a:moveTo>
                    <a:pt x="0" y="0"/>
                  </a:moveTo>
                  <a:lnTo>
                    <a:pt x="5714" y="0"/>
                  </a:lnTo>
                </a:path>
              </a:pathLst>
            </a:custGeom>
            <a:ln w="3175">
              <a:solidFill>
                <a:srgbClr val="000000"/>
              </a:solidFill>
            </a:ln>
          </p:spPr>
          <p:txBody>
            <a:bodyPr wrap="square" lIns="0" tIns="0" rIns="0" bIns="0" rtlCol="0"/>
            <a:lstStyle/>
            <a:p>
              <a:endParaRPr sz="1227"/>
            </a:p>
          </p:txBody>
        </p:sp>
        <p:sp>
          <p:nvSpPr>
            <p:cNvPr id="3696" name="object 3696"/>
            <p:cNvSpPr/>
            <p:nvPr/>
          </p:nvSpPr>
          <p:spPr>
            <a:xfrm>
              <a:off x="8059673" y="3218688"/>
              <a:ext cx="0" cy="20320"/>
            </a:xfrm>
            <a:custGeom>
              <a:avLst/>
              <a:gdLst/>
              <a:ahLst/>
              <a:cxnLst/>
              <a:rect l="l" t="t" r="r" b="b"/>
              <a:pathLst>
                <a:path h="20319">
                  <a:moveTo>
                    <a:pt x="0" y="20192"/>
                  </a:moveTo>
                  <a:lnTo>
                    <a:pt x="0" y="0"/>
                  </a:lnTo>
                </a:path>
              </a:pathLst>
            </a:custGeom>
            <a:ln w="3175">
              <a:solidFill>
                <a:srgbClr val="000000"/>
              </a:solidFill>
            </a:ln>
          </p:spPr>
          <p:txBody>
            <a:bodyPr wrap="square" lIns="0" tIns="0" rIns="0" bIns="0" rtlCol="0"/>
            <a:lstStyle/>
            <a:p>
              <a:endParaRPr sz="1227"/>
            </a:p>
          </p:txBody>
        </p:sp>
        <p:sp>
          <p:nvSpPr>
            <p:cNvPr id="3697" name="object 3697"/>
            <p:cNvSpPr/>
            <p:nvPr/>
          </p:nvSpPr>
          <p:spPr>
            <a:xfrm>
              <a:off x="11572113" y="3217164"/>
              <a:ext cx="5715" cy="0"/>
            </a:xfrm>
            <a:custGeom>
              <a:avLst/>
              <a:gdLst/>
              <a:ahLst/>
              <a:cxnLst/>
              <a:rect l="l" t="t" r="r" b="b"/>
              <a:pathLst>
                <a:path w="5715">
                  <a:moveTo>
                    <a:pt x="5714" y="0"/>
                  </a:moveTo>
                  <a:lnTo>
                    <a:pt x="0" y="0"/>
                  </a:lnTo>
                </a:path>
              </a:pathLst>
            </a:custGeom>
            <a:ln w="3175">
              <a:solidFill>
                <a:srgbClr val="000000"/>
              </a:solidFill>
            </a:ln>
          </p:spPr>
          <p:txBody>
            <a:bodyPr wrap="square" lIns="0" tIns="0" rIns="0" bIns="0" rtlCol="0"/>
            <a:lstStyle/>
            <a:p>
              <a:endParaRPr sz="1227"/>
            </a:p>
          </p:txBody>
        </p:sp>
        <p:sp>
          <p:nvSpPr>
            <p:cNvPr id="3698" name="object 3698"/>
            <p:cNvSpPr/>
            <p:nvPr/>
          </p:nvSpPr>
          <p:spPr>
            <a:xfrm>
              <a:off x="11572113" y="3217164"/>
              <a:ext cx="0" cy="22860"/>
            </a:xfrm>
            <a:custGeom>
              <a:avLst/>
              <a:gdLst/>
              <a:ahLst/>
              <a:cxnLst/>
              <a:rect l="l" t="t" r="r" b="b"/>
              <a:pathLst>
                <a:path h="22860">
                  <a:moveTo>
                    <a:pt x="0" y="0"/>
                  </a:moveTo>
                  <a:lnTo>
                    <a:pt x="0" y="22859"/>
                  </a:lnTo>
                </a:path>
              </a:pathLst>
            </a:custGeom>
            <a:ln w="3175">
              <a:solidFill>
                <a:srgbClr val="000000"/>
              </a:solidFill>
            </a:ln>
          </p:spPr>
          <p:txBody>
            <a:bodyPr wrap="square" lIns="0" tIns="0" rIns="0" bIns="0" rtlCol="0"/>
            <a:lstStyle/>
            <a:p>
              <a:endParaRPr sz="1227"/>
            </a:p>
          </p:txBody>
        </p:sp>
        <p:sp>
          <p:nvSpPr>
            <p:cNvPr id="3699" name="object 3699"/>
            <p:cNvSpPr/>
            <p:nvPr/>
          </p:nvSpPr>
          <p:spPr>
            <a:xfrm>
              <a:off x="11572113" y="3240023"/>
              <a:ext cx="5715" cy="0"/>
            </a:xfrm>
            <a:custGeom>
              <a:avLst/>
              <a:gdLst/>
              <a:ahLst/>
              <a:cxnLst/>
              <a:rect l="l" t="t" r="r" b="b"/>
              <a:pathLst>
                <a:path w="5715">
                  <a:moveTo>
                    <a:pt x="0" y="0"/>
                  </a:moveTo>
                  <a:lnTo>
                    <a:pt x="5714" y="0"/>
                  </a:lnTo>
                </a:path>
              </a:pathLst>
            </a:custGeom>
            <a:ln w="3175">
              <a:solidFill>
                <a:srgbClr val="000000"/>
              </a:solidFill>
            </a:ln>
          </p:spPr>
          <p:txBody>
            <a:bodyPr wrap="square" lIns="0" tIns="0" rIns="0" bIns="0" rtlCol="0"/>
            <a:lstStyle/>
            <a:p>
              <a:endParaRPr sz="1227"/>
            </a:p>
          </p:txBody>
        </p:sp>
        <p:sp>
          <p:nvSpPr>
            <p:cNvPr id="3700" name="object 3700"/>
            <p:cNvSpPr/>
            <p:nvPr/>
          </p:nvSpPr>
          <p:spPr>
            <a:xfrm>
              <a:off x="11577828" y="3217164"/>
              <a:ext cx="0" cy="22860"/>
            </a:xfrm>
            <a:custGeom>
              <a:avLst/>
              <a:gdLst/>
              <a:ahLst/>
              <a:cxnLst/>
              <a:rect l="l" t="t" r="r" b="b"/>
              <a:pathLst>
                <a:path h="22860">
                  <a:moveTo>
                    <a:pt x="0" y="22859"/>
                  </a:moveTo>
                  <a:lnTo>
                    <a:pt x="0" y="0"/>
                  </a:lnTo>
                </a:path>
              </a:pathLst>
            </a:custGeom>
            <a:ln w="3175">
              <a:solidFill>
                <a:srgbClr val="000000"/>
              </a:solidFill>
            </a:ln>
          </p:spPr>
          <p:txBody>
            <a:bodyPr wrap="square" lIns="0" tIns="0" rIns="0" bIns="0" rtlCol="0"/>
            <a:lstStyle/>
            <a:p>
              <a:endParaRPr sz="1227"/>
            </a:p>
          </p:txBody>
        </p:sp>
        <p:sp>
          <p:nvSpPr>
            <p:cNvPr id="3701" name="object 3701"/>
            <p:cNvSpPr/>
            <p:nvPr/>
          </p:nvSpPr>
          <p:spPr>
            <a:xfrm>
              <a:off x="11982450" y="3217164"/>
              <a:ext cx="5715" cy="0"/>
            </a:xfrm>
            <a:custGeom>
              <a:avLst/>
              <a:gdLst/>
              <a:ahLst/>
              <a:cxnLst/>
              <a:rect l="l" t="t" r="r" b="b"/>
              <a:pathLst>
                <a:path w="5715">
                  <a:moveTo>
                    <a:pt x="5714" y="0"/>
                  </a:moveTo>
                  <a:lnTo>
                    <a:pt x="0" y="0"/>
                  </a:lnTo>
                </a:path>
              </a:pathLst>
            </a:custGeom>
            <a:ln w="3175">
              <a:solidFill>
                <a:srgbClr val="000000"/>
              </a:solidFill>
            </a:ln>
          </p:spPr>
          <p:txBody>
            <a:bodyPr wrap="square" lIns="0" tIns="0" rIns="0" bIns="0" rtlCol="0"/>
            <a:lstStyle/>
            <a:p>
              <a:endParaRPr sz="1227"/>
            </a:p>
          </p:txBody>
        </p:sp>
        <p:sp>
          <p:nvSpPr>
            <p:cNvPr id="3702" name="object 3702"/>
            <p:cNvSpPr/>
            <p:nvPr/>
          </p:nvSpPr>
          <p:spPr>
            <a:xfrm>
              <a:off x="11982450" y="3217164"/>
              <a:ext cx="0" cy="22860"/>
            </a:xfrm>
            <a:custGeom>
              <a:avLst/>
              <a:gdLst/>
              <a:ahLst/>
              <a:cxnLst/>
              <a:rect l="l" t="t" r="r" b="b"/>
              <a:pathLst>
                <a:path h="22860">
                  <a:moveTo>
                    <a:pt x="0" y="0"/>
                  </a:moveTo>
                  <a:lnTo>
                    <a:pt x="0" y="22859"/>
                  </a:lnTo>
                </a:path>
              </a:pathLst>
            </a:custGeom>
            <a:ln w="3175">
              <a:solidFill>
                <a:srgbClr val="000000"/>
              </a:solidFill>
            </a:ln>
          </p:spPr>
          <p:txBody>
            <a:bodyPr wrap="square" lIns="0" tIns="0" rIns="0" bIns="0" rtlCol="0"/>
            <a:lstStyle/>
            <a:p>
              <a:endParaRPr sz="1227"/>
            </a:p>
          </p:txBody>
        </p:sp>
        <p:sp>
          <p:nvSpPr>
            <p:cNvPr id="3703" name="object 3703"/>
            <p:cNvSpPr/>
            <p:nvPr/>
          </p:nvSpPr>
          <p:spPr>
            <a:xfrm>
              <a:off x="11982450" y="3240023"/>
              <a:ext cx="5715" cy="0"/>
            </a:xfrm>
            <a:custGeom>
              <a:avLst/>
              <a:gdLst/>
              <a:ahLst/>
              <a:cxnLst/>
              <a:rect l="l" t="t" r="r" b="b"/>
              <a:pathLst>
                <a:path w="5715">
                  <a:moveTo>
                    <a:pt x="0" y="0"/>
                  </a:moveTo>
                  <a:lnTo>
                    <a:pt x="5714" y="0"/>
                  </a:lnTo>
                </a:path>
              </a:pathLst>
            </a:custGeom>
            <a:ln w="3175">
              <a:solidFill>
                <a:srgbClr val="000000"/>
              </a:solidFill>
            </a:ln>
          </p:spPr>
          <p:txBody>
            <a:bodyPr wrap="square" lIns="0" tIns="0" rIns="0" bIns="0" rtlCol="0"/>
            <a:lstStyle/>
            <a:p>
              <a:endParaRPr sz="1227"/>
            </a:p>
          </p:txBody>
        </p:sp>
        <p:sp>
          <p:nvSpPr>
            <p:cNvPr id="3704" name="object 3704"/>
            <p:cNvSpPr/>
            <p:nvPr/>
          </p:nvSpPr>
          <p:spPr>
            <a:xfrm>
              <a:off x="11988165" y="3217164"/>
              <a:ext cx="0" cy="22860"/>
            </a:xfrm>
            <a:custGeom>
              <a:avLst/>
              <a:gdLst/>
              <a:ahLst/>
              <a:cxnLst/>
              <a:rect l="l" t="t" r="r" b="b"/>
              <a:pathLst>
                <a:path h="22860">
                  <a:moveTo>
                    <a:pt x="0" y="22859"/>
                  </a:moveTo>
                  <a:lnTo>
                    <a:pt x="0" y="0"/>
                  </a:lnTo>
                </a:path>
              </a:pathLst>
            </a:custGeom>
            <a:ln w="3175">
              <a:solidFill>
                <a:srgbClr val="000000"/>
              </a:solidFill>
            </a:ln>
          </p:spPr>
          <p:txBody>
            <a:bodyPr wrap="square" lIns="0" tIns="0" rIns="0" bIns="0" rtlCol="0"/>
            <a:lstStyle/>
            <a:p>
              <a:endParaRPr sz="1227"/>
            </a:p>
          </p:txBody>
        </p:sp>
        <p:sp>
          <p:nvSpPr>
            <p:cNvPr id="3705" name="object 3705"/>
            <p:cNvSpPr/>
            <p:nvPr/>
          </p:nvSpPr>
          <p:spPr>
            <a:xfrm>
              <a:off x="11777471" y="3217164"/>
              <a:ext cx="5715" cy="0"/>
            </a:xfrm>
            <a:custGeom>
              <a:avLst/>
              <a:gdLst/>
              <a:ahLst/>
              <a:cxnLst/>
              <a:rect l="l" t="t" r="r" b="b"/>
              <a:pathLst>
                <a:path w="5715">
                  <a:moveTo>
                    <a:pt x="5333" y="0"/>
                  </a:moveTo>
                  <a:lnTo>
                    <a:pt x="0" y="0"/>
                  </a:lnTo>
                </a:path>
              </a:pathLst>
            </a:custGeom>
            <a:ln w="3175">
              <a:solidFill>
                <a:srgbClr val="000000"/>
              </a:solidFill>
            </a:ln>
          </p:spPr>
          <p:txBody>
            <a:bodyPr wrap="square" lIns="0" tIns="0" rIns="0" bIns="0" rtlCol="0"/>
            <a:lstStyle/>
            <a:p>
              <a:endParaRPr sz="1227"/>
            </a:p>
          </p:txBody>
        </p:sp>
        <p:sp>
          <p:nvSpPr>
            <p:cNvPr id="3706" name="object 3706"/>
            <p:cNvSpPr/>
            <p:nvPr/>
          </p:nvSpPr>
          <p:spPr>
            <a:xfrm>
              <a:off x="11777471" y="3217164"/>
              <a:ext cx="0" cy="22860"/>
            </a:xfrm>
            <a:custGeom>
              <a:avLst/>
              <a:gdLst/>
              <a:ahLst/>
              <a:cxnLst/>
              <a:rect l="l" t="t" r="r" b="b"/>
              <a:pathLst>
                <a:path h="22860">
                  <a:moveTo>
                    <a:pt x="0" y="0"/>
                  </a:moveTo>
                  <a:lnTo>
                    <a:pt x="0" y="22859"/>
                  </a:lnTo>
                </a:path>
              </a:pathLst>
            </a:custGeom>
            <a:ln w="3175">
              <a:solidFill>
                <a:srgbClr val="000000"/>
              </a:solidFill>
            </a:ln>
          </p:spPr>
          <p:txBody>
            <a:bodyPr wrap="square" lIns="0" tIns="0" rIns="0" bIns="0" rtlCol="0"/>
            <a:lstStyle/>
            <a:p>
              <a:endParaRPr sz="1227"/>
            </a:p>
          </p:txBody>
        </p:sp>
        <p:sp>
          <p:nvSpPr>
            <p:cNvPr id="3707" name="object 3707"/>
            <p:cNvSpPr/>
            <p:nvPr/>
          </p:nvSpPr>
          <p:spPr>
            <a:xfrm>
              <a:off x="11777471" y="3240023"/>
              <a:ext cx="5715" cy="0"/>
            </a:xfrm>
            <a:custGeom>
              <a:avLst/>
              <a:gdLst/>
              <a:ahLst/>
              <a:cxnLst/>
              <a:rect l="l" t="t" r="r" b="b"/>
              <a:pathLst>
                <a:path w="5715">
                  <a:moveTo>
                    <a:pt x="0" y="0"/>
                  </a:moveTo>
                  <a:lnTo>
                    <a:pt x="5333" y="0"/>
                  </a:lnTo>
                </a:path>
              </a:pathLst>
            </a:custGeom>
            <a:ln w="3175">
              <a:solidFill>
                <a:srgbClr val="000000"/>
              </a:solidFill>
            </a:ln>
          </p:spPr>
          <p:txBody>
            <a:bodyPr wrap="square" lIns="0" tIns="0" rIns="0" bIns="0" rtlCol="0"/>
            <a:lstStyle/>
            <a:p>
              <a:endParaRPr sz="1227"/>
            </a:p>
          </p:txBody>
        </p:sp>
        <p:sp>
          <p:nvSpPr>
            <p:cNvPr id="3708" name="object 3708"/>
            <p:cNvSpPr/>
            <p:nvPr/>
          </p:nvSpPr>
          <p:spPr>
            <a:xfrm>
              <a:off x="11782806" y="3217164"/>
              <a:ext cx="0" cy="22860"/>
            </a:xfrm>
            <a:custGeom>
              <a:avLst/>
              <a:gdLst/>
              <a:ahLst/>
              <a:cxnLst/>
              <a:rect l="l" t="t" r="r" b="b"/>
              <a:pathLst>
                <a:path h="22860">
                  <a:moveTo>
                    <a:pt x="0" y="22859"/>
                  </a:moveTo>
                  <a:lnTo>
                    <a:pt x="0" y="0"/>
                  </a:lnTo>
                </a:path>
              </a:pathLst>
            </a:custGeom>
            <a:ln w="3175">
              <a:solidFill>
                <a:srgbClr val="000000"/>
              </a:solidFill>
            </a:ln>
          </p:spPr>
          <p:txBody>
            <a:bodyPr wrap="square" lIns="0" tIns="0" rIns="0" bIns="0" rtlCol="0"/>
            <a:lstStyle/>
            <a:p>
              <a:endParaRPr sz="1227"/>
            </a:p>
          </p:txBody>
        </p:sp>
        <p:sp>
          <p:nvSpPr>
            <p:cNvPr id="3709" name="object 3709"/>
            <p:cNvSpPr/>
            <p:nvPr/>
          </p:nvSpPr>
          <p:spPr>
            <a:xfrm>
              <a:off x="4349877" y="7956423"/>
              <a:ext cx="0" cy="20320"/>
            </a:xfrm>
            <a:custGeom>
              <a:avLst/>
              <a:gdLst/>
              <a:ahLst/>
              <a:cxnLst/>
              <a:rect l="l" t="t" r="r" b="b"/>
              <a:pathLst>
                <a:path h="20320">
                  <a:moveTo>
                    <a:pt x="0" y="0"/>
                  </a:moveTo>
                  <a:lnTo>
                    <a:pt x="0" y="19811"/>
                  </a:lnTo>
                </a:path>
              </a:pathLst>
            </a:custGeom>
            <a:ln w="3175">
              <a:solidFill>
                <a:srgbClr val="000000"/>
              </a:solidFill>
            </a:ln>
          </p:spPr>
          <p:txBody>
            <a:bodyPr wrap="square" lIns="0" tIns="0" rIns="0" bIns="0" rtlCol="0"/>
            <a:lstStyle/>
            <a:p>
              <a:endParaRPr sz="1227"/>
            </a:p>
          </p:txBody>
        </p:sp>
        <p:sp>
          <p:nvSpPr>
            <p:cNvPr id="3710" name="object 3710"/>
            <p:cNvSpPr/>
            <p:nvPr/>
          </p:nvSpPr>
          <p:spPr>
            <a:xfrm>
              <a:off x="4549521" y="7976235"/>
              <a:ext cx="46990" cy="0"/>
            </a:xfrm>
            <a:custGeom>
              <a:avLst/>
              <a:gdLst/>
              <a:ahLst/>
              <a:cxnLst/>
              <a:rect l="l" t="t" r="r" b="b"/>
              <a:pathLst>
                <a:path w="46989">
                  <a:moveTo>
                    <a:pt x="46481" y="0"/>
                  </a:moveTo>
                  <a:lnTo>
                    <a:pt x="0" y="0"/>
                  </a:lnTo>
                </a:path>
              </a:pathLst>
            </a:custGeom>
            <a:ln w="3175">
              <a:solidFill>
                <a:srgbClr val="000000"/>
              </a:solidFill>
            </a:ln>
          </p:spPr>
          <p:txBody>
            <a:bodyPr wrap="square" lIns="0" tIns="0" rIns="0" bIns="0" rtlCol="0"/>
            <a:lstStyle/>
            <a:p>
              <a:endParaRPr sz="1227"/>
            </a:p>
          </p:txBody>
        </p:sp>
        <p:sp>
          <p:nvSpPr>
            <p:cNvPr id="3711" name="object 3711"/>
            <p:cNvSpPr/>
            <p:nvPr/>
          </p:nvSpPr>
          <p:spPr>
            <a:xfrm>
              <a:off x="4549521" y="7956423"/>
              <a:ext cx="0" cy="20320"/>
            </a:xfrm>
            <a:custGeom>
              <a:avLst/>
              <a:gdLst/>
              <a:ahLst/>
              <a:cxnLst/>
              <a:rect l="l" t="t" r="r" b="b"/>
              <a:pathLst>
                <a:path h="20320">
                  <a:moveTo>
                    <a:pt x="0" y="19811"/>
                  </a:moveTo>
                  <a:lnTo>
                    <a:pt x="0" y="0"/>
                  </a:lnTo>
                </a:path>
              </a:pathLst>
            </a:custGeom>
            <a:ln w="3175">
              <a:solidFill>
                <a:srgbClr val="000000"/>
              </a:solidFill>
            </a:ln>
          </p:spPr>
          <p:txBody>
            <a:bodyPr wrap="square" lIns="0" tIns="0" rIns="0" bIns="0" rtlCol="0"/>
            <a:lstStyle/>
            <a:p>
              <a:endParaRPr sz="1227"/>
            </a:p>
          </p:txBody>
        </p:sp>
        <p:sp>
          <p:nvSpPr>
            <p:cNvPr id="3712" name="object 3712"/>
            <p:cNvSpPr/>
            <p:nvPr/>
          </p:nvSpPr>
          <p:spPr>
            <a:xfrm>
              <a:off x="4549521" y="7956423"/>
              <a:ext cx="83185" cy="0"/>
            </a:xfrm>
            <a:custGeom>
              <a:avLst/>
              <a:gdLst/>
              <a:ahLst/>
              <a:cxnLst/>
              <a:rect l="l" t="t" r="r" b="b"/>
              <a:pathLst>
                <a:path w="83185">
                  <a:moveTo>
                    <a:pt x="0" y="0"/>
                  </a:moveTo>
                  <a:lnTo>
                    <a:pt x="83057" y="0"/>
                  </a:lnTo>
                </a:path>
              </a:pathLst>
            </a:custGeom>
            <a:ln w="3175">
              <a:solidFill>
                <a:srgbClr val="000000"/>
              </a:solidFill>
            </a:ln>
          </p:spPr>
          <p:txBody>
            <a:bodyPr wrap="square" lIns="0" tIns="0" rIns="0" bIns="0" rtlCol="0"/>
            <a:lstStyle/>
            <a:p>
              <a:endParaRPr sz="1227"/>
            </a:p>
          </p:txBody>
        </p:sp>
        <p:sp>
          <p:nvSpPr>
            <p:cNvPr id="3713" name="object 3713"/>
            <p:cNvSpPr/>
            <p:nvPr/>
          </p:nvSpPr>
          <p:spPr>
            <a:xfrm>
              <a:off x="8336660" y="7956423"/>
              <a:ext cx="0" cy="20320"/>
            </a:xfrm>
            <a:custGeom>
              <a:avLst/>
              <a:gdLst/>
              <a:ahLst/>
              <a:cxnLst/>
              <a:rect l="l" t="t" r="r" b="b"/>
              <a:pathLst>
                <a:path h="20320">
                  <a:moveTo>
                    <a:pt x="0" y="19811"/>
                  </a:moveTo>
                  <a:lnTo>
                    <a:pt x="0" y="0"/>
                  </a:lnTo>
                </a:path>
              </a:pathLst>
            </a:custGeom>
            <a:ln w="3175">
              <a:solidFill>
                <a:srgbClr val="000000"/>
              </a:solidFill>
            </a:ln>
          </p:spPr>
          <p:txBody>
            <a:bodyPr wrap="square" lIns="0" tIns="0" rIns="0" bIns="0" rtlCol="0"/>
            <a:lstStyle/>
            <a:p>
              <a:endParaRPr sz="1227"/>
            </a:p>
          </p:txBody>
        </p:sp>
        <p:sp>
          <p:nvSpPr>
            <p:cNvPr id="3714" name="object 3714"/>
            <p:cNvSpPr/>
            <p:nvPr/>
          </p:nvSpPr>
          <p:spPr>
            <a:xfrm>
              <a:off x="8342376" y="7956423"/>
              <a:ext cx="0" cy="20320"/>
            </a:xfrm>
            <a:custGeom>
              <a:avLst/>
              <a:gdLst/>
              <a:ahLst/>
              <a:cxnLst/>
              <a:rect l="l" t="t" r="r" b="b"/>
              <a:pathLst>
                <a:path h="20320">
                  <a:moveTo>
                    <a:pt x="0" y="0"/>
                  </a:moveTo>
                  <a:lnTo>
                    <a:pt x="0" y="19811"/>
                  </a:lnTo>
                </a:path>
              </a:pathLst>
            </a:custGeom>
            <a:ln w="3175">
              <a:solidFill>
                <a:srgbClr val="000000"/>
              </a:solidFill>
            </a:ln>
          </p:spPr>
          <p:txBody>
            <a:bodyPr wrap="square" lIns="0" tIns="0" rIns="0" bIns="0" rtlCol="0"/>
            <a:lstStyle/>
            <a:p>
              <a:endParaRPr sz="1227"/>
            </a:p>
          </p:txBody>
        </p:sp>
        <p:sp>
          <p:nvSpPr>
            <p:cNvPr id="3715" name="object 3715"/>
            <p:cNvSpPr/>
            <p:nvPr/>
          </p:nvSpPr>
          <p:spPr>
            <a:xfrm>
              <a:off x="8542019" y="7976235"/>
              <a:ext cx="5715" cy="0"/>
            </a:xfrm>
            <a:custGeom>
              <a:avLst/>
              <a:gdLst/>
              <a:ahLst/>
              <a:cxnLst/>
              <a:rect l="l" t="t" r="r" b="b"/>
              <a:pathLst>
                <a:path w="5715">
                  <a:moveTo>
                    <a:pt x="5333" y="0"/>
                  </a:moveTo>
                  <a:lnTo>
                    <a:pt x="0" y="0"/>
                  </a:lnTo>
                </a:path>
              </a:pathLst>
            </a:custGeom>
            <a:ln w="3175">
              <a:solidFill>
                <a:srgbClr val="000000"/>
              </a:solidFill>
            </a:ln>
          </p:spPr>
          <p:txBody>
            <a:bodyPr wrap="square" lIns="0" tIns="0" rIns="0" bIns="0" rtlCol="0"/>
            <a:lstStyle/>
            <a:p>
              <a:endParaRPr sz="1227"/>
            </a:p>
          </p:txBody>
        </p:sp>
        <p:sp>
          <p:nvSpPr>
            <p:cNvPr id="3716" name="object 3716"/>
            <p:cNvSpPr/>
            <p:nvPr/>
          </p:nvSpPr>
          <p:spPr>
            <a:xfrm>
              <a:off x="8542019" y="7956423"/>
              <a:ext cx="0" cy="20320"/>
            </a:xfrm>
            <a:custGeom>
              <a:avLst/>
              <a:gdLst/>
              <a:ahLst/>
              <a:cxnLst/>
              <a:rect l="l" t="t" r="r" b="b"/>
              <a:pathLst>
                <a:path h="20320">
                  <a:moveTo>
                    <a:pt x="0" y="19811"/>
                  </a:moveTo>
                  <a:lnTo>
                    <a:pt x="0" y="0"/>
                  </a:lnTo>
                </a:path>
              </a:pathLst>
            </a:custGeom>
            <a:ln w="3175">
              <a:solidFill>
                <a:srgbClr val="000000"/>
              </a:solidFill>
            </a:ln>
          </p:spPr>
          <p:txBody>
            <a:bodyPr wrap="square" lIns="0" tIns="0" rIns="0" bIns="0" rtlCol="0"/>
            <a:lstStyle/>
            <a:p>
              <a:endParaRPr sz="1227"/>
            </a:p>
          </p:txBody>
        </p:sp>
        <p:sp>
          <p:nvSpPr>
            <p:cNvPr id="3717" name="object 3717"/>
            <p:cNvSpPr/>
            <p:nvPr/>
          </p:nvSpPr>
          <p:spPr>
            <a:xfrm>
              <a:off x="8542019" y="7956423"/>
              <a:ext cx="5715" cy="0"/>
            </a:xfrm>
            <a:custGeom>
              <a:avLst/>
              <a:gdLst/>
              <a:ahLst/>
              <a:cxnLst/>
              <a:rect l="l" t="t" r="r" b="b"/>
              <a:pathLst>
                <a:path w="5715">
                  <a:moveTo>
                    <a:pt x="0" y="0"/>
                  </a:moveTo>
                  <a:lnTo>
                    <a:pt x="5333" y="0"/>
                  </a:lnTo>
                </a:path>
              </a:pathLst>
            </a:custGeom>
            <a:ln w="3175">
              <a:solidFill>
                <a:srgbClr val="000000"/>
              </a:solidFill>
            </a:ln>
          </p:spPr>
          <p:txBody>
            <a:bodyPr wrap="square" lIns="0" tIns="0" rIns="0" bIns="0" rtlCol="0"/>
            <a:lstStyle/>
            <a:p>
              <a:endParaRPr sz="1227"/>
            </a:p>
          </p:txBody>
        </p:sp>
        <p:sp>
          <p:nvSpPr>
            <p:cNvPr id="3718" name="object 3718"/>
            <p:cNvSpPr/>
            <p:nvPr/>
          </p:nvSpPr>
          <p:spPr>
            <a:xfrm>
              <a:off x="8547354" y="7956423"/>
              <a:ext cx="0" cy="20320"/>
            </a:xfrm>
            <a:custGeom>
              <a:avLst/>
              <a:gdLst/>
              <a:ahLst/>
              <a:cxnLst/>
              <a:rect l="l" t="t" r="r" b="b"/>
              <a:pathLst>
                <a:path h="20320">
                  <a:moveTo>
                    <a:pt x="0" y="0"/>
                  </a:moveTo>
                  <a:lnTo>
                    <a:pt x="0" y="19811"/>
                  </a:lnTo>
                </a:path>
              </a:pathLst>
            </a:custGeom>
            <a:ln w="3175">
              <a:solidFill>
                <a:srgbClr val="000000"/>
              </a:solidFill>
            </a:ln>
          </p:spPr>
          <p:txBody>
            <a:bodyPr wrap="square" lIns="0" tIns="0" rIns="0" bIns="0" rtlCol="0"/>
            <a:lstStyle/>
            <a:p>
              <a:endParaRPr sz="1227"/>
            </a:p>
          </p:txBody>
        </p:sp>
        <p:sp>
          <p:nvSpPr>
            <p:cNvPr id="3719" name="object 3719"/>
            <p:cNvSpPr/>
            <p:nvPr/>
          </p:nvSpPr>
          <p:spPr>
            <a:xfrm>
              <a:off x="3956303" y="7956423"/>
              <a:ext cx="5715" cy="0"/>
            </a:xfrm>
            <a:custGeom>
              <a:avLst/>
              <a:gdLst/>
              <a:ahLst/>
              <a:cxnLst/>
              <a:rect l="l" t="t" r="r" b="b"/>
              <a:pathLst>
                <a:path w="5714">
                  <a:moveTo>
                    <a:pt x="0" y="0"/>
                  </a:moveTo>
                  <a:lnTo>
                    <a:pt x="5333" y="0"/>
                  </a:lnTo>
                </a:path>
              </a:pathLst>
            </a:custGeom>
            <a:ln w="3175">
              <a:solidFill>
                <a:srgbClr val="000000"/>
              </a:solidFill>
            </a:ln>
          </p:spPr>
          <p:txBody>
            <a:bodyPr wrap="square" lIns="0" tIns="0" rIns="0" bIns="0" rtlCol="0"/>
            <a:lstStyle/>
            <a:p>
              <a:endParaRPr sz="1227"/>
            </a:p>
          </p:txBody>
        </p:sp>
        <p:sp>
          <p:nvSpPr>
            <p:cNvPr id="3720" name="object 3720"/>
            <p:cNvSpPr/>
            <p:nvPr/>
          </p:nvSpPr>
          <p:spPr>
            <a:xfrm>
              <a:off x="3961638" y="7956423"/>
              <a:ext cx="0" cy="20320"/>
            </a:xfrm>
            <a:custGeom>
              <a:avLst/>
              <a:gdLst/>
              <a:ahLst/>
              <a:cxnLst/>
              <a:rect l="l" t="t" r="r" b="b"/>
              <a:pathLst>
                <a:path h="20320">
                  <a:moveTo>
                    <a:pt x="0" y="0"/>
                  </a:moveTo>
                  <a:lnTo>
                    <a:pt x="0" y="19811"/>
                  </a:lnTo>
                </a:path>
              </a:pathLst>
            </a:custGeom>
            <a:ln w="3175">
              <a:solidFill>
                <a:srgbClr val="000000"/>
              </a:solidFill>
            </a:ln>
          </p:spPr>
          <p:txBody>
            <a:bodyPr wrap="square" lIns="0" tIns="0" rIns="0" bIns="0" rtlCol="0"/>
            <a:lstStyle/>
            <a:p>
              <a:endParaRPr sz="1227"/>
            </a:p>
          </p:txBody>
        </p:sp>
        <p:sp>
          <p:nvSpPr>
            <p:cNvPr id="3721" name="object 3721"/>
            <p:cNvSpPr/>
            <p:nvPr/>
          </p:nvSpPr>
          <p:spPr>
            <a:xfrm>
              <a:off x="3956303" y="7976235"/>
              <a:ext cx="5715" cy="0"/>
            </a:xfrm>
            <a:custGeom>
              <a:avLst/>
              <a:gdLst/>
              <a:ahLst/>
              <a:cxnLst/>
              <a:rect l="l" t="t" r="r" b="b"/>
              <a:pathLst>
                <a:path w="5714">
                  <a:moveTo>
                    <a:pt x="5333" y="0"/>
                  </a:moveTo>
                  <a:lnTo>
                    <a:pt x="0" y="0"/>
                  </a:lnTo>
                </a:path>
              </a:pathLst>
            </a:custGeom>
            <a:ln w="3175">
              <a:solidFill>
                <a:srgbClr val="000000"/>
              </a:solidFill>
            </a:ln>
          </p:spPr>
          <p:txBody>
            <a:bodyPr wrap="square" lIns="0" tIns="0" rIns="0" bIns="0" rtlCol="0"/>
            <a:lstStyle/>
            <a:p>
              <a:endParaRPr sz="1227"/>
            </a:p>
          </p:txBody>
        </p:sp>
        <p:sp>
          <p:nvSpPr>
            <p:cNvPr id="3722" name="object 3722"/>
            <p:cNvSpPr/>
            <p:nvPr/>
          </p:nvSpPr>
          <p:spPr>
            <a:xfrm>
              <a:off x="3956303" y="7956423"/>
              <a:ext cx="0" cy="20320"/>
            </a:xfrm>
            <a:custGeom>
              <a:avLst/>
              <a:gdLst/>
              <a:ahLst/>
              <a:cxnLst/>
              <a:rect l="l" t="t" r="r" b="b"/>
              <a:pathLst>
                <a:path h="20320">
                  <a:moveTo>
                    <a:pt x="0" y="19811"/>
                  </a:moveTo>
                  <a:lnTo>
                    <a:pt x="0" y="0"/>
                  </a:lnTo>
                </a:path>
              </a:pathLst>
            </a:custGeom>
            <a:ln w="3175">
              <a:solidFill>
                <a:srgbClr val="000000"/>
              </a:solidFill>
            </a:ln>
          </p:spPr>
          <p:txBody>
            <a:bodyPr wrap="square" lIns="0" tIns="0" rIns="0" bIns="0" rtlCol="0"/>
            <a:lstStyle/>
            <a:p>
              <a:endParaRPr sz="1227"/>
            </a:p>
          </p:txBody>
        </p:sp>
        <p:sp>
          <p:nvSpPr>
            <p:cNvPr id="3723" name="object 3723"/>
            <p:cNvSpPr/>
            <p:nvPr/>
          </p:nvSpPr>
          <p:spPr>
            <a:xfrm>
              <a:off x="4061459" y="7956423"/>
              <a:ext cx="5715" cy="0"/>
            </a:xfrm>
            <a:custGeom>
              <a:avLst/>
              <a:gdLst/>
              <a:ahLst/>
              <a:cxnLst/>
              <a:rect l="l" t="t" r="r" b="b"/>
              <a:pathLst>
                <a:path w="5714">
                  <a:moveTo>
                    <a:pt x="0" y="0"/>
                  </a:moveTo>
                  <a:lnTo>
                    <a:pt x="5714" y="0"/>
                  </a:lnTo>
                </a:path>
              </a:pathLst>
            </a:custGeom>
            <a:ln w="3175">
              <a:solidFill>
                <a:srgbClr val="000000"/>
              </a:solidFill>
            </a:ln>
          </p:spPr>
          <p:txBody>
            <a:bodyPr wrap="square" lIns="0" tIns="0" rIns="0" bIns="0" rtlCol="0"/>
            <a:lstStyle/>
            <a:p>
              <a:endParaRPr sz="1227"/>
            </a:p>
          </p:txBody>
        </p:sp>
        <p:sp>
          <p:nvSpPr>
            <p:cNvPr id="3724" name="object 3724"/>
            <p:cNvSpPr/>
            <p:nvPr/>
          </p:nvSpPr>
          <p:spPr>
            <a:xfrm>
              <a:off x="4067175" y="7956423"/>
              <a:ext cx="0" cy="20320"/>
            </a:xfrm>
            <a:custGeom>
              <a:avLst/>
              <a:gdLst/>
              <a:ahLst/>
              <a:cxnLst/>
              <a:rect l="l" t="t" r="r" b="b"/>
              <a:pathLst>
                <a:path h="20320">
                  <a:moveTo>
                    <a:pt x="0" y="0"/>
                  </a:moveTo>
                  <a:lnTo>
                    <a:pt x="0" y="19811"/>
                  </a:lnTo>
                </a:path>
              </a:pathLst>
            </a:custGeom>
            <a:ln w="3175">
              <a:solidFill>
                <a:srgbClr val="000000"/>
              </a:solidFill>
            </a:ln>
          </p:spPr>
          <p:txBody>
            <a:bodyPr wrap="square" lIns="0" tIns="0" rIns="0" bIns="0" rtlCol="0"/>
            <a:lstStyle/>
            <a:p>
              <a:endParaRPr sz="1227"/>
            </a:p>
          </p:txBody>
        </p:sp>
        <p:sp>
          <p:nvSpPr>
            <p:cNvPr id="3725" name="object 3725"/>
            <p:cNvSpPr/>
            <p:nvPr/>
          </p:nvSpPr>
          <p:spPr>
            <a:xfrm>
              <a:off x="4061459" y="7976235"/>
              <a:ext cx="5715" cy="0"/>
            </a:xfrm>
            <a:custGeom>
              <a:avLst/>
              <a:gdLst/>
              <a:ahLst/>
              <a:cxnLst/>
              <a:rect l="l" t="t" r="r" b="b"/>
              <a:pathLst>
                <a:path w="5714">
                  <a:moveTo>
                    <a:pt x="5714" y="0"/>
                  </a:moveTo>
                  <a:lnTo>
                    <a:pt x="0" y="0"/>
                  </a:lnTo>
                </a:path>
              </a:pathLst>
            </a:custGeom>
            <a:ln w="3175">
              <a:solidFill>
                <a:srgbClr val="000000"/>
              </a:solidFill>
            </a:ln>
          </p:spPr>
          <p:txBody>
            <a:bodyPr wrap="square" lIns="0" tIns="0" rIns="0" bIns="0" rtlCol="0"/>
            <a:lstStyle/>
            <a:p>
              <a:endParaRPr sz="1227"/>
            </a:p>
          </p:txBody>
        </p:sp>
        <p:sp>
          <p:nvSpPr>
            <p:cNvPr id="3726" name="object 3726"/>
            <p:cNvSpPr/>
            <p:nvPr/>
          </p:nvSpPr>
          <p:spPr>
            <a:xfrm>
              <a:off x="4061459" y="7956423"/>
              <a:ext cx="0" cy="20320"/>
            </a:xfrm>
            <a:custGeom>
              <a:avLst/>
              <a:gdLst/>
              <a:ahLst/>
              <a:cxnLst/>
              <a:rect l="l" t="t" r="r" b="b"/>
              <a:pathLst>
                <a:path h="20320">
                  <a:moveTo>
                    <a:pt x="0" y="19811"/>
                  </a:moveTo>
                  <a:lnTo>
                    <a:pt x="0" y="0"/>
                  </a:lnTo>
                </a:path>
              </a:pathLst>
            </a:custGeom>
            <a:ln w="3175">
              <a:solidFill>
                <a:srgbClr val="000000"/>
              </a:solidFill>
            </a:ln>
          </p:spPr>
          <p:txBody>
            <a:bodyPr wrap="square" lIns="0" tIns="0" rIns="0" bIns="0" rtlCol="0"/>
            <a:lstStyle/>
            <a:p>
              <a:endParaRPr sz="1227"/>
            </a:p>
          </p:txBody>
        </p:sp>
        <p:sp>
          <p:nvSpPr>
            <p:cNvPr id="3727" name="object 3727"/>
            <p:cNvSpPr/>
            <p:nvPr/>
          </p:nvSpPr>
          <p:spPr>
            <a:xfrm>
              <a:off x="4266819" y="7956423"/>
              <a:ext cx="5715" cy="0"/>
            </a:xfrm>
            <a:custGeom>
              <a:avLst/>
              <a:gdLst/>
              <a:ahLst/>
              <a:cxnLst/>
              <a:rect l="l" t="t" r="r" b="b"/>
              <a:pathLst>
                <a:path w="5714">
                  <a:moveTo>
                    <a:pt x="0" y="0"/>
                  </a:moveTo>
                  <a:lnTo>
                    <a:pt x="5333" y="0"/>
                  </a:lnTo>
                </a:path>
              </a:pathLst>
            </a:custGeom>
            <a:ln w="3175">
              <a:solidFill>
                <a:srgbClr val="000000"/>
              </a:solidFill>
            </a:ln>
          </p:spPr>
          <p:txBody>
            <a:bodyPr wrap="square" lIns="0" tIns="0" rIns="0" bIns="0" rtlCol="0"/>
            <a:lstStyle/>
            <a:p>
              <a:endParaRPr sz="1227"/>
            </a:p>
          </p:txBody>
        </p:sp>
        <p:sp>
          <p:nvSpPr>
            <p:cNvPr id="3728" name="object 3728"/>
            <p:cNvSpPr/>
            <p:nvPr/>
          </p:nvSpPr>
          <p:spPr>
            <a:xfrm>
              <a:off x="4272153" y="7956423"/>
              <a:ext cx="0" cy="20320"/>
            </a:xfrm>
            <a:custGeom>
              <a:avLst/>
              <a:gdLst/>
              <a:ahLst/>
              <a:cxnLst/>
              <a:rect l="l" t="t" r="r" b="b"/>
              <a:pathLst>
                <a:path h="20320">
                  <a:moveTo>
                    <a:pt x="0" y="0"/>
                  </a:moveTo>
                  <a:lnTo>
                    <a:pt x="0" y="19811"/>
                  </a:lnTo>
                </a:path>
              </a:pathLst>
            </a:custGeom>
            <a:ln w="3175">
              <a:solidFill>
                <a:srgbClr val="000000"/>
              </a:solidFill>
            </a:ln>
          </p:spPr>
          <p:txBody>
            <a:bodyPr wrap="square" lIns="0" tIns="0" rIns="0" bIns="0" rtlCol="0"/>
            <a:lstStyle/>
            <a:p>
              <a:endParaRPr sz="1227"/>
            </a:p>
          </p:txBody>
        </p:sp>
        <p:sp>
          <p:nvSpPr>
            <p:cNvPr id="3729" name="object 3729"/>
            <p:cNvSpPr/>
            <p:nvPr/>
          </p:nvSpPr>
          <p:spPr>
            <a:xfrm>
              <a:off x="4266819" y="7976235"/>
              <a:ext cx="17145" cy="0"/>
            </a:xfrm>
            <a:custGeom>
              <a:avLst/>
              <a:gdLst/>
              <a:ahLst/>
              <a:cxnLst/>
              <a:rect l="l" t="t" r="r" b="b"/>
              <a:pathLst>
                <a:path w="17145">
                  <a:moveTo>
                    <a:pt x="16763" y="0"/>
                  </a:moveTo>
                  <a:lnTo>
                    <a:pt x="0" y="0"/>
                  </a:lnTo>
                </a:path>
              </a:pathLst>
            </a:custGeom>
            <a:ln w="3175">
              <a:solidFill>
                <a:srgbClr val="000000"/>
              </a:solidFill>
            </a:ln>
          </p:spPr>
          <p:txBody>
            <a:bodyPr wrap="square" lIns="0" tIns="0" rIns="0" bIns="0" rtlCol="0"/>
            <a:lstStyle/>
            <a:p>
              <a:endParaRPr sz="1227"/>
            </a:p>
          </p:txBody>
        </p:sp>
        <p:sp>
          <p:nvSpPr>
            <p:cNvPr id="3730" name="object 3730"/>
            <p:cNvSpPr/>
            <p:nvPr/>
          </p:nvSpPr>
          <p:spPr>
            <a:xfrm>
              <a:off x="4266819" y="7956423"/>
              <a:ext cx="0" cy="20320"/>
            </a:xfrm>
            <a:custGeom>
              <a:avLst/>
              <a:gdLst/>
              <a:ahLst/>
              <a:cxnLst/>
              <a:rect l="l" t="t" r="r" b="b"/>
              <a:pathLst>
                <a:path h="20320">
                  <a:moveTo>
                    <a:pt x="0" y="19811"/>
                  </a:moveTo>
                  <a:lnTo>
                    <a:pt x="0" y="0"/>
                  </a:lnTo>
                </a:path>
              </a:pathLst>
            </a:custGeom>
            <a:ln w="3175">
              <a:solidFill>
                <a:srgbClr val="000000"/>
              </a:solidFill>
            </a:ln>
          </p:spPr>
          <p:txBody>
            <a:bodyPr wrap="square" lIns="0" tIns="0" rIns="0" bIns="0" rtlCol="0"/>
            <a:lstStyle/>
            <a:p>
              <a:endParaRPr sz="1227"/>
            </a:p>
          </p:txBody>
        </p:sp>
        <p:sp>
          <p:nvSpPr>
            <p:cNvPr id="3731" name="object 3731"/>
            <p:cNvSpPr/>
            <p:nvPr/>
          </p:nvSpPr>
          <p:spPr>
            <a:xfrm>
              <a:off x="4632578" y="7956423"/>
              <a:ext cx="0" cy="20320"/>
            </a:xfrm>
            <a:custGeom>
              <a:avLst/>
              <a:gdLst/>
              <a:ahLst/>
              <a:cxnLst/>
              <a:rect l="l" t="t" r="r" b="b"/>
              <a:pathLst>
                <a:path h="20320">
                  <a:moveTo>
                    <a:pt x="0" y="0"/>
                  </a:moveTo>
                  <a:lnTo>
                    <a:pt x="0" y="19811"/>
                  </a:lnTo>
                </a:path>
              </a:pathLst>
            </a:custGeom>
            <a:ln w="3175">
              <a:solidFill>
                <a:srgbClr val="000000"/>
              </a:solidFill>
            </a:ln>
          </p:spPr>
          <p:txBody>
            <a:bodyPr wrap="square" lIns="0" tIns="0" rIns="0" bIns="0" rtlCol="0"/>
            <a:lstStyle/>
            <a:p>
              <a:endParaRPr sz="1227"/>
            </a:p>
          </p:txBody>
        </p:sp>
        <p:sp>
          <p:nvSpPr>
            <p:cNvPr id="3732" name="object 3732"/>
            <p:cNvSpPr/>
            <p:nvPr/>
          </p:nvSpPr>
          <p:spPr>
            <a:xfrm>
              <a:off x="4627245" y="7976235"/>
              <a:ext cx="5715" cy="0"/>
            </a:xfrm>
            <a:custGeom>
              <a:avLst/>
              <a:gdLst/>
              <a:ahLst/>
              <a:cxnLst/>
              <a:rect l="l" t="t" r="r" b="b"/>
              <a:pathLst>
                <a:path w="5714">
                  <a:moveTo>
                    <a:pt x="5333" y="0"/>
                  </a:moveTo>
                  <a:lnTo>
                    <a:pt x="0" y="0"/>
                  </a:lnTo>
                </a:path>
              </a:pathLst>
            </a:custGeom>
            <a:ln w="3175">
              <a:solidFill>
                <a:srgbClr val="000000"/>
              </a:solidFill>
            </a:ln>
          </p:spPr>
          <p:txBody>
            <a:bodyPr wrap="square" lIns="0" tIns="0" rIns="0" bIns="0" rtlCol="0"/>
            <a:lstStyle/>
            <a:p>
              <a:endParaRPr sz="1227"/>
            </a:p>
          </p:txBody>
        </p:sp>
        <p:sp>
          <p:nvSpPr>
            <p:cNvPr id="3733" name="object 3733"/>
            <p:cNvSpPr/>
            <p:nvPr/>
          </p:nvSpPr>
          <p:spPr>
            <a:xfrm>
              <a:off x="4627245" y="7956423"/>
              <a:ext cx="0" cy="20320"/>
            </a:xfrm>
            <a:custGeom>
              <a:avLst/>
              <a:gdLst/>
              <a:ahLst/>
              <a:cxnLst/>
              <a:rect l="l" t="t" r="r" b="b"/>
              <a:pathLst>
                <a:path h="20320">
                  <a:moveTo>
                    <a:pt x="0" y="19811"/>
                  </a:moveTo>
                  <a:lnTo>
                    <a:pt x="0" y="0"/>
                  </a:lnTo>
                </a:path>
              </a:pathLst>
            </a:custGeom>
            <a:ln w="3175">
              <a:solidFill>
                <a:srgbClr val="000000"/>
              </a:solidFill>
            </a:ln>
          </p:spPr>
          <p:txBody>
            <a:bodyPr wrap="square" lIns="0" tIns="0" rIns="0" bIns="0" rtlCol="0"/>
            <a:lstStyle/>
            <a:p>
              <a:endParaRPr sz="1227"/>
            </a:p>
          </p:txBody>
        </p:sp>
        <p:sp>
          <p:nvSpPr>
            <p:cNvPr id="3734" name="object 3734"/>
            <p:cNvSpPr/>
            <p:nvPr/>
          </p:nvSpPr>
          <p:spPr>
            <a:xfrm>
              <a:off x="4832222" y="7956423"/>
              <a:ext cx="5715" cy="0"/>
            </a:xfrm>
            <a:custGeom>
              <a:avLst/>
              <a:gdLst/>
              <a:ahLst/>
              <a:cxnLst/>
              <a:rect l="l" t="t" r="r" b="b"/>
              <a:pathLst>
                <a:path w="5714">
                  <a:moveTo>
                    <a:pt x="0" y="0"/>
                  </a:moveTo>
                  <a:lnTo>
                    <a:pt x="5714" y="0"/>
                  </a:lnTo>
                </a:path>
              </a:pathLst>
            </a:custGeom>
            <a:ln w="3175">
              <a:solidFill>
                <a:srgbClr val="000000"/>
              </a:solidFill>
            </a:ln>
          </p:spPr>
          <p:txBody>
            <a:bodyPr wrap="square" lIns="0" tIns="0" rIns="0" bIns="0" rtlCol="0"/>
            <a:lstStyle/>
            <a:p>
              <a:endParaRPr sz="1227"/>
            </a:p>
          </p:txBody>
        </p:sp>
        <p:sp>
          <p:nvSpPr>
            <p:cNvPr id="3735" name="object 3735"/>
            <p:cNvSpPr/>
            <p:nvPr/>
          </p:nvSpPr>
          <p:spPr>
            <a:xfrm>
              <a:off x="4837938" y="7956423"/>
              <a:ext cx="0" cy="20320"/>
            </a:xfrm>
            <a:custGeom>
              <a:avLst/>
              <a:gdLst/>
              <a:ahLst/>
              <a:cxnLst/>
              <a:rect l="l" t="t" r="r" b="b"/>
              <a:pathLst>
                <a:path h="20320">
                  <a:moveTo>
                    <a:pt x="0" y="0"/>
                  </a:moveTo>
                  <a:lnTo>
                    <a:pt x="0" y="19811"/>
                  </a:lnTo>
                </a:path>
              </a:pathLst>
            </a:custGeom>
            <a:ln w="3175">
              <a:solidFill>
                <a:srgbClr val="000000"/>
              </a:solidFill>
            </a:ln>
          </p:spPr>
          <p:txBody>
            <a:bodyPr wrap="square" lIns="0" tIns="0" rIns="0" bIns="0" rtlCol="0"/>
            <a:lstStyle/>
            <a:p>
              <a:endParaRPr sz="1227"/>
            </a:p>
          </p:txBody>
        </p:sp>
        <p:sp>
          <p:nvSpPr>
            <p:cNvPr id="3736" name="object 3736"/>
            <p:cNvSpPr/>
            <p:nvPr/>
          </p:nvSpPr>
          <p:spPr>
            <a:xfrm>
              <a:off x="4832222" y="7976235"/>
              <a:ext cx="5715" cy="0"/>
            </a:xfrm>
            <a:custGeom>
              <a:avLst/>
              <a:gdLst/>
              <a:ahLst/>
              <a:cxnLst/>
              <a:rect l="l" t="t" r="r" b="b"/>
              <a:pathLst>
                <a:path w="5714">
                  <a:moveTo>
                    <a:pt x="5714" y="0"/>
                  </a:moveTo>
                  <a:lnTo>
                    <a:pt x="0" y="0"/>
                  </a:lnTo>
                </a:path>
              </a:pathLst>
            </a:custGeom>
            <a:ln w="3175">
              <a:solidFill>
                <a:srgbClr val="000000"/>
              </a:solidFill>
            </a:ln>
          </p:spPr>
          <p:txBody>
            <a:bodyPr wrap="square" lIns="0" tIns="0" rIns="0" bIns="0" rtlCol="0"/>
            <a:lstStyle/>
            <a:p>
              <a:endParaRPr sz="1227"/>
            </a:p>
          </p:txBody>
        </p:sp>
        <p:sp>
          <p:nvSpPr>
            <p:cNvPr id="3737" name="object 3737"/>
            <p:cNvSpPr/>
            <p:nvPr/>
          </p:nvSpPr>
          <p:spPr>
            <a:xfrm>
              <a:off x="4832222" y="7956423"/>
              <a:ext cx="0" cy="20320"/>
            </a:xfrm>
            <a:custGeom>
              <a:avLst/>
              <a:gdLst/>
              <a:ahLst/>
              <a:cxnLst/>
              <a:rect l="l" t="t" r="r" b="b"/>
              <a:pathLst>
                <a:path h="20320">
                  <a:moveTo>
                    <a:pt x="0" y="19811"/>
                  </a:moveTo>
                  <a:lnTo>
                    <a:pt x="0" y="0"/>
                  </a:lnTo>
                </a:path>
              </a:pathLst>
            </a:custGeom>
            <a:ln w="3175">
              <a:solidFill>
                <a:srgbClr val="000000"/>
              </a:solidFill>
            </a:ln>
          </p:spPr>
          <p:txBody>
            <a:bodyPr wrap="square" lIns="0" tIns="0" rIns="0" bIns="0" rtlCol="0"/>
            <a:lstStyle/>
            <a:p>
              <a:endParaRPr sz="1227"/>
            </a:p>
          </p:txBody>
        </p:sp>
        <p:sp>
          <p:nvSpPr>
            <p:cNvPr id="3738" name="object 3738"/>
            <p:cNvSpPr/>
            <p:nvPr/>
          </p:nvSpPr>
          <p:spPr>
            <a:xfrm>
              <a:off x="11572113" y="2553843"/>
              <a:ext cx="5715" cy="0"/>
            </a:xfrm>
            <a:custGeom>
              <a:avLst/>
              <a:gdLst/>
              <a:ahLst/>
              <a:cxnLst/>
              <a:rect l="l" t="t" r="r" b="b"/>
              <a:pathLst>
                <a:path w="5715">
                  <a:moveTo>
                    <a:pt x="5714" y="0"/>
                  </a:moveTo>
                  <a:lnTo>
                    <a:pt x="0" y="0"/>
                  </a:lnTo>
                </a:path>
              </a:pathLst>
            </a:custGeom>
            <a:ln w="3175">
              <a:solidFill>
                <a:srgbClr val="000000"/>
              </a:solidFill>
            </a:ln>
          </p:spPr>
          <p:txBody>
            <a:bodyPr wrap="square" lIns="0" tIns="0" rIns="0" bIns="0" rtlCol="0"/>
            <a:lstStyle/>
            <a:p>
              <a:endParaRPr sz="1227"/>
            </a:p>
          </p:txBody>
        </p:sp>
        <p:sp>
          <p:nvSpPr>
            <p:cNvPr id="3739" name="object 3739"/>
            <p:cNvSpPr/>
            <p:nvPr/>
          </p:nvSpPr>
          <p:spPr>
            <a:xfrm>
              <a:off x="11572113" y="2553843"/>
              <a:ext cx="0" cy="22860"/>
            </a:xfrm>
            <a:custGeom>
              <a:avLst/>
              <a:gdLst/>
              <a:ahLst/>
              <a:cxnLst/>
              <a:rect l="l" t="t" r="r" b="b"/>
              <a:pathLst>
                <a:path h="22860">
                  <a:moveTo>
                    <a:pt x="0" y="0"/>
                  </a:moveTo>
                  <a:lnTo>
                    <a:pt x="0" y="22859"/>
                  </a:lnTo>
                </a:path>
              </a:pathLst>
            </a:custGeom>
            <a:ln w="3175">
              <a:solidFill>
                <a:srgbClr val="000000"/>
              </a:solidFill>
            </a:ln>
          </p:spPr>
          <p:txBody>
            <a:bodyPr wrap="square" lIns="0" tIns="0" rIns="0" bIns="0" rtlCol="0"/>
            <a:lstStyle/>
            <a:p>
              <a:endParaRPr sz="1227"/>
            </a:p>
          </p:txBody>
        </p:sp>
        <p:sp>
          <p:nvSpPr>
            <p:cNvPr id="3740" name="object 3740"/>
            <p:cNvSpPr/>
            <p:nvPr/>
          </p:nvSpPr>
          <p:spPr>
            <a:xfrm>
              <a:off x="11572113" y="2576702"/>
              <a:ext cx="5715" cy="0"/>
            </a:xfrm>
            <a:custGeom>
              <a:avLst/>
              <a:gdLst/>
              <a:ahLst/>
              <a:cxnLst/>
              <a:rect l="l" t="t" r="r" b="b"/>
              <a:pathLst>
                <a:path w="5715">
                  <a:moveTo>
                    <a:pt x="0" y="0"/>
                  </a:moveTo>
                  <a:lnTo>
                    <a:pt x="5714" y="0"/>
                  </a:lnTo>
                </a:path>
              </a:pathLst>
            </a:custGeom>
            <a:ln w="3175">
              <a:solidFill>
                <a:srgbClr val="000000"/>
              </a:solidFill>
            </a:ln>
          </p:spPr>
          <p:txBody>
            <a:bodyPr wrap="square" lIns="0" tIns="0" rIns="0" bIns="0" rtlCol="0"/>
            <a:lstStyle/>
            <a:p>
              <a:endParaRPr sz="1227"/>
            </a:p>
          </p:txBody>
        </p:sp>
        <p:sp>
          <p:nvSpPr>
            <p:cNvPr id="3741" name="object 3741"/>
            <p:cNvSpPr/>
            <p:nvPr/>
          </p:nvSpPr>
          <p:spPr>
            <a:xfrm>
              <a:off x="11577828" y="2553843"/>
              <a:ext cx="0" cy="22860"/>
            </a:xfrm>
            <a:custGeom>
              <a:avLst/>
              <a:gdLst/>
              <a:ahLst/>
              <a:cxnLst/>
              <a:rect l="l" t="t" r="r" b="b"/>
              <a:pathLst>
                <a:path h="22860">
                  <a:moveTo>
                    <a:pt x="0" y="22859"/>
                  </a:moveTo>
                  <a:lnTo>
                    <a:pt x="0" y="0"/>
                  </a:lnTo>
                </a:path>
              </a:pathLst>
            </a:custGeom>
            <a:ln w="3175">
              <a:solidFill>
                <a:srgbClr val="000000"/>
              </a:solidFill>
            </a:ln>
          </p:spPr>
          <p:txBody>
            <a:bodyPr wrap="square" lIns="0" tIns="0" rIns="0" bIns="0" rtlCol="0"/>
            <a:lstStyle/>
            <a:p>
              <a:endParaRPr sz="1227"/>
            </a:p>
          </p:txBody>
        </p:sp>
        <p:sp>
          <p:nvSpPr>
            <p:cNvPr id="3742" name="object 3742"/>
            <p:cNvSpPr/>
            <p:nvPr/>
          </p:nvSpPr>
          <p:spPr>
            <a:xfrm>
              <a:off x="11982450" y="2553843"/>
              <a:ext cx="5715" cy="0"/>
            </a:xfrm>
            <a:custGeom>
              <a:avLst/>
              <a:gdLst/>
              <a:ahLst/>
              <a:cxnLst/>
              <a:rect l="l" t="t" r="r" b="b"/>
              <a:pathLst>
                <a:path w="5715">
                  <a:moveTo>
                    <a:pt x="5714" y="0"/>
                  </a:moveTo>
                  <a:lnTo>
                    <a:pt x="0" y="0"/>
                  </a:lnTo>
                </a:path>
              </a:pathLst>
            </a:custGeom>
            <a:ln w="3175">
              <a:solidFill>
                <a:srgbClr val="000000"/>
              </a:solidFill>
            </a:ln>
          </p:spPr>
          <p:txBody>
            <a:bodyPr wrap="square" lIns="0" tIns="0" rIns="0" bIns="0" rtlCol="0"/>
            <a:lstStyle/>
            <a:p>
              <a:endParaRPr sz="1227"/>
            </a:p>
          </p:txBody>
        </p:sp>
        <p:sp>
          <p:nvSpPr>
            <p:cNvPr id="3743" name="object 3743"/>
            <p:cNvSpPr/>
            <p:nvPr/>
          </p:nvSpPr>
          <p:spPr>
            <a:xfrm>
              <a:off x="11982450" y="2553843"/>
              <a:ext cx="0" cy="22860"/>
            </a:xfrm>
            <a:custGeom>
              <a:avLst/>
              <a:gdLst/>
              <a:ahLst/>
              <a:cxnLst/>
              <a:rect l="l" t="t" r="r" b="b"/>
              <a:pathLst>
                <a:path h="22860">
                  <a:moveTo>
                    <a:pt x="0" y="0"/>
                  </a:moveTo>
                  <a:lnTo>
                    <a:pt x="0" y="22859"/>
                  </a:lnTo>
                </a:path>
              </a:pathLst>
            </a:custGeom>
            <a:ln w="3175">
              <a:solidFill>
                <a:srgbClr val="000000"/>
              </a:solidFill>
            </a:ln>
          </p:spPr>
          <p:txBody>
            <a:bodyPr wrap="square" lIns="0" tIns="0" rIns="0" bIns="0" rtlCol="0"/>
            <a:lstStyle/>
            <a:p>
              <a:endParaRPr sz="1227"/>
            </a:p>
          </p:txBody>
        </p:sp>
        <p:sp>
          <p:nvSpPr>
            <p:cNvPr id="3744" name="object 3744"/>
            <p:cNvSpPr/>
            <p:nvPr/>
          </p:nvSpPr>
          <p:spPr>
            <a:xfrm>
              <a:off x="11982450" y="2576702"/>
              <a:ext cx="5715" cy="0"/>
            </a:xfrm>
            <a:custGeom>
              <a:avLst/>
              <a:gdLst/>
              <a:ahLst/>
              <a:cxnLst/>
              <a:rect l="l" t="t" r="r" b="b"/>
              <a:pathLst>
                <a:path w="5715">
                  <a:moveTo>
                    <a:pt x="0" y="0"/>
                  </a:moveTo>
                  <a:lnTo>
                    <a:pt x="5714" y="0"/>
                  </a:lnTo>
                </a:path>
              </a:pathLst>
            </a:custGeom>
            <a:ln w="3175">
              <a:solidFill>
                <a:srgbClr val="000000"/>
              </a:solidFill>
            </a:ln>
          </p:spPr>
          <p:txBody>
            <a:bodyPr wrap="square" lIns="0" tIns="0" rIns="0" bIns="0" rtlCol="0"/>
            <a:lstStyle/>
            <a:p>
              <a:endParaRPr sz="1227"/>
            </a:p>
          </p:txBody>
        </p:sp>
        <p:sp>
          <p:nvSpPr>
            <p:cNvPr id="3745" name="object 3745"/>
            <p:cNvSpPr/>
            <p:nvPr/>
          </p:nvSpPr>
          <p:spPr>
            <a:xfrm>
              <a:off x="11988165" y="2553843"/>
              <a:ext cx="0" cy="22860"/>
            </a:xfrm>
            <a:custGeom>
              <a:avLst/>
              <a:gdLst/>
              <a:ahLst/>
              <a:cxnLst/>
              <a:rect l="l" t="t" r="r" b="b"/>
              <a:pathLst>
                <a:path h="22860">
                  <a:moveTo>
                    <a:pt x="0" y="22859"/>
                  </a:moveTo>
                  <a:lnTo>
                    <a:pt x="0" y="0"/>
                  </a:lnTo>
                </a:path>
              </a:pathLst>
            </a:custGeom>
            <a:ln w="3175">
              <a:solidFill>
                <a:srgbClr val="000000"/>
              </a:solidFill>
            </a:ln>
          </p:spPr>
          <p:txBody>
            <a:bodyPr wrap="square" lIns="0" tIns="0" rIns="0" bIns="0" rtlCol="0"/>
            <a:lstStyle/>
            <a:p>
              <a:endParaRPr sz="1227"/>
            </a:p>
          </p:txBody>
        </p:sp>
        <p:sp>
          <p:nvSpPr>
            <p:cNvPr id="3746" name="object 3746"/>
            <p:cNvSpPr/>
            <p:nvPr/>
          </p:nvSpPr>
          <p:spPr>
            <a:xfrm>
              <a:off x="11777471" y="2553843"/>
              <a:ext cx="5715" cy="0"/>
            </a:xfrm>
            <a:custGeom>
              <a:avLst/>
              <a:gdLst/>
              <a:ahLst/>
              <a:cxnLst/>
              <a:rect l="l" t="t" r="r" b="b"/>
              <a:pathLst>
                <a:path w="5715">
                  <a:moveTo>
                    <a:pt x="5333" y="0"/>
                  </a:moveTo>
                  <a:lnTo>
                    <a:pt x="0" y="0"/>
                  </a:lnTo>
                </a:path>
              </a:pathLst>
            </a:custGeom>
            <a:ln w="3175">
              <a:solidFill>
                <a:srgbClr val="000000"/>
              </a:solidFill>
            </a:ln>
          </p:spPr>
          <p:txBody>
            <a:bodyPr wrap="square" lIns="0" tIns="0" rIns="0" bIns="0" rtlCol="0"/>
            <a:lstStyle/>
            <a:p>
              <a:endParaRPr sz="1227"/>
            </a:p>
          </p:txBody>
        </p:sp>
        <p:sp>
          <p:nvSpPr>
            <p:cNvPr id="3747" name="object 3747"/>
            <p:cNvSpPr/>
            <p:nvPr/>
          </p:nvSpPr>
          <p:spPr>
            <a:xfrm>
              <a:off x="11777471" y="2553843"/>
              <a:ext cx="0" cy="22860"/>
            </a:xfrm>
            <a:custGeom>
              <a:avLst/>
              <a:gdLst/>
              <a:ahLst/>
              <a:cxnLst/>
              <a:rect l="l" t="t" r="r" b="b"/>
              <a:pathLst>
                <a:path h="22860">
                  <a:moveTo>
                    <a:pt x="0" y="0"/>
                  </a:moveTo>
                  <a:lnTo>
                    <a:pt x="0" y="22859"/>
                  </a:lnTo>
                </a:path>
              </a:pathLst>
            </a:custGeom>
            <a:ln w="3175">
              <a:solidFill>
                <a:srgbClr val="000000"/>
              </a:solidFill>
            </a:ln>
          </p:spPr>
          <p:txBody>
            <a:bodyPr wrap="square" lIns="0" tIns="0" rIns="0" bIns="0" rtlCol="0"/>
            <a:lstStyle/>
            <a:p>
              <a:endParaRPr sz="1227"/>
            </a:p>
          </p:txBody>
        </p:sp>
        <p:sp>
          <p:nvSpPr>
            <p:cNvPr id="3748" name="object 3748"/>
            <p:cNvSpPr/>
            <p:nvPr/>
          </p:nvSpPr>
          <p:spPr>
            <a:xfrm>
              <a:off x="11777471" y="2576702"/>
              <a:ext cx="5715" cy="0"/>
            </a:xfrm>
            <a:custGeom>
              <a:avLst/>
              <a:gdLst/>
              <a:ahLst/>
              <a:cxnLst/>
              <a:rect l="l" t="t" r="r" b="b"/>
              <a:pathLst>
                <a:path w="5715">
                  <a:moveTo>
                    <a:pt x="0" y="0"/>
                  </a:moveTo>
                  <a:lnTo>
                    <a:pt x="5333" y="0"/>
                  </a:lnTo>
                </a:path>
              </a:pathLst>
            </a:custGeom>
            <a:ln w="3175">
              <a:solidFill>
                <a:srgbClr val="000000"/>
              </a:solidFill>
            </a:ln>
          </p:spPr>
          <p:txBody>
            <a:bodyPr wrap="square" lIns="0" tIns="0" rIns="0" bIns="0" rtlCol="0"/>
            <a:lstStyle/>
            <a:p>
              <a:endParaRPr sz="1227"/>
            </a:p>
          </p:txBody>
        </p:sp>
        <p:sp>
          <p:nvSpPr>
            <p:cNvPr id="3749" name="object 3749"/>
            <p:cNvSpPr/>
            <p:nvPr/>
          </p:nvSpPr>
          <p:spPr>
            <a:xfrm>
              <a:off x="11782806" y="2553843"/>
              <a:ext cx="0" cy="22860"/>
            </a:xfrm>
            <a:custGeom>
              <a:avLst/>
              <a:gdLst/>
              <a:ahLst/>
              <a:cxnLst/>
              <a:rect l="l" t="t" r="r" b="b"/>
              <a:pathLst>
                <a:path h="22860">
                  <a:moveTo>
                    <a:pt x="0" y="22859"/>
                  </a:moveTo>
                  <a:lnTo>
                    <a:pt x="0" y="0"/>
                  </a:lnTo>
                </a:path>
              </a:pathLst>
            </a:custGeom>
            <a:ln w="3175">
              <a:solidFill>
                <a:srgbClr val="000000"/>
              </a:solidFill>
            </a:ln>
          </p:spPr>
          <p:txBody>
            <a:bodyPr wrap="square" lIns="0" tIns="0" rIns="0" bIns="0" rtlCol="0"/>
            <a:lstStyle/>
            <a:p>
              <a:endParaRPr sz="1227"/>
            </a:p>
          </p:txBody>
        </p:sp>
        <p:sp>
          <p:nvSpPr>
            <p:cNvPr id="3750" name="object 3750"/>
            <p:cNvSpPr/>
            <p:nvPr/>
          </p:nvSpPr>
          <p:spPr>
            <a:xfrm>
              <a:off x="11572113" y="7977758"/>
              <a:ext cx="5715" cy="0"/>
            </a:xfrm>
            <a:custGeom>
              <a:avLst/>
              <a:gdLst/>
              <a:ahLst/>
              <a:cxnLst/>
              <a:rect l="l" t="t" r="r" b="b"/>
              <a:pathLst>
                <a:path w="5715">
                  <a:moveTo>
                    <a:pt x="5714" y="0"/>
                  </a:moveTo>
                  <a:lnTo>
                    <a:pt x="0" y="0"/>
                  </a:lnTo>
                </a:path>
              </a:pathLst>
            </a:custGeom>
            <a:ln w="3175">
              <a:solidFill>
                <a:srgbClr val="000000"/>
              </a:solidFill>
            </a:ln>
          </p:spPr>
          <p:txBody>
            <a:bodyPr wrap="square" lIns="0" tIns="0" rIns="0" bIns="0" rtlCol="0"/>
            <a:lstStyle/>
            <a:p>
              <a:endParaRPr sz="1227"/>
            </a:p>
          </p:txBody>
        </p:sp>
        <p:sp>
          <p:nvSpPr>
            <p:cNvPr id="3751" name="object 3751"/>
            <p:cNvSpPr/>
            <p:nvPr/>
          </p:nvSpPr>
          <p:spPr>
            <a:xfrm>
              <a:off x="11572113" y="7954899"/>
              <a:ext cx="0" cy="22860"/>
            </a:xfrm>
            <a:custGeom>
              <a:avLst/>
              <a:gdLst/>
              <a:ahLst/>
              <a:cxnLst/>
              <a:rect l="l" t="t" r="r" b="b"/>
              <a:pathLst>
                <a:path h="22859">
                  <a:moveTo>
                    <a:pt x="0" y="22859"/>
                  </a:moveTo>
                  <a:lnTo>
                    <a:pt x="0" y="0"/>
                  </a:lnTo>
                </a:path>
              </a:pathLst>
            </a:custGeom>
            <a:ln w="3175">
              <a:solidFill>
                <a:srgbClr val="000000"/>
              </a:solidFill>
            </a:ln>
          </p:spPr>
          <p:txBody>
            <a:bodyPr wrap="square" lIns="0" tIns="0" rIns="0" bIns="0" rtlCol="0"/>
            <a:lstStyle/>
            <a:p>
              <a:endParaRPr sz="1227"/>
            </a:p>
          </p:txBody>
        </p:sp>
        <p:sp>
          <p:nvSpPr>
            <p:cNvPr id="3752" name="object 3752"/>
            <p:cNvSpPr/>
            <p:nvPr/>
          </p:nvSpPr>
          <p:spPr>
            <a:xfrm>
              <a:off x="11572113" y="7954899"/>
              <a:ext cx="5715" cy="0"/>
            </a:xfrm>
            <a:custGeom>
              <a:avLst/>
              <a:gdLst/>
              <a:ahLst/>
              <a:cxnLst/>
              <a:rect l="l" t="t" r="r" b="b"/>
              <a:pathLst>
                <a:path w="5715">
                  <a:moveTo>
                    <a:pt x="0" y="0"/>
                  </a:moveTo>
                  <a:lnTo>
                    <a:pt x="5714" y="0"/>
                  </a:lnTo>
                </a:path>
              </a:pathLst>
            </a:custGeom>
            <a:ln w="3175">
              <a:solidFill>
                <a:srgbClr val="000000"/>
              </a:solidFill>
            </a:ln>
          </p:spPr>
          <p:txBody>
            <a:bodyPr wrap="square" lIns="0" tIns="0" rIns="0" bIns="0" rtlCol="0"/>
            <a:lstStyle/>
            <a:p>
              <a:endParaRPr sz="1227"/>
            </a:p>
          </p:txBody>
        </p:sp>
        <p:sp>
          <p:nvSpPr>
            <p:cNvPr id="3753" name="object 3753"/>
            <p:cNvSpPr/>
            <p:nvPr/>
          </p:nvSpPr>
          <p:spPr>
            <a:xfrm>
              <a:off x="11577828" y="7954899"/>
              <a:ext cx="0" cy="22860"/>
            </a:xfrm>
            <a:custGeom>
              <a:avLst/>
              <a:gdLst/>
              <a:ahLst/>
              <a:cxnLst/>
              <a:rect l="l" t="t" r="r" b="b"/>
              <a:pathLst>
                <a:path h="22859">
                  <a:moveTo>
                    <a:pt x="0" y="0"/>
                  </a:moveTo>
                  <a:lnTo>
                    <a:pt x="0" y="22859"/>
                  </a:lnTo>
                </a:path>
              </a:pathLst>
            </a:custGeom>
            <a:ln w="3175">
              <a:solidFill>
                <a:srgbClr val="000000"/>
              </a:solidFill>
            </a:ln>
          </p:spPr>
          <p:txBody>
            <a:bodyPr wrap="square" lIns="0" tIns="0" rIns="0" bIns="0" rtlCol="0"/>
            <a:lstStyle/>
            <a:p>
              <a:endParaRPr sz="1227"/>
            </a:p>
          </p:txBody>
        </p:sp>
        <p:sp>
          <p:nvSpPr>
            <p:cNvPr id="3754" name="object 3754"/>
            <p:cNvSpPr/>
            <p:nvPr/>
          </p:nvSpPr>
          <p:spPr>
            <a:xfrm>
              <a:off x="11572113" y="8247507"/>
              <a:ext cx="5715" cy="0"/>
            </a:xfrm>
            <a:custGeom>
              <a:avLst/>
              <a:gdLst/>
              <a:ahLst/>
              <a:cxnLst/>
              <a:rect l="l" t="t" r="r" b="b"/>
              <a:pathLst>
                <a:path w="5715">
                  <a:moveTo>
                    <a:pt x="5714" y="0"/>
                  </a:moveTo>
                  <a:lnTo>
                    <a:pt x="0" y="0"/>
                  </a:lnTo>
                </a:path>
              </a:pathLst>
            </a:custGeom>
            <a:ln w="3175">
              <a:solidFill>
                <a:srgbClr val="000000"/>
              </a:solidFill>
            </a:ln>
          </p:spPr>
          <p:txBody>
            <a:bodyPr wrap="square" lIns="0" tIns="0" rIns="0" bIns="0" rtlCol="0"/>
            <a:lstStyle/>
            <a:p>
              <a:endParaRPr sz="1227"/>
            </a:p>
          </p:txBody>
        </p:sp>
        <p:sp>
          <p:nvSpPr>
            <p:cNvPr id="3755" name="object 3755"/>
            <p:cNvSpPr/>
            <p:nvPr/>
          </p:nvSpPr>
          <p:spPr>
            <a:xfrm>
              <a:off x="11572113" y="8224647"/>
              <a:ext cx="0" cy="22860"/>
            </a:xfrm>
            <a:custGeom>
              <a:avLst/>
              <a:gdLst/>
              <a:ahLst/>
              <a:cxnLst/>
              <a:rect l="l" t="t" r="r" b="b"/>
              <a:pathLst>
                <a:path h="22859">
                  <a:moveTo>
                    <a:pt x="0" y="22859"/>
                  </a:moveTo>
                  <a:lnTo>
                    <a:pt x="0" y="0"/>
                  </a:lnTo>
                </a:path>
              </a:pathLst>
            </a:custGeom>
            <a:ln w="3175">
              <a:solidFill>
                <a:srgbClr val="000000"/>
              </a:solidFill>
            </a:ln>
          </p:spPr>
          <p:txBody>
            <a:bodyPr wrap="square" lIns="0" tIns="0" rIns="0" bIns="0" rtlCol="0"/>
            <a:lstStyle/>
            <a:p>
              <a:endParaRPr sz="1227"/>
            </a:p>
          </p:txBody>
        </p:sp>
        <p:sp>
          <p:nvSpPr>
            <p:cNvPr id="3756" name="object 3756"/>
            <p:cNvSpPr/>
            <p:nvPr/>
          </p:nvSpPr>
          <p:spPr>
            <a:xfrm>
              <a:off x="11572113" y="8224647"/>
              <a:ext cx="5715" cy="0"/>
            </a:xfrm>
            <a:custGeom>
              <a:avLst/>
              <a:gdLst/>
              <a:ahLst/>
              <a:cxnLst/>
              <a:rect l="l" t="t" r="r" b="b"/>
              <a:pathLst>
                <a:path w="5715">
                  <a:moveTo>
                    <a:pt x="0" y="0"/>
                  </a:moveTo>
                  <a:lnTo>
                    <a:pt x="5714" y="0"/>
                  </a:lnTo>
                </a:path>
              </a:pathLst>
            </a:custGeom>
            <a:ln w="3175">
              <a:solidFill>
                <a:srgbClr val="000000"/>
              </a:solidFill>
            </a:ln>
          </p:spPr>
          <p:txBody>
            <a:bodyPr wrap="square" lIns="0" tIns="0" rIns="0" bIns="0" rtlCol="0"/>
            <a:lstStyle/>
            <a:p>
              <a:endParaRPr sz="1227"/>
            </a:p>
          </p:txBody>
        </p:sp>
        <p:sp>
          <p:nvSpPr>
            <p:cNvPr id="3757" name="object 3757"/>
            <p:cNvSpPr/>
            <p:nvPr/>
          </p:nvSpPr>
          <p:spPr>
            <a:xfrm>
              <a:off x="11577828" y="8224647"/>
              <a:ext cx="0" cy="22860"/>
            </a:xfrm>
            <a:custGeom>
              <a:avLst/>
              <a:gdLst/>
              <a:ahLst/>
              <a:cxnLst/>
              <a:rect l="l" t="t" r="r" b="b"/>
              <a:pathLst>
                <a:path h="22859">
                  <a:moveTo>
                    <a:pt x="0" y="0"/>
                  </a:moveTo>
                  <a:lnTo>
                    <a:pt x="0" y="22859"/>
                  </a:lnTo>
                </a:path>
              </a:pathLst>
            </a:custGeom>
            <a:ln w="3175">
              <a:solidFill>
                <a:srgbClr val="000000"/>
              </a:solidFill>
            </a:ln>
          </p:spPr>
          <p:txBody>
            <a:bodyPr wrap="square" lIns="0" tIns="0" rIns="0" bIns="0" rtlCol="0"/>
            <a:lstStyle/>
            <a:p>
              <a:endParaRPr sz="1227"/>
            </a:p>
          </p:txBody>
        </p:sp>
        <p:sp>
          <p:nvSpPr>
            <p:cNvPr id="3758" name="object 3758"/>
            <p:cNvSpPr/>
            <p:nvPr/>
          </p:nvSpPr>
          <p:spPr>
            <a:xfrm>
              <a:off x="4344542" y="8225789"/>
              <a:ext cx="0" cy="22860"/>
            </a:xfrm>
            <a:custGeom>
              <a:avLst/>
              <a:gdLst/>
              <a:ahLst/>
              <a:cxnLst/>
              <a:rect l="l" t="t" r="r" b="b"/>
              <a:pathLst>
                <a:path h="22859">
                  <a:moveTo>
                    <a:pt x="0" y="22478"/>
                  </a:moveTo>
                  <a:lnTo>
                    <a:pt x="0" y="0"/>
                  </a:lnTo>
                </a:path>
              </a:pathLst>
            </a:custGeom>
            <a:ln w="3175">
              <a:solidFill>
                <a:srgbClr val="000000"/>
              </a:solidFill>
            </a:ln>
          </p:spPr>
          <p:txBody>
            <a:bodyPr wrap="square" lIns="0" tIns="0" rIns="0" bIns="0" rtlCol="0"/>
            <a:lstStyle/>
            <a:p>
              <a:endParaRPr sz="1227"/>
            </a:p>
          </p:txBody>
        </p:sp>
        <p:sp>
          <p:nvSpPr>
            <p:cNvPr id="3759" name="object 3759"/>
            <p:cNvSpPr/>
            <p:nvPr/>
          </p:nvSpPr>
          <p:spPr>
            <a:xfrm>
              <a:off x="4349877" y="8225789"/>
              <a:ext cx="0" cy="22860"/>
            </a:xfrm>
            <a:custGeom>
              <a:avLst/>
              <a:gdLst/>
              <a:ahLst/>
              <a:cxnLst/>
              <a:rect l="l" t="t" r="r" b="b"/>
              <a:pathLst>
                <a:path h="22859">
                  <a:moveTo>
                    <a:pt x="0" y="0"/>
                  </a:moveTo>
                  <a:lnTo>
                    <a:pt x="0" y="22478"/>
                  </a:lnTo>
                </a:path>
              </a:pathLst>
            </a:custGeom>
            <a:ln w="3175">
              <a:solidFill>
                <a:srgbClr val="000000"/>
              </a:solidFill>
            </a:ln>
          </p:spPr>
          <p:txBody>
            <a:bodyPr wrap="square" lIns="0" tIns="0" rIns="0" bIns="0" rtlCol="0"/>
            <a:lstStyle/>
            <a:p>
              <a:endParaRPr sz="1227"/>
            </a:p>
          </p:txBody>
        </p:sp>
        <p:sp>
          <p:nvSpPr>
            <p:cNvPr id="3760" name="object 3760"/>
            <p:cNvSpPr/>
            <p:nvPr/>
          </p:nvSpPr>
          <p:spPr>
            <a:xfrm>
              <a:off x="4549521" y="8248269"/>
              <a:ext cx="83185" cy="0"/>
            </a:xfrm>
            <a:custGeom>
              <a:avLst/>
              <a:gdLst/>
              <a:ahLst/>
              <a:cxnLst/>
              <a:rect l="l" t="t" r="r" b="b"/>
              <a:pathLst>
                <a:path w="83185">
                  <a:moveTo>
                    <a:pt x="83057" y="0"/>
                  </a:moveTo>
                  <a:lnTo>
                    <a:pt x="0" y="0"/>
                  </a:lnTo>
                </a:path>
              </a:pathLst>
            </a:custGeom>
            <a:ln w="3175">
              <a:solidFill>
                <a:srgbClr val="000000"/>
              </a:solidFill>
            </a:ln>
          </p:spPr>
          <p:txBody>
            <a:bodyPr wrap="square" lIns="0" tIns="0" rIns="0" bIns="0" rtlCol="0"/>
            <a:lstStyle/>
            <a:p>
              <a:endParaRPr sz="1227"/>
            </a:p>
          </p:txBody>
        </p:sp>
        <p:sp>
          <p:nvSpPr>
            <p:cNvPr id="3761" name="object 3761"/>
            <p:cNvSpPr/>
            <p:nvPr/>
          </p:nvSpPr>
          <p:spPr>
            <a:xfrm>
              <a:off x="4549521" y="8225789"/>
              <a:ext cx="0" cy="22860"/>
            </a:xfrm>
            <a:custGeom>
              <a:avLst/>
              <a:gdLst/>
              <a:ahLst/>
              <a:cxnLst/>
              <a:rect l="l" t="t" r="r" b="b"/>
              <a:pathLst>
                <a:path h="22859">
                  <a:moveTo>
                    <a:pt x="0" y="22478"/>
                  </a:moveTo>
                  <a:lnTo>
                    <a:pt x="0" y="0"/>
                  </a:lnTo>
                </a:path>
              </a:pathLst>
            </a:custGeom>
            <a:ln w="3175">
              <a:solidFill>
                <a:srgbClr val="000000"/>
              </a:solidFill>
            </a:ln>
          </p:spPr>
          <p:txBody>
            <a:bodyPr wrap="square" lIns="0" tIns="0" rIns="0" bIns="0" rtlCol="0"/>
            <a:lstStyle/>
            <a:p>
              <a:endParaRPr sz="1227"/>
            </a:p>
          </p:txBody>
        </p:sp>
        <p:sp>
          <p:nvSpPr>
            <p:cNvPr id="3762" name="object 3762"/>
            <p:cNvSpPr/>
            <p:nvPr/>
          </p:nvSpPr>
          <p:spPr>
            <a:xfrm>
              <a:off x="4549521" y="8225789"/>
              <a:ext cx="46990" cy="0"/>
            </a:xfrm>
            <a:custGeom>
              <a:avLst/>
              <a:gdLst/>
              <a:ahLst/>
              <a:cxnLst/>
              <a:rect l="l" t="t" r="r" b="b"/>
              <a:pathLst>
                <a:path w="46989">
                  <a:moveTo>
                    <a:pt x="0" y="0"/>
                  </a:moveTo>
                  <a:lnTo>
                    <a:pt x="46481" y="0"/>
                  </a:lnTo>
                </a:path>
              </a:pathLst>
            </a:custGeom>
            <a:ln w="3175">
              <a:solidFill>
                <a:srgbClr val="000000"/>
              </a:solidFill>
            </a:ln>
          </p:spPr>
          <p:txBody>
            <a:bodyPr wrap="square" lIns="0" tIns="0" rIns="0" bIns="0" rtlCol="0"/>
            <a:lstStyle/>
            <a:p>
              <a:endParaRPr sz="1227"/>
            </a:p>
          </p:txBody>
        </p:sp>
        <p:sp>
          <p:nvSpPr>
            <p:cNvPr id="3763" name="object 3763"/>
            <p:cNvSpPr/>
            <p:nvPr/>
          </p:nvSpPr>
          <p:spPr>
            <a:xfrm>
              <a:off x="4555235" y="8225789"/>
              <a:ext cx="0" cy="22860"/>
            </a:xfrm>
            <a:custGeom>
              <a:avLst/>
              <a:gdLst/>
              <a:ahLst/>
              <a:cxnLst/>
              <a:rect l="l" t="t" r="r" b="b"/>
              <a:pathLst>
                <a:path h="22859">
                  <a:moveTo>
                    <a:pt x="0" y="0"/>
                  </a:moveTo>
                  <a:lnTo>
                    <a:pt x="0" y="22478"/>
                  </a:lnTo>
                </a:path>
              </a:pathLst>
            </a:custGeom>
            <a:ln w="3175">
              <a:solidFill>
                <a:srgbClr val="000000"/>
              </a:solidFill>
            </a:ln>
          </p:spPr>
          <p:txBody>
            <a:bodyPr wrap="square" lIns="0" tIns="0" rIns="0" bIns="0" rtlCol="0"/>
            <a:lstStyle/>
            <a:p>
              <a:endParaRPr sz="1227"/>
            </a:p>
          </p:txBody>
        </p:sp>
        <p:sp>
          <p:nvSpPr>
            <p:cNvPr id="3764" name="object 3764"/>
            <p:cNvSpPr/>
            <p:nvPr/>
          </p:nvSpPr>
          <p:spPr>
            <a:xfrm>
              <a:off x="2653283" y="3217164"/>
              <a:ext cx="0" cy="22225"/>
            </a:xfrm>
            <a:custGeom>
              <a:avLst/>
              <a:gdLst/>
              <a:ahLst/>
              <a:cxnLst/>
              <a:rect l="l" t="t" r="r" b="b"/>
              <a:pathLst>
                <a:path h="22225">
                  <a:moveTo>
                    <a:pt x="0" y="21716"/>
                  </a:moveTo>
                  <a:lnTo>
                    <a:pt x="0" y="0"/>
                  </a:lnTo>
                </a:path>
              </a:pathLst>
            </a:custGeom>
            <a:ln w="3175">
              <a:solidFill>
                <a:srgbClr val="000000"/>
              </a:solidFill>
            </a:ln>
          </p:spPr>
          <p:txBody>
            <a:bodyPr wrap="square" lIns="0" tIns="0" rIns="0" bIns="0" rtlCol="0"/>
            <a:lstStyle/>
            <a:p>
              <a:endParaRPr sz="1227"/>
            </a:p>
          </p:txBody>
        </p:sp>
        <p:sp>
          <p:nvSpPr>
            <p:cNvPr id="3765" name="object 3765"/>
            <p:cNvSpPr/>
            <p:nvPr/>
          </p:nvSpPr>
          <p:spPr>
            <a:xfrm>
              <a:off x="2647569" y="3217164"/>
              <a:ext cx="5715" cy="0"/>
            </a:xfrm>
            <a:custGeom>
              <a:avLst/>
              <a:gdLst/>
              <a:ahLst/>
              <a:cxnLst/>
              <a:rect l="l" t="t" r="r" b="b"/>
              <a:pathLst>
                <a:path w="5714">
                  <a:moveTo>
                    <a:pt x="5714" y="0"/>
                  </a:moveTo>
                  <a:lnTo>
                    <a:pt x="0" y="0"/>
                  </a:lnTo>
                </a:path>
              </a:pathLst>
            </a:custGeom>
            <a:ln w="3175">
              <a:solidFill>
                <a:srgbClr val="000000"/>
              </a:solidFill>
            </a:ln>
          </p:spPr>
          <p:txBody>
            <a:bodyPr wrap="square" lIns="0" tIns="0" rIns="0" bIns="0" rtlCol="0"/>
            <a:lstStyle/>
            <a:p>
              <a:endParaRPr sz="1227"/>
            </a:p>
          </p:txBody>
        </p:sp>
        <p:sp>
          <p:nvSpPr>
            <p:cNvPr id="3766" name="object 3766"/>
            <p:cNvSpPr/>
            <p:nvPr/>
          </p:nvSpPr>
          <p:spPr>
            <a:xfrm>
              <a:off x="2919222" y="3238880"/>
              <a:ext cx="26034" cy="0"/>
            </a:xfrm>
            <a:custGeom>
              <a:avLst/>
              <a:gdLst/>
              <a:ahLst/>
              <a:cxnLst/>
              <a:rect l="l" t="t" r="r" b="b"/>
              <a:pathLst>
                <a:path w="26035">
                  <a:moveTo>
                    <a:pt x="0" y="0"/>
                  </a:moveTo>
                  <a:lnTo>
                    <a:pt x="25907" y="0"/>
                  </a:lnTo>
                </a:path>
              </a:pathLst>
            </a:custGeom>
            <a:ln w="3175">
              <a:solidFill>
                <a:srgbClr val="000000"/>
              </a:solidFill>
            </a:ln>
          </p:spPr>
          <p:txBody>
            <a:bodyPr wrap="square" lIns="0" tIns="0" rIns="0" bIns="0" rtlCol="0"/>
            <a:lstStyle/>
            <a:p>
              <a:endParaRPr sz="1227"/>
            </a:p>
          </p:txBody>
        </p:sp>
        <p:sp>
          <p:nvSpPr>
            <p:cNvPr id="3767" name="object 3767"/>
            <p:cNvSpPr/>
            <p:nvPr/>
          </p:nvSpPr>
          <p:spPr>
            <a:xfrm>
              <a:off x="2919222" y="3217164"/>
              <a:ext cx="5715" cy="0"/>
            </a:xfrm>
            <a:custGeom>
              <a:avLst/>
              <a:gdLst/>
              <a:ahLst/>
              <a:cxnLst/>
              <a:rect l="l" t="t" r="r" b="b"/>
              <a:pathLst>
                <a:path w="5714">
                  <a:moveTo>
                    <a:pt x="5714" y="0"/>
                  </a:moveTo>
                  <a:lnTo>
                    <a:pt x="0" y="0"/>
                  </a:lnTo>
                </a:path>
              </a:pathLst>
            </a:custGeom>
            <a:ln w="3175">
              <a:solidFill>
                <a:srgbClr val="000000"/>
              </a:solidFill>
            </a:ln>
          </p:spPr>
          <p:txBody>
            <a:bodyPr wrap="square" lIns="0" tIns="0" rIns="0" bIns="0" rtlCol="0"/>
            <a:lstStyle/>
            <a:p>
              <a:endParaRPr sz="1227"/>
            </a:p>
          </p:txBody>
        </p:sp>
        <p:sp>
          <p:nvSpPr>
            <p:cNvPr id="3768" name="object 3768"/>
            <p:cNvSpPr/>
            <p:nvPr/>
          </p:nvSpPr>
          <p:spPr>
            <a:xfrm>
              <a:off x="2919222" y="3217164"/>
              <a:ext cx="0" cy="22225"/>
            </a:xfrm>
            <a:custGeom>
              <a:avLst/>
              <a:gdLst/>
              <a:ahLst/>
              <a:cxnLst/>
              <a:rect l="l" t="t" r="r" b="b"/>
              <a:pathLst>
                <a:path h="22225">
                  <a:moveTo>
                    <a:pt x="0" y="0"/>
                  </a:moveTo>
                  <a:lnTo>
                    <a:pt x="0" y="21716"/>
                  </a:lnTo>
                </a:path>
              </a:pathLst>
            </a:custGeom>
            <a:ln w="3175">
              <a:solidFill>
                <a:srgbClr val="000000"/>
              </a:solidFill>
            </a:ln>
          </p:spPr>
          <p:txBody>
            <a:bodyPr wrap="square" lIns="0" tIns="0" rIns="0" bIns="0" rtlCol="0"/>
            <a:lstStyle/>
            <a:p>
              <a:endParaRPr sz="1227"/>
            </a:p>
          </p:txBody>
        </p:sp>
        <p:sp>
          <p:nvSpPr>
            <p:cNvPr id="3769" name="object 3769"/>
            <p:cNvSpPr/>
            <p:nvPr/>
          </p:nvSpPr>
          <p:spPr>
            <a:xfrm>
              <a:off x="11982450" y="7977758"/>
              <a:ext cx="5715" cy="0"/>
            </a:xfrm>
            <a:custGeom>
              <a:avLst/>
              <a:gdLst/>
              <a:ahLst/>
              <a:cxnLst/>
              <a:rect l="l" t="t" r="r" b="b"/>
              <a:pathLst>
                <a:path w="5715">
                  <a:moveTo>
                    <a:pt x="5714" y="0"/>
                  </a:moveTo>
                  <a:lnTo>
                    <a:pt x="0" y="0"/>
                  </a:lnTo>
                </a:path>
              </a:pathLst>
            </a:custGeom>
            <a:ln w="3175">
              <a:solidFill>
                <a:srgbClr val="000000"/>
              </a:solidFill>
            </a:ln>
          </p:spPr>
          <p:txBody>
            <a:bodyPr wrap="square" lIns="0" tIns="0" rIns="0" bIns="0" rtlCol="0"/>
            <a:lstStyle/>
            <a:p>
              <a:endParaRPr sz="1227"/>
            </a:p>
          </p:txBody>
        </p:sp>
        <p:sp>
          <p:nvSpPr>
            <p:cNvPr id="3770" name="object 3770"/>
            <p:cNvSpPr/>
            <p:nvPr/>
          </p:nvSpPr>
          <p:spPr>
            <a:xfrm>
              <a:off x="11982450" y="7954899"/>
              <a:ext cx="0" cy="22860"/>
            </a:xfrm>
            <a:custGeom>
              <a:avLst/>
              <a:gdLst/>
              <a:ahLst/>
              <a:cxnLst/>
              <a:rect l="l" t="t" r="r" b="b"/>
              <a:pathLst>
                <a:path h="22859">
                  <a:moveTo>
                    <a:pt x="0" y="22859"/>
                  </a:moveTo>
                  <a:lnTo>
                    <a:pt x="0" y="0"/>
                  </a:lnTo>
                </a:path>
              </a:pathLst>
            </a:custGeom>
            <a:ln w="3175">
              <a:solidFill>
                <a:srgbClr val="000000"/>
              </a:solidFill>
            </a:ln>
          </p:spPr>
          <p:txBody>
            <a:bodyPr wrap="square" lIns="0" tIns="0" rIns="0" bIns="0" rtlCol="0"/>
            <a:lstStyle/>
            <a:p>
              <a:endParaRPr sz="1227"/>
            </a:p>
          </p:txBody>
        </p:sp>
        <p:sp>
          <p:nvSpPr>
            <p:cNvPr id="3771" name="object 3771"/>
            <p:cNvSpPr/>
            <p:nvPr/>
          </p:nvSpPr>
          <p:spPr>
            <a:xfrm>
              <a:off x="11982450" y="7954899"/>
              <a:ext cx="5715" cy="0"/>
            </a:xfrm>
            <a:custGeom>
              <a:avLst/>
              <a:gdLst/>
              <a:ahLst/>
              <a:cxnLst/>
              <a:rect l="l" t="t" r="r" b="b"/>
              <a:pathLst>
                <a:path w="5715">
                  <a:moveTo>
                    <a:pt x="0" y="0"/>
                  </a:moveTo>
                  <a:lnTo>
                    <a:pt x="5714" y="0"/>
                  </a:lnTo>
                </a:path>
              </a:pathLst>
            </a:custGeom>
            <a:ln w="3175">
              <a:solidFill>
                <a:srgbClr val="000000"/>
              </a:solidFill>
            </a:ln>
          </p:spPr>
          <p:txBody>
            <a:bodyPr wrap="square" lIns="0" tIns="0" rIns="0" bIns="0" rtlCol="0"/>
            <a:lstStyle/>
            <a:p>
              <a:endParaRPr sz="1227"/>
            </a:p>
          </p:txBody>
        </p:sp>
        <p:sp>
          <p:nvSpPr>
            <p:cNvPr id="3772" name="object 3772"/>
            <p:cNvSpPr/>
            <p:nvPr/>
          </p:nvSpPr>
          <p:spPr>
            <a:xfrm>
              <a:off x="11988165" y="7954899"/>
              <a:ext cx="0" cy="22860"/>
            </a:xfrm>
            <a:custGeom>
              <a:avLst/>
              <a:gdLst/>
              <a:ahLst/>
              <a:cxnLst/>
              <a:rect l="l" t="t" r="r" b="b"/>
              <a:pathLst>
                <a:path h="22859">
                  <a:moveTo>
                    <a:pt x="0" y="0"/>
                  </a:moveTo>
                  <a:lnTo>
                    <a:pt x="0" y="22859"/>
                  </a:lnTo>
                </a:path>
              </a:pathLst>
            </a:custGeom>
            <a:ln w="3175">
              <a:solidFill>
                <a:srgbClr val="000000"/>
              </a:solidFill>
            </a:ln>
          </p:spPr>
          <p:txBody>
            <a:bodyPr wrap="square" lIns="0" tIns="0" rIns="0" bIns="0" rtlCol="0"/>
            <a:lstStyle/>
            <a:p>
              <a:endParaRPr sz="1227"/>
            </a:p>
          </p:txBody>
        </p:sp>
        <p:sp>
          <p:nvSpPr>
            <p:cNvPr id="3773" name="object 3773"/>
            <p:cNvSpPr/>
            <p:nvPr/>
          </p:nvSpPr>
          <p:spPr>
            <a:xfrm>
              <a:off x="11777471" y="7977758"/>
              <a:ext cx="5715" cy="0"/>
            </a:xfrm>
            <a:custGeom>
              <a:avLst/>
              <a:gdLst/>
              <a:ahLst/>
              <a:cxnLst/>
              <a:rect l="l" t="t" r="r" b="b"/>
              <a:pathLst>
                <a:path w="5715">
                  <a:moveTo>
                    <a:pt x="5333" y="0"/>
                  </a:moveTo>
                  <a:lnTo>
                    <a:pt x="0" y="0"/>
                  </a:lnTo>
                </a:path>
              </a:pathLst>
            </a:custGeom>
            <a:ln w="3175">
              <a:solidFill>
                <a:srgbClr val="000000"/>
              </a:solidFill>
            </a:ln>
          </p:spPr>
          <p:txBody>
            <a:bodyPr wrap="square" lIns="0" tIns="0" rIns="0" bIns="0" rtlCol="0"/>
            <a:lstStyle/>
            <a:p>
              <a:endParaRPr sz="1227"/>
            </a:p>
          </p:txBody>
        </p:sp>
        <p:sp>
          <p:nvSpPr>
            <p:cNvPr id="3774" name="object 3774"/>
            <p:cNvSpPr/>
            <p:nvPr/>
          </p:nvSpPr>
          <p:spPr>
            <a:xfrm>
              <a:off x="11777471" y="7954899"/>
              <a:ext cx="0" cy="22860"/>
            </a:xfrm>
            <a:custGeom>
              <a:avLst/>
              <a:gdLst/>
              <a:ahLst/>
              <a:cxnLst/>
              <a:rect l="l" t="t" r="r" b="b"/>
              <a:pathLst>
                <a:path h="22859">
                  <a:moveTo>
                    <a:pt x="0" y="22859"/>
                  </a:moveTo>
                  <a:lnTo>
                    <a:pt x="0" y="0"/>
                  </a:lnTo>
                </a:path>
              </a:pathLst>
            </a:custGeom>
            <a:ln w="3175">
              <a:solidFill>
                <a:srgbClr val="000000"/>
              </a:solidFill>
            </a:ln>
          </p:spPr>
          <p:txBody>
            <a:bodyPr wrap="square" lIns="0" tIns="0" rIns="0" bIns="0" rtlCol="0"/>
            <a:lstStyle/>
            <a:p>
              <a:endParaRPr sz="1227"/>
            </a:p>
          </p:txBody>
        </p:sp>
        <p:sp>
          <p:nvSpPr>
            <p:cNvPr id="3775" name="object 3775"/>
            <p:cNvSpPr/>
            <p:nvPr/>
          </p:nvSpPr>
          <p:spPr>
            <a:xfrm>
              <a:off x="11777471" y="7954899"/>
              <a:ext cx="5715" cy="0"/>
            </a:xfrm>
            <a:custGeom>
              <a:avLst/>
              <a:gdLst/>
              <a:ahLst/>
              <a:cxnLst/>
              <a:rect l="l" t="t" r="r" b="b"/>
              <a:pathLst>
                <a:path w="5715">
                  <a:moveTo>
                    <a:pt x="0" y="0"/>
                  </a:moveTo>
                  <a:lnTo>
                    <a:pt x="5333" y="0"/>
                  </a:lnTo>
                </a:path>
              </a:pathLst>
            </a:custGeom>
            <a:ln w="3175">
              <a:solidFill>
                <a:srgbClr val="000000"/>
              </a:solidFill>
            </a:ln>
          </p:spPr>
          <p:txBody>
            <a:bodyPr wrap="square" lIns="0" tIns="0" rIns="0" bIns="0" rtlCol="0"/>
            <a:lstStyle/>
            <a:p>
              <a:endParaRPr sz="1227"/>
            </a:p>
          </p:txBody>
        </p:sp>
        <p:sp>
          <p:nvSpPr>
            <p:cNvPr id="3776" name="object 3776"/>
            <p:cNvSpPr/>
            <p:nvPr/>
          </p:nvSpPr>
          <p:spPr>
            <a:xfrm>
              <a:off x="11782806" y="7954899"/>
              <a:ext cx="0" cy="22860"/>
            </a:xfrm>
            <a:custGeom>
              <a:avLst/>
              <a:gdLst/>
              <a:ahLst/>
              <a:cxnLst/>
              <a:rect l="l" t="t" r="r" b="b"/>
              <a:pathLst>
                <a:path h="22859">
                  <a:moveTo>
                    <a:pt x="0" y="0"/>
                  </a:moveTo>
                  <a:lnTo>
                    <a:pt x="0" y="22859"/>
                  </a:lnTo>
                </a:path>
              </a:pathLst>
            </a:custGeom>
            <a:ln w="3175">
              <a:solidFill>
                <a:srgbClr val="000000"/>
              </a:solidFill>
            </a:ln>
          </p:spPr>
          <p:txBody>
            <a:bodyPr wrap="square" lIns="0" tIns="0" rIns="0" bIns="0" rtlCol="0"/>
            <a:lstStyle/>
            <a:p>
              <a:endParaRPr sz="1227"/>
            </a:p>
          </p:txBody>
        </p:sp>
        <p:sp>
          <p:nvSpPr>
            <p:cNvPr id="3777" name="object 3777"/>
            <p:cNvSpPr/>
            <p:nvPr/>
          </p:nvSpPr>
          <p:spPr>
            <a:xfrm>
              <a:off x="1175385" y="8225789"/>
              <a:ext cx="60960" cy="0"/>
            </a:xfrm>
            <a:custGeom>
              <a:avLst/>
              <a:gdLst/>
              <a:ahLst/>
              <a:cxnLst/>
              <a:rect l="l" t="t" r="r" b="b"/>
              <a:pathLst>
                <a:path w="60959">
                  <a:moveTo>
                    <a:pt x="0" y="0"/>
                  </a:moveTo>
                  <a:lnTo>
                    <a:pt x="60578" y="0"/>
                  </a:lnTo>
                </a:path>
              </a:pathLst>
            </a:custGeom>
            <a:ln w="3175">
              <a:solidFill>
                <a:srgbClr val="000000"/>
              </a:solidFill>
            </a:ln>
          </p:spPr>
          <p:txBody>
            <a:bodyPr wrap="square" lIns="0" tIns="0" rIns="0" bIns="0" rtlCol="0"/>
            <a:lstStyle/>
            <a:p>
              <a:endParaRPr sz="1227"/>
            </a:p>
          </p:txBody>
        </p:sp>
        <p:sp>
          <p:nvSpPr>
            <p:cNvPr id="3778" name="object 3778"/>
            <p:cNvSpPr/>
            <p:nvPr/>
          </p:nvSpPr>
          <p:spPr>
            <a:xfrm>
              <a:off x="1181100" y="8225789"/>
              <a:ext cx="0" cy="22860"/>
            </a:xfrm>
            <a:custGeom>
              <a:avLst/>
              <a:gdLst/>
              <a:ahLst/>
              <a:cxnLst/>
              <a:rect l="l" t="t" r="r" b="b"/>
              <a:pathLst>
                <a:path h="22859">
                  <a:moveTo>
                    <a:pt x="0" y="0"/>
                  </a:moveTo>
                  <a:lnTo>
                    <a:pt x="0" y="22478"/>
                  </a:lnTo>
                </a:path>
              </a:pathLst>
            </a:custGeom>
            <a:ln w="3175">
              <a:solidFill>
                <a:srgbClr val="000000"/>
              </a:solidFill>
            </a:ln>
          </p:spPr>
          <p:txBody>
            <a:bodyPr wrap="square" lIns="0" tIns="0" rIns="0" bIns="0" rtlCol="0"/>
            <a:lstStyle/>
            <a:p>
              <a:endParaRPr sz="1227"/>
            </a:p>
          </p:txBody>
        </p:sp>
        <p:sp>
          <p:nvSpPr>
            <p:cNvPr id="3779" name="object 3779"/>
            <p:cNvSpPr/>
            <p:nvPr/>
          </p:nvSpPr>
          <p:spPr>
            <a:xfrm>
              <a:off x="1175385" y="8248269"/>
              <a:ext cx="80645" cy="0"/>
            </a:xfrm>
            <a:custGeom>
              <a:avLst/>
              <a:gdLst/>
              <a:ahLst/>
              <a:cxnLst/>
              <a:rect l="l" t="t" r="r" b="b"/>
              <a:pathLst>
                <a:path w="80644">
                  <a:moveTo>
                    <a:pt x="80390" y="0"/>
                  </a:moveTo>
                  <a:lnTo>
                    <a:pt x="0" y="0"/>
                  </a:lnTo>
                </a:path>
              </a:pathLst>
            </a:custGeom>
            <a:ln w="3175">
              <a:solidFill>
                <a:srgbClr val="000000"/>
              </a:solidFill>
            </a:ln>
          </p:spPr>
          <p:txBody>
            <a:bodyPr wrap="square" lIns="0" tIns="0" rIns="0" bIns="0" rtlCol="0"/>
            <a:lstStyle/>
            <a:p>
              <a:endParaRPr sz="1227"/>
            </a:p>
          </p:txBody>
        </p:sp>
        <p:sp>
          <p:nvSpPr>
            <p:cNvPr id="3780" name="object 3780"/>
            <p:cNvSpPr/>
            <p:nvPr/>
          </p:nvSpPr>
          <p:spPr>
            <a:xfrm>
              <a:off x="1175385" y="8225789"/>
              <a:ext cx="0" cy="22860"/>
            </a:xfrm>
            <a:custGeom>
              <a:avLst/>
              <a:gdLst/>
              <a:ahLst/>
              <a:cxnLst/>
              <a:rect l="l" t="t" r="r" b="b"/>
              <a:pathLst>
                <a:path h="22859">
                  <a:moveTo>
                    <a:pt x="0" y="22478"/>
                  </a:moveTo>
                  <a:lnTo>
                    <a:pt x="0" y="0"/>
                  </a:lnTo>
                </a:path>
              </a:pathLst>
            </a:custGeom>
            <a:ln w="3175">
              <a:solidFill>
                <a:srgbClr val="000000"/>
              </a:solidFill>
            </a:ln>
          </p:spPr>
          <p:txBody>
            <a:bodyPr wrap="square" lIns="0" tIns="0" rIns="0" bIns="0" rtlCol="0"/>
            <a:lstStyle/>
            <a:p>
              <a:endParaRPr sz="1227"/>
            </a:p>
          </p:txBody>
        </p:sp>
        <p:sp>
          <p:nvSpPr>
            <p:cNvPr id="3781" name="object 3781"/>
            <p:cNvSpPr/>
            <p:nvPr/>
          </p:nvSpPr>
          <p:spPr>
            <a:xfrm>
              <a:off x="870584" y="8225789"/>
              <a:ext cx="0" cy="22860"/>
            </a:xfrm>
            <a:custGeom>
              <a:avLst/>
              <a:gdLst/>
              <a:ahLst/>
              <a:cxnLst/>
              <a:rect l="l" t="t" r="r" b="b"/>
              <a:pathLst>
                <a:path h="22859">
                  <a:moveTo>
                    <a:pt x="0" y="0"/>
                  </a:moveTo>
                  <a:lnTo>
                    <a:pt x="0" y="22478"/>
                  </a:lnTo>
                </a:path>
              </a:pathLst>
            </a:custGeom>
            <a:ln w="3175">
              <a:solidFill>
                <a:srgbClr val="000000"/>
              </a:solidFill>
            </a:ln>
          </p:spPr>
          <p:txBody>
            <a:bodyPr wrap="square" lIns="0" tIns="0" rIns="0" bIns="0" rtlCol="0"/>
            <a:lstStyle/>
            <a:p>
              <a:endParaRPr sz="1227"/>
            </a:p>
          </p:txBody>
        </p:sp>
        <p:sp>
          <p:nvSpPr>
            <p:cNvPr id="3782" name="object 3782"/>
            <p:cNvSpPr/>
            <p:nvPr/>
          </p:nvSpPr>
          <p:spPr>
            <a:xfrm>
              <a:off x="864869" y="8225789"/>
              <a:ext cx="0" cy="22860"/>
            </a:xfrm>
            <a:custGeom>
              <a:avLst/>
              <a:gdLst/>
              <a:ahLst/>
              <a:cxnLst/>
              <a:rect l="l" t="t" r="r" b="b"/>
              <a:pathLst>
                <a:path h="22859">
                  <a:moveTo>
                    <a:pt x="0" y="22478"/>
                  </a:moveTo>
                  <a:lnTo>
                    <a:pt x="0" y="0"/>
                  </a:lnTo>
                </a:path>
              </a:pathLst>
            </a:custGeom>
            <a:ln w="3175">
              <a:solidFill>
                <a:srgbClr val="000000"/>
              </a:solidFill>
            </a:ln>
          </p:spPr>
          <p:txBody>
            <a:bodyPr wrap="square" lIns="0" tIns="0" rIns="0" bIns="0" rtlCol="0"/>
            <a:lstStyle/>
            <a:p>
              <a:endParaRPr sz="1227"/>
            </a:p>
          </p:txBody>
        </p:sp>
        <p:sp>
          <p:nvSpPr>
            <p:cNvPr id="3783" name="object 3783"/>
            <p:cNvSpPr/>
            <p:nvPr/>
          </p:nvSpPr>
          <p:spPr>
            <a:xfrm>
              <a:off x="970406" y="8225789"/>
              <a:ext cx="5715" cy="0"/>
            </a:xfrm>
            <a:custGeom>
              <a:avLst/>
              <a:gdLst/>
              <a:ahLst/>
              <a:cxnLst/>
              <a:rect l="l" t="t" r="r" b="b"/>
              <a:pathLst>
                <a:path w="5715">
                  <a:moveTo>
                    <a:pt x="0" y="0"/>
                  </a:moveTo>
                  <a:lnTo>
                    <a:pt x="5333" y="0"/>
                  </a:lnTo>
                </a:path>
              </a:pathLst>
            </a:custGeom>
            <a:ln w="3175">
              <a:solidFill>
                <a:srgbClr val="000000"/>
              </a:solidFill>
            </a:ln>
          </p:spPr>
          <p:txBody>
            <a:bodyPr wrap="square" lIns="0" tIns="0" rIns="0" bIns="0" rtlCol="0"/>
            <a:lstStyle/>
            <a:p>
              <a:endParaRPr sz="1227"/>
            </a:p>
          </p:txBody>
        </p:sp>
        <p:sp>
          <p:nvSpPr>
            <p:cNvPr id="3784" name="object 3784"/>
            <p:cNvSpPr/>
            <p:nvPr/>
          </p:nvSpPr>
          <p:spPr>
            <a:xfrm>
              <a:off x="975741" y="8225789"/>
              <a:ext cx="0" cy="22860"/>
            </a:xfrm>
            <a:custGeom>
              <a:avLst/>
              <a:gdLst/>
              <a:ahLst/>
              <a:cxnLst/>
              <a:rect l="l" t="t" r="r" b="b"/>
              <a:pathLst>
                <a:path h="22859">
                  <a:moveTo>
                    <a:pt x="0" y="0"/>
                  </a:moveTo>
                  <a:lnTo>
                    <a:pt x="0" y="22478"/>
                  </a:lnTo>
                </a:path>
              </a:pathLst>
            </a:custGeom>
            <a:ln w="3175">
              <a:solidFill>
                <a:srgbClr val="000000"/>
              </a:solidFill>
            </a:ln>
          </p:spPr>
          <p:txBody>
            <a:bodyPr wrap="square" lIns="0" tIns="0" rIns="0" bIns="0" rtlCol="0"/>
            <a:lstStyle/>
            <a:p>
              <a:endParaRPr sz="1227"/>
            </a:p>
          </p:txBody>
        </p:sp>
        <p:sp>
          <p:nvSpPr>
            <p:cNvPr id="3785" name="object 3785"/>
            <p:cNvSpPr/>
            <p:nvPr/>
          </p:nvSpPr>
          <p:spPr>
            <a:xfrm>
              <a:off x="970406" y="8248269"/>
              <a:ext cx="5715" cy="0"/>
            </a:xfrm>
            <a:custGeom>
              <a:avLst/>
              <a:gdLst/>
              <a:ahLst/>
              <a:cxnLst/>
              <a:rect l="l" t="t" r="r" b="b"/>
              <a:pathLst>
                <a:path w="5715">
                  <a:moveTo>
                    <a:pt x="5333" y="0"/>
                  </a:moveTo>
                  <a:lnTo>
                    <a:pt x="0" y="0"/>
                  </a:lnTo>
                </a:path>
              </a:pathLst>
            </a:custGeom>
            <a:ln w="3175">
              <a:solidFill>
                <a:srgbClr val="000000"/>
              </a:solidFill>
            </a:ln>
          </p:spPr>
          <p:txBody>
            <a:bodyPr wrap="square" lIns="0" tIns="0" rIns="0" bIns="0" rtlCol="0"/>
            <a:lstStyle/>
            <a:p>
              <a:endParaRPr sz="1227"/>
            </a:p>
          </p:txBody>
        </p:sp>
        <p:sp>
          <p:nvSpPr>
            <p:cNvPr id="3786" name="object 3786"/>
            <p:cNvSpPr/>
            <p:nvPr/>
          </p:nvSpPr>
          <p:spPr>
            <a:xfrm>
              <a:off x="970406" y="8225789"/>
              <a:ext cx="0" cy="22860"/>
            </a:xfrm>
            <a:custGeom>
              <a:avLst/>
              <a:gdLst/>
              <a:ahLst/>
              <a:cxnLst/>
              <a:rect l="l" t="t" r="r" b="b"/>
              <a:pathLst>
                <a:path h="22859">
                  <a:moveTo>
                    <a:pt x="0" y="22478"/>
                  </a:moveTo>
                  <a:lnTo>
                    <a:pt x="0" y="0"/>
                  </a:lnTo>
                </a:path>
              </a:pathLst>
            </a:custGeom>
            <a:ln w="3175">
              <a:solidFill>
                <a:srgbClr val="000000"/>
              </a:solidFill>
            </a:ln>
          </p:spPr>
          <p:txBody>
            <a:bodyPr wrap="square" lIns="0" tIns="0" rIns="0" bIns="0" rtlCol="0"/>
            <a:lstStyle/>
            <a:p>
              <a:endParaRPr sz="1227"/>
            </a:p>
          </p:txBody>
        </p:sp>
        <p:sp>
          <p:nvSpPr>
            <p:cNvPr id="3787" name="object 3787"/>
            <p:cNvSpPr/>
            <p:nvPr/>
          </p:nvSpPr>
          <p:spPr>
            <a:xfrm>
              <a:off x="864869" y="7954899"/>
              <a:ext cx="5715" cy="0"/>
            </a:xfrm>
            <a:custGeom>
              <a:avLst/>
              <a:gdLst/>
              <a:ahLst/>
              <a:cxnLst/>
              <a:rect l="l" t="t" r="r" b="b"/>
              <a:pathLst>
                <a:path w="5715">
                  <a:moveTo>
                    <a:pt x="0" y="0"/>
                  </a:moveTo>
                  <a:lnTo>
                    <a:pt x="5714" y="0"/>
                  </a:lnTo>
                </a:path>
              </a:pathLst>
            </a:custGeom>
            <a:ln w="3175">
              <a:solidFill>
                <a:srgbClr val="000000"/>
              </a:solidFill>
            </a:ln>
          </p:spPr>
          <p:txBody>
            <a:bodyPr wrap="square" lIns="0" tIns="0" rIns="0" bIns="0" rtlCol="0"/>
            <a:lstStyle/>
            <a:p>
              <a:endParaRPr sz="1227"/>
            </a:p>
          </p:txBody>
        </p:sp>
        <p:sp>
          <p:nvSpPr>
            <p:cNvPr id="3788" name="object 3788"/>
            <p:cNvSpPr/>
            <p:nvPr/>
          </p:nvSpPr>
          <p:spPr>
            <a:xfrm>
              <a:off x="870584" y="7954899"/>
              <a:ext cx="0" cy="22860"/>
            </a:xfrm>
            <a:custGeom>
              <a:avLst/>
              <a:gdLst/>
              <a:ahLst/>
              <a:cxnLst/>
              <a:rect l="l" t="t" r="r" b="b"/>
              <a:pathLst>
                <a:path h="22859">
                  <a:moveTo>
                    <a:pt x="0" y="0"/>
                  </a:moveTo>
                  <a:lnTo>
                    <a:pt x="0" y="22859"/>
                  </a:lnTo>
                </a:path>
              </a:pathLst>
            </a:custGeom>
            <a:ln w="3175">
              <a:solidFill>
                <a:srgbClr val="000000"/>
              </a:solidFill>
            </a:ln>
          </p:spPr>
          <p:txBody>
            <a:bodyPr wrap="square" lIns="0" tIns="0" rIns="0" bIns="0" rtlCol="0"/>
            <a:lstStyle/>
            <a:p>
              <a:endParaRPr sz="1227"/>
            </a:p>
          </p:txBody>
        </p:sp>
        <p:sp>
          <p:nvSpPr>
            <p:cNvPr id="3789" name="object 3789"/>
            <p:cNvSpPr/>
            <p:nvPr/>
          </p:nvSpPr>
          <p:spPr>
            <a:xfrm>
              <a:off x="864869" y="7977758"/>
              <a:ext cx="5715" cy="0"/>
            </a:xfrm>
            <a:custGeom>
              <a:avLst/>
              <a:gdLst/>
              <a:ahLst/>
              <a:cxnLst/>
              <a:rect l="l" t="t" r="r" b="b"/>
              <a:pathLst>
                <a:path w="5715">
                  <a:moveTo>
                    <a:pt x="5714" y="0"/>
                  </a:moveTo>
                  <a:lnTo>
                    <a:pt x="0" y="0"/>
                  </a:lnTo>
                </a:path>
              </a:pathLst>
            </a:custGeom>
            <a:ln w="3175">
              <a:solidFill>
                <a:srgbClr val="000000"/>
              </a:solidFill>
            </a:ln>
          </p:spPr>
          <p:txBody>
            <a:bodyPr wrap="square" lIns="0" tIns="0" rIns="0" bIns="0" rtlCol="0"/>
            <a:lstStyle/>
            <a:p>
              <a:endParaRPr sz="1227"/>
            </a:p>
          </p:txBody>
        </p:sp>
        <p:sp>
          <p:nvSpPr>
            <p:cNvPr id="3790" name="object 3790"/>
            <p:cNvSpPr/>
            <p:nvPr/>
          </p:nvSpPr>
          <p:spPr>
            <a:xfrm>
              <a:off x="864869" y="7954899"/>
              <a:ext cx="0" cy="22860"/>
            </a:xfrm>
            <a:custGeom>
              <a:avLst/>
              <a:gdLst/>
              <a:ahLst/>
              <a:cxnLst/>
              <a:rect l="l" t="t" r="r" b="b"/>
              <a:pathLst>
                <a:path h="22859">
                  <a:moveTo>
                    <a:pt x="0" y="22859"/>
                  </a:moveTo>
                  <a:lnTo>
                    <a:pt x="0" y="0"/>
                  </a:lnTo>
                </a:path>
              </a:pathLst>
            </a:custGeom>
            <a:ln w="3175">
              <a:solidFill>
                <a:srgbClr val="000000"/>
              </a:solidFill>
            </a:ln>
          </p:spPr>
          <p:txBody>
            <a:bodyPr wrap="square" lIns="0" tIns="0" rIns="0" bIns="0" rtlCol="0"/>
            <a:lstStyle/>
            <a:p>
              <a:endParaRPr sz="1227"/>
            </a:p>
          </p:txBody>
        </p:sp>
        <p:sp>
          <p:nvSpPr>
            <p:cNvPr id="3791" name="object 3791"/>
            <p:cNvSpPr/>
            <p:nvPr/>
          </p:nvSpPr>
          <p:spPr>
            <a:xfrm>
              <a:off x="1175385" y="7954899"/>
              <a:ext cx="5715" cy="0"/>
            </a:xfrm>
            <a:custGeom>
              <a:avLst/>
              <a:gdLst/>
              <a:ahLst/>
              <a:cxnLst/>
              <a:rect l="l" t="t" r="r" b="b"/>
              <a:pathLst>
                <a:path w="5715">
                  <a:moveTo>
                    <a:pt x="0" y="0"/>
                  </a:moveTo>
                  <a:lnTo>
                    <a:pt x="5714" y="0"/>
                  </a:lnTo>
                </a:path>
              </a:pathLst>
            </a:custGeom>
            <a:ln w="3175">
              <a:solidFill>
                <a:srgbClr val="000000"/>
              </a:solidFill>
            </a:ln>
          </p:spPr>
          <p:txBody>
            <a:bodyPr wrap="square" lIns="0" tIns="0" rIns="0" bIns="0" rtlCol="0"/>
            <a:lstStyle/>
            <a:p>
              <a:endParaRPr sz="1227"/>
            </a:p>
          </p:txBody>
        </p:sp>
        <p:sp>
          <p:nvSpPr>
            <p:cNvPr id="3792" name="object 3792"/>
            <p:cNvSpPr/>
            <p:nvPr/>
          </p:nvSpPr>
          <p:spPr>
            <a:xfrm>
              <a:off x="1181100" y="7954899"/>
              <a:ext cx="0" cy="22860"/>
            </a:xfrm>
            <a:custGeom>
              <a:avLst/>
              <a:gdLst/>
              <a:ahLst/>
              <a:cxnLst/>
              <a:rect l="l" t="t" r="r" b="b"/>
              <a:pathLst>
                <a:path h="22859">
                  <a:moveTo>
                    <a:pt x="0" y="0"/>
                  </a:moveTo>
                  <a:lnTo>
                    <a:pt x="0" y="22859"/>
                  </a:lnTo>
                </a:path>
              </a:pathLst>
            </a:custGeom>
            <a:ln w="3175">
              <a:solidFill>
                <a:srgbClr val="000000"/>
              </a:solidFill>
            </a:ln>
          </p:spPr>
          <p:txBody>
            <a:bodyPr wrap="square" lIns="0" tIns="0" rIns="0" bIns="0" rtlCol="0"/>
            <a:lstStyle/>
            <a:p>
              <a:endParaRPr sz="1227"/>
            </a:p>
          </p:txBody>
        </p:sp>
        <p:sp>
          <p:nvSpPr>
            <p:cNvPr id="3793" name="object 3793"/>
            <p:cNvSpPr/>
            <p:nvPr/>
          </p:nvSpPr>
          <p:spPr>
            <a:xfrm>
              <a:off x="1175385" y="7977758"/>
              <a:ext cx="5715" cy="0"/>
            </a:xfrm>
            <a:custGeom>
              <a:avLst/>
              <a:gdLst/>
              <a:ahLst/>
              <a:cxnLst/>
              <a:rect l="l" t="t" r="r" b="b"/>
              <a:pathLst>
                <a:path w="5715">
                  <a:moveTo>
                    <a:pt x="5714" y="0"/>
                  </a:moveTo>
                  <a:lnTo>
                    <a:pt x="0" y="0"/>
                  </a:lnTo>
                </a:path>
              </a:pathLst>
            </a:custGeom>
            <a:ln w="3175">
              <a:solidFill>
                <a:srgbClr val="000000"/>
              </a:solidFill>
            </a:ln>
          </p:spPr>
          <p:txBody>
            <a:bodyPr wrap="square" lIns="0" tIns="0" rIns="0" bIns="0" rtlCol="0"/>
            <a:lstStyle/>
            <a:p>
              <a:endParaRPr sz="1227"/>
            </a:p>
          </p:txBody>
        </p:sp>
        <p:sp>
          <p:nvSpPr>
            <p:cNvPr id="3794" name="object 3794"/>
            <p:cNvSpPr/>
            <p:nvPr/>
          </p:nvSpPr>
          <p:spPr>
            <a:xfrm>
              <a:off x="1175385" y="7954899"/>
              <a:ext cx="0" cy="22860"/>
            </a:xfrm>
            <a:custGeom>
              <a:avLst/>
              <a:gdLst/>
              <a:ahLst/>
              <a:cxnLst/>
              <a:rect l="l" t="t" r="r" b="b"/>
              <a:pathLst>
                <a:path h="22859">
                  <a:moveTo>
                    <a:pt x="0" y="22859"/>
                  </a:moveTo>
                  <a:lnTo>
                    <a:pt x="0" y="0"/>
                  </a:lnTo>
                </a:path>
              </a:pathLst>
            </a:custGeom>
            <a:ln w="3175">
              <a:solidFill>
                <a:srgbClr val="000000"/>
              </a:solidFill>
            </a:ln>
          </p:spPr>
          <p:txBody>
            <a:bodyPr wrap="square" lIns="0" tIns="0" rIns="0" bIns="0" rtlCol="0"/>
            <a:lstStyle/>
            <a:p>
              <a:endParaRPr sz="1227"/>
            </a:p>
          </p:txBody>
        </p:sp>
        <p:sp>
          <p:nvSpPr>
            <p:cNvPr id="3795" name="object 3795"/>
            <p:cNvSpPr/>
            <p:nvPr/>
          </p:nvSpPr>
          <p:spPr>
            <a:xfrm>
              <a:off x="970406" y="7954899"/>
              <a:ext cx="5715" cy="0"/>
            </a:xfrm>
            <a:custGeom>
              <a:avLst/>
              <a:gdLst/>
              <a:ahLst/>
              <a:cxnLst/>
              <a:rect l="l" t="t" r="r" b="b"/>
              <a:pathLst>
                <a:path w="5715">
                  <a:moveTo>
                    <a:pt x="0" y="0"/>
                  </a:moveTo>
                  <a:lnTo>
                    <a:pt x="5333" y="0"/>
                  </a:lnTo>
                </a:path>
              </a:pathLst>
            </a:custGeom>
            <a:ln w="3175">
              <a:solidFill>
                <a:srgbClr val="000000"/>
              </a:solidFill>
            </a:ln>
          </p:spPr>
          <p:txBody>
            <a:bodyPr wrap="square" lIns="0" tIns="0" rIns="0" bIns="0" rtlCol="0"/>
            <a:lstStyle/>
            <a:p>
              <a:endParaRPr sz="1227"/>
            </a:p>
          </p:txBody>
        </p:sp>
        <p:sp>
          <p:nvSpPr>
            <p:cNvPr id="3796" name="object 3796"/>
            <p:cNvSpPr/>
            <p:nvPr/>
          </p:nvSpPr>
          <p:spPr>
            <a:xfrm>
              <a:off x="975741" y="7954899"/>
              <a:ext cx="0" cy="22860"/>
            </a:xfrm>
            <a:custGeom>
              <a:avLst/>
              <a:gdLst/>
              <a:ahLst/>
              <a:cxnLst/>
              <a:rect l="l" t="t" r="r" b="b"/>
              <a:pathLst>
                <a:path h="22859">
                  <a:moveTo>
                    <a:pt x="0" y="0"/>
                  </a:moveTo>
                  <a:lnTo>
                    <a:pt x="0" y="22859"/>
                  </a:lnTo>
                </a:path>
              </a:pathLst>
            </a:custGeom>
            <a:ln w="3175">
              <a:solidFill>
                <a:srgbClr val="000000"/>
              </a:solidFill>
            </a:ln>
          </p:spPr>
          <p:txBody>
            <a:bodyPr wrap="square" lIns="0" tIns="0" rIns="0" bIns="0" rtlCol="0"/>
            <a:lstStyle/>
            <a:p>
              <a:endParaRPr sz="1227"/>
            </a:p>
          </p:txBody>
        </p:sp>
        <p:sp>
          <p:nvSpPr>
            <p:cNvPr id="3797" name="object 3797"/>
            <p:cNvSpPr/>
            <p:nvPr/>
          </p:nvSpPr>
          <p:spPr>
            <a:xfrm>
              <a:off x="970406" y="7977758"/>
              <a:ext cx="5715" cy="0"/>
            </a:xfrm>
            <a:custGeom>
              <a:avLst/>
              <a:gdLst/>
              <a:ahLst/>
              <a:cxnLst/>
              <a:rect l="l" t="t" r="r" b="b"/>
              <a:pathLst>
                <a:path w="5715">
                  <a:moveTo>
                    <a:pt x="5333" y="0"/>
                  </a:moveTo>
                  <a:lnTo>
                    <a:pt x="0" y="0"/>
                  </a:lnTo>
                </a:path>
              </a:pathLst>
            </a:custGeom>
            <a:ln w="3175">
              <a:solidFill>
                <a:srgbClr val="000000"/>
              </a:solidFill>
            </a:ln>
          </p:spPr>
          <p:txBody>
            <a:bodyPr wrap="square" lIns="0" tIns="0" rIns="0" bIns="0" rtlCol="0"/>
            <a:lstStyle/>
            <a:p>
              <a:endParaRPr sz="1227"/>
            </a:p>
          </p:txBody>
        </p:sp>
        <p:sp>
          <p:nvSpPr>
            <p:cNvPr id="3798" name="object 3798"/>
            <p:cNvSpPr/>
            <p:nvPr/>
          </p:nvSpPr>
          <p:spPr>
            <a:xfrm>
              <a:off x="970406" y="7954899"/>
              <a:ext cx="0" cy="22860"/>
            </a:xfrm>
            <a:custGeom>
              <a:avLst/>
              <a:gdLst/>
              <a:ahLst/>
              <a:cxnLst/>
              <a:rect l="l" t="t" r="r" b="b"/>
              <a:pathLst>
                <a:path h="22859">
                  <a:moveTo>
                    <a:pt x="0" y="22859"/>
                  </a:moveTo>
                  <a:lnTo>
                    <a:pt x="0" y="0"/>
                  </a:lnTo>
                </a:path>
              </a:pathLst>
            </a:custGeom>
            <a:ln w="3175">
              <a:solidFill>
                <a:srgbClr val="000000"/>
              </a:solidFill>
            </a:ln>
          </p:spPr>
          <p:txBody>
            <a:bodyPr wrap="square" lIns="0" tIns="0" rIns="0" bIns="0" rtlCol="0"/>
            <a:lstStyle/>
            <a:p>
              <a:endParaRPr sz="1227"/>
            </a:p>
          </p:txBody>
        </p:sp>
        <p:sp>
          <p:nvSpPr>
            <p:cNvPr id="3799" name="object 3799"/>
            <p:cNvSpPr/>
            <p:nvPr/>
          </p:nvSpPr>
          <p:spPr>
            <a:xfrm>
              <a:off x="6645402" y="3217164"/>
              <a:ext cx="0" cy="22225"/>
            </a:xfrm>
            <a:custGeom>
              <a:avLst/>
              <a:gdLst/>
              <a:ahLst/>
              <a:cxnLst/>
              <a:rect l="l" t="t" r="r" b="b"/>
              <a:pathLst>
                <a:path h="22225">
                  <a:moveTo>
                    <a:pt x="0" y="21716"/>
                  </a:moveTo>
                  <a:lnTo>
                    <a:pt x="0" y="0"/>
                  </a:lnTo>
                </a:path>
              </a:pathLst>
            </a:custGeom>
            <a:ln w="3175">
              <a:solidFill>
                <a:srgbClr val="000000"/>
              </a:solidFill>
            </a:ln>
          </p:spPr>
          <p:txBody>
            <a:bodyPr wrap="square" lIns="0" tIns="0" rIns="0" bIns="0" rtlCol="0"/>
            <a:lstStyle/>
            <a:p>
              <a:endParaRPr sz="1227"/>
            </a:p>
          </p:txBody>
        </p:sp>
        <p:sp>
          <p:nvSpPr>
            <p:cNvPr id="3800" name="object 3800"/>
            <p:cNvSpPr/>
            <p:nvPr/>
          </p:nvSpPr>
          <p:spPr>
            <a:xfrm>
              <a:off x="6640067" y="3217164"/>
              <a:ext cx="5715" cy="0"/>
            </a:xfrm>
            <a:custGeom>
              <a:avLst/>
              <a:gdLst/>
              <a:ahLst/>
              <a:cxnLst/>
              <a:rect l="l" t="t" r="r" b="b"/>
              <a:pathLst>
                <a:path w="5715">
                  <a:moveTo>
                    <a:pt x="5333" y="0"/>
                  </a:moveTo>
                  <a:lnTo>
                    <a:pt x="0" y="0"/>
                  </a:lnTo>
                </a:path>
              </a:pathLst>
            </a:custGeom>
            <a:ln w="3175">
              <a:solidFill>
                <a:srgbClr val="000000"/>
              </a:solidFill>
            </a:ln>
          </p:spPr>
          <p:txBody>
            <a:bodyPr wrap="square" lIns="0" tIns="0" rIns="0" bIns="0" rtlCol="0"/>
            <a:lstStyle/>
            <a:p>
              <a:endParaRPr sz="1227"/>
            </a:p>
          </p:txBody>
        </p:sp>
        <p:sp>
          <p:nvSpPr>
            <p:cNvPr id="3801" name="object 3801"/>
            <p:cNvSpPr/>
            <p:nvPr/>
          </p:nvSpPr>
          <p:spPr>
            <a:xfrm>
              <a:off x="6911720" y="3238880"/>
              <a:ext cx="26034" cy="0"/>
            </a:xfrm>
            <a:custGeom>
              <a:avLst/>
              <a:gdLst/>
              <a:ahLst/>
              <a:cxnLst/>
              <a:rect l="l" t="t" r="r" b="b"/>
              <a:pathLst>
                <a:path w="26034">
                  <a:moveTo>
                    <a:pt x="0" y="0"/>
                  </a:moveTo>
                  <a:lnTo>
                    <a:pt x="25526" y="0"/>
                  </a:lnTo>
                </a:path>
              </a:pathLst>
            </a:custGeom>
            <a:ln w="3175">
              <a:solidFill>
                <a:srgbClr val="000000"/>
              </a:solidFill>
            </a:ln>
          </p:spPr>
          <p:txBody>
            <a:bodyPr wrap="square" lIns="0" tIns="0" rIns="0" bIns="0" rtlCol="0"/>
            <a:lstStyle/>
            <a:p>
              <a:endParaRPr sz="1227"/>
            </a:p>
          </p:txBody>
        </p:sp>
        <p:sp>
          <p:nvSpPr>
            <p:cNvPr id="3802" name="object 3802"/>
            <p:cNvSpPr/>
            <p:nvPr/>
          </p:nvSpPr>
          <p:spPr>
            <a:xfrm>
              <a:off x="6911720" y="3217164"/>
              <a:ext cx="5715" cy="0"/>
            </a:xfrm>
            <a:custGeom>
              <a:avLst/>
              <a:gdLst/>
              <a:ahLst/>
              <a:cxnLst/>
              <a:rect l="l" t="t" r="r" b="b"/>
              <a:pathLst>
                <a:path w="5715">
                  <a:moveTo>
                    <a:pt x="5714" y="0"/>
                  </a:moveTo>
                  <a:lnTo>
                    <a:pt x="0" y="0"/>
                  </a:lnTo>
                </a:path>
              </a:pathLst>
            </a:custGeom>
            <a:ln w="3175">
              <a:solidFill>
                <a:srgbClr val="000000"/>
              </a:solidFill>
            </a:ln>
          </p:spPr>
          <p:txBody>
            <a:bodyPr wrap="square" lIns="0" tIns="0" rIns="0" bIns="0" rtlCol="0"/>
            <a:lstStyle/>
            <a:p>
              <a:endParaRPr sz="1227"/>
            </a:p>
          </p:txBody>
        </p:sp>
        <p:sp>
          <p:nvSpPr>
            <p:cNvPr id="3803" name="object 3803"/>
            <p:cNvSpPr/>
            <p:nvPr/>
          </p:nvSpPr>
          <p:spPr>
            <a:xfrm>
              <a:off x="6911720" y="3217164"/>
              <a:ext cx="0" cy="22225"/>
            </a:xfrm>
            <a:custGeom>
              <a:avLst/>
              <a:gdLst/>
              <a:ahLst/>
              <a:cxnLst/>
              <a:rect l="l" t="t" r="r" b="b"/>
              <a:pathLst>
                <a:path h="22225">
                  <a:moveTo>
                    <a:pt x="0" y="0"/>
                  </a:moveTo>
                  <a:lnTo>
                    <a:pt x="0" y="21716"/>
                  </a:lnTo>
                </a:path>
              </a:pathLst>
            </a:custGeom>
            <a:ln w="3175">
              <a:solidFill>
                <a:srgbClr val="000000"/>
              </a:solidFill>
            </a:ln>
          </p:spPr>
          <p:txBody>
            <a:bodyPr wrap="square" lIns="0" tIns="0" rIns="0" bIns="0" rtlCol="0"/>
            <a:lstStyle/>
            <a:p>
              <a:endParaRPr sz="1227"/>
            </a:p>
          </p:txBody>
        </p:sp>
        <p:sp>
          <p:nvSpPr>
            <p:cNvPr id="3804" name="object 3804"/>
            <p:cNvSpPr/>
            <p:nvPr/>
          </p:nvSpPr>
          <p:spPr>
            <a:xfrm>
              <a:off x="1211580" y="3080766"/>
              <a:ext cx="5715" cy="0"/>
            </a:xfrm>
            <a:custGeom>
              <a:avLst/>
              <a:gdLst/>
              <a:ahLst/>
              <a:cxnLst/>
              <a:rect l="l" t="t" r="r" b="b"/>
              <a:pathLst>
                <a:path w="5715">
                  <a:moveTo>
                    <a:pt x="0" y="0"/>
                  </a:moveTo>
                  <a:lnTo>
                    <a:pt x="5333" y="0"/>
                  </a:lnTo>
                </a:path>
              </a:pathLst>
            </a:custGeom>
            <a:ln w="3175">
              <a:solidFill>
                <a:srgbClr val="000000"/>
              </a:solidFill>
            </a:ln>
          </p:spPr>
          <p:txBody>
            <a:bodyPr wrap="square" lIns="0" tIns="0" rIns="0" bIns="0" rtlCol="0"/>
            <a:lstStyle/>
            <a:p>
              <a:endParaRPr sz="1227"/>
            </a:p>
          </p:txBody>
        </p:sp>
        <p:sp>
          <p:nvSpPr>
            <p:cNvPr id="3805" name="object 3805"/>
            <p:cNvSpPr/>
            <p:nvPr/>
          </p:nvSpPr>
          <p:spPr>
            <a:xfrm>
              <a:off x="1216913" y="3080766"/>
              <a:ext cx="0" cy="22860"/>
            </a:xfrm>
            <a:custGeom>
              <a:avLst/>
              <a:gdLst/>
              <a:ahLst/>
              <a:cxnLst/>
              <a:rect l="l" t="t" r="r" b="b"/>
              <a:pathLst>
                <a:path h="22860">
                  <a:moveTo>
                    <a:pt x="0" y="0"/>
                  </a:moveTo>
                  <a:lnTo>
                    <a:pt x="0" y="22859"/>
                  </a:lnTo>
                </a:path>
              </a:pathLst>
            </a:custGeom>
            <a:ln w="3175">
              <a:solidFill>
                <a:srgbClr val="000000"/>
              </a:solidFill>
            </a:ln>
          </p:spPr>
          <p:txBody>
            <a:bodyPr wrap="square" lIns="0" tIns="0" rIns="0" bIns="0" rtlCol="0"/>
            <a:lstStyle/>
            <a:p>
              <a:endParaRPr sz="1227"/>
            </a:p>
          </p:txBody>
        </p:sp>
        <p:sp>
          <p:nvSpPr>
            <p:cNvPr id="3806" name="object 3806"/>
            <p:cNvSpPr/>
            <p:nvPr/>
          </p:nvSpPr>
          <p:spPr>
            <a:xfrm>
              <a:off x="1211580" y="3103626"/>
              <a:ext cx="5715" cy="0"/>
            </a:xfrm>
            <a:custGeom>
              <a:avLst/>
              <a:gdLst/>
              <a:ahLst/>
              <a:cxnLst/>
              <a:rect l="l" t="t" r="r" b="b"/>
              <a:pathLst>
                <a:path w="5715">
                  <a:moveTo>
                    <a:pt x="5333" y="0"/>
                  </a:moveTo>
                  <a:lnTo>
                    <a:pt x="0" y="0"/>
                  </a:lnTo>
                </a:path>
              </a:pathLst>
            </a:custGeom>
            <a:ln w="3175">
              <a:solidFill>
                <a:srgbClr val="000000"/>
              </a:solidFill>
            </a:ln>
          </p:spPr>
          <p:txBody>
            <a:bodyPr wrap="square" lIns="0" tIns="0" rIns="0" bIns="0" rtlCol="0"/>
            <a:lstStyle/>
            <a:p>
              <a:endParaRPr sz="1227"/>
            </a:p>
          </p:txBody>
        </p:sp>
        <p:sp>
          <p:nvSpPr>
            <p:cNvPr id="3807" name="object 3807"/>
            <p:cNvSpPr/>
            <p:nvPr/>
          </p:nvSpPr>
          <p:spPr>
            <a:xfrm>
              <a:off x="1211580" y="3080766"/>
              <a:ext cx="0" cy="22860"/>
            </a:xfrm>
            <a:custGeom>
              <a:avLst/>
              <a:gdLst/>
              <a:ahLst/>
              <a:cxnLst/>
              <a:rect l="l" t="t" r="r" b="b"/>
              <a:pathLst>
                <a:path h="22860">
                  <a:moveTo>
                    <a:pt x="0" y="22859"/>
                  </a:moveTo>
                  <a:lnTo>
                    <a:pt x="0" y="0"/>
                  </a:lnTo>
                </a:path>
              </a:pathLst>
            </a:custGeom>
            <a:ln w="3175">
              <a:solidFill>
                <a:srgbClr val="000000"/>
              </a:solidFill>
            </a:ln>
          </p:spPr>
          <p:txBody>
            <a:bodyPr wrap="square" lIns="0" tIns="0" rIns="0" bIns="0" rtlCol="0"/>
            <a:lstStyle/>
            <a:p>
              <a:endParaRPr sz="1227"/>
            </a:p>
          </p:txBody>
        </p:sp>
        <p:sp>
          <p:nvSpPr>
            <p:cNvPr id="3808" name="object 3808"/>
            <p:cNvSpPr/>
            <p:nvPr/>
          </p:nvSpPr>
          <p:spPr>
            <a:xfrm>
              <a:off x="1006220" y="3080766"/>
              <a:ext cx="5715" cy="0"/>
            </a:xfrm>
            <a:custGeom>
              <a:avLst/>
              <a:gdLst/>
              <a:ahLst/>
              <a:cxnLst/>
              <a:rect l="l" t="t" r="r" b="b"/>
              <a:pathLst>
                <a:path w="5715">
                  <a:moveTo>
                    <a:pt x="0" y="0"/>
                  </a:moveTo>
                  <a:lnTo>
                    <a:pt x="5714" y="0"/>
                  </a:lnTo>
                </a:path>
              </a:pathLst>
            </a:custGeom>
            <a:ln w="3175">
              <a:solidFill>
                <a:srgbClr val="000000"/>
              </a:solidFill>
            </a:ln>
          </p:spPr>
          <p:txBody>
            <a:bodyPr wrap="square" lIns="0" tIns="0" rIns="0" bIns="0" rtlCol="0"/>
            <a:lstStyle/>
            <a:p>
              <a:endParaRPr sz="1227"/>
            </a:p>
          </p:txBody>
        </p:sp>
        <p:sp>
          <p:nvSpPr>
            <p:cNvPr id="3809" name="object 3809"/>
            <p:cNvSpPr/>
            <p:nvPr/>
          </p:nvSpPr>
          <p:spPr>
            <a:xfrm>
              <a:off x="1011936" y="3080766"/>
              <a:ext cx="0" cy="22860"/>
            </a:xfrm>
            <a:custGeom>
              <a:avLst/>
              <a:gdLst/>
              <a:ahLst/>
              <a:cxnLst/>
              <a:rect l="l" t="t" r="r" b="b"/>
              <a:pathLst>
                <a:path h="22860">
                  <a:moveTo>
                    <a:pt x="0" y="0"/>
                  </a:moveTo>
                  <a:lnTo>
                    <a:pt x="0" y="22859"/>
                  </a:lnTo>
                </a:path>
              </a:pathLst>
            </a:custGeom>
            <a:ln w="3175">
              <a:solidFill>
                <a:srgbClr val="000000"/>
              </a:solidFill>
            </a:ln>
          </p:spPr>
          <p:txBody>
            <a:bodyPr wrap="square" lIns="0" tIns="0" rIns="0" bIns="0" rtlCol="0"/>
            <a:lstStyle/>
            <a:p>
              <a:endParaRPr sz="1227"/>
            </a:p>
          </p:txBody>
        </p:sp>
        <p:sp>
          <p:nvSpPr>
            <p:cNvPr id="3810" name="object 3810"/>
            <p:cNvSpPr/>
            <p:nvPr/>
          </p:nvSpPr>
          <p:spPr>
            <a:xfrm>
              <a:off x="1006220" y="3103626"/>
              <a:ext cx="5715" cy="0"/>
            </a:xfrm>
            <a:custGeom>
              <a:avLst/>
              <a:gdLst/>
              <a:ahLst/>
              <a:cxnLst/>
              <a:rect l="l" t="t" r="r" b="b"/>
              <a:pathLst>
                <a:path w="5715">
                  <a:moveTo>
                    <a:pt x="5714" y="0"/>
                  </a:moveTo>
                  <a:lnTo>
                    <a:pt x="0" y="0"/>
                  </a:lnTo>
                </a:path>
              </a:pathLst>
            </a:custGeom>
            <a:ln w="3175">
              <a:solidFill>
                <a:srgbClr val="000000"/>
              </a:solidFill>
            </a:ln>
          </p:spPr>
          <p:txBody>
            <a:bodyPr wrap="square" lIns="0" tIns="0" rIns="0" bIns="0" rtlCol="0"/>
            <a:lstStyle/>
            <a:p>
              <a:endParaRPr sz="1227"/>
            </a:p>
          </p:txBody>
        </p:sp>
        <p:sp>
          <p:nvSpPr>
            <p:cNvPr id="3811" name="object 3811"/>
            <p:cNvSpPr/>
            <p:nvPr/>
          </p:nvSpPr>
          <p:spPr>
            <a:xfrm>
              <a:off x="1006220" y="3080766"/>
              <a:ext cx="0" cy="22860"/>
            </a:xfrm>
            <a:custGeom>
              <a:avLst/>
              <a:gdLst/>
              <a:ahLst/>
              <a:cxnLst/>
              <a:rect l="l" t="t" r="r" b="b"/>
              <a:pathLst>
                <a:path h="22860">
                  <a:moveTo>
                    <a:pt x="0" y="22859"/>
                  </a:moveTo>
                  <a:lnTo>
                    <a:pt x="0" y="0"/>
                  </a:lnTo>
                </a:path>
              </a:pathLst>
            </a:custGeom>
            <a:ln w="3175">
              <a:solidFill>
                <a:srgbClr val="000000"/>
              </a:solidFill>
            </a:ln>
          </p:spPr>
          <p:txBody>
            <a:bodyPr wrap="square" lIns="0" tIns="0" rIns="0" bIns="0" rtlCol="0"/>
            <a:lstStyle/>
            <a:p>
              <a:endParaRPr sz="1227"/>
            </a:p>
          </p:txBody>
        </p:sp>
        <p:sp>
          <p:nvSpPr>
            <p:cNvPr id="3812" name="object 3812"/>
            <p:cNvSpPr/>
            <p:nvPr/>
          </p:nvSpPr>
          <p:spPr>
            <a:xfrm>
              <a:off x="11501628" y="8447912"/>
              <a:ext cx="0" cy="5715"/>
            </a:xfrm>
            <a:custGeom>
              <a:avLst/>
              <a:gdLst/>
              <a:ahLst/>
              <a:cxnLst/>
              <a:rect l="l" t="t" r="r" b="b"/>
              <a:pathLst>
                <a:path h="5715">
                  <a:moveTo>
                    <a:pt x="0" y="5333"/>
                  </a:moveTo>
                  <a:lnTo>
                    <a:pt x="0" y="0"/>
                  </a:lnTo>
                </a:path>
              </a:pathLst>
            </a:custGeom>
            <a:ln w="3175">
              <a:solidFill>
                <a:srgbClr val="000000"/>
              </a:solidFill>
            </a:ln>
          </p:spPr>
          <p:txBody>
            <a:bodyPr wrap="square" lIns="0" tIns="0" rIns="0" bIns="0" rtlCol="0"/>
            <a:lstStyle/>
            <a:p>
              <a:endParaRPr sz="1227"/>
            </a:p>
          </p:txBody>
        </p:sp>
        <p:sp>
          <p:nvSpPr>
            <p:cNvPr id="3813" name="object 3813"/>
            <p:cNvSpPr/>
            <p:nvPr/>
          </p:nvSpPr>
          <p:spPr>
            <a:xfrm>
              <a:off x="11482196" y="8447912"/>
              <a:ext cx="19685" cy="0"/>
            </a:xfrm>
            <a:custGeom>
              <a:avLst/>
              <a:gdLst/>
              <a:ahLst/>
              <a:cxnLst/>
              <a:rect l="l" t="t" r="r" b="b"/>
              <a:pathLst>
                <a:path w="19684">
                  <a:moveTo>
                    <a:pt x="19430" y="0"/>
                  </a:moveTo>
                  <a:lnTo>
                    <a:pt x="0" y="0"/>
                  </a:lnTo>
                </a:path>
              </a:pathLst>
            </a:custGeom>
            <a:ln w="3175">
              <a:solidFill>
                <a:srgbClr val="000000"/>
              </a:solidFill>
            </a:ln>
          </p:spPr>
          <p:txBody>
            <a:bodyPr wrap="square" lIns="0" tIns="0" rIns="0" bIns="0" rtlCol="0"/>
            <a:lstStyle/>
            <a:p>
              <a:endParaRPr sz="1227"/>
            </a:p>
          </p:txBody>
        </p:sp>
        <p:sp>
          <p:nvSpPr>
            <p:cNvPr id="3814" name="object 3814"/>
            <p:cNvSpPr/>
            <p:nvPr/>
          </p:nvSpPr>
          <p:spPr>
            <a:xfrm>
              <a:off x="11482196" y="8447912"/>
              <a:ext cx="0" cy="5715"/>
            </a:xfrm>
            <a:custGeom>
              <a:avLst/>
              <a:gdLst/>
              <a:ahLst/>
              <a:cxnLst/>
              <a:rect l="l" t="t" r="r" b="b"/>
              <a:pathLst>
                <a:path h="5715">
                  <a:moveTo>
                    <a:pt x="0" y="0"/>
                  </a:moveTo>
                  <a:lnTo>
                    <a:pt x="0" y="5333"/>
                  </a:lnTo>
                </a:path>
              </a:pathLst>
            </a:custGeom>
            <a:ln w="3175">
              <a:solidFill>
                <a:srgbClr val="000000"/>
              </a:solidFill>
            </a:ln>
          </p:spPr>
          <p:txBody>
            <a:bodyPr wrap="square" lIns="0" tIns="0" rIns="0" bIns="0" rtlCol="0"/>
            <a:lstStyle/>
            <a:p>
              <a:endParaRPr sz="1227"/>
            </a:p>
          </p:txBody>
        </p:sp>
        <p:sp>
          <p:nvSpPr>
            <p:cNvPr id="3815" name="object 3815"/>
            <p:cNvSpPr/>
            <p:nvPr/>
          </p:nvSpPr>
          <p:spPr>
            <a:xfrm>
              <a:off x="11482196" y="8453247"/>
              <a:ext cx="19685" cy="0"/>
            </a:xfrm>
            <a:custGeom>
              <a:avLst/>
              <a:gdLst/>
              <a:ahLst/>
              <a:cxnLst/>
              <a:rect l="l" t="t" r="r" b="b"/>
              <a:pathLst>
                <a:path w="19684">
                  <a:moveTo>
                    <a:pt x="0" y="0"/>
                  </a:moveTo>
                  <a:lnTo>
                    <a:pt x="19430" y="0"/>
                  </a:lnTo>
                </a:path>
              </a:pathLst>
            </a:custGeom>
            <a:ln w="3175">
              <a:solidFill>
                <a:srgbClr val="000000"/>
              </a:solidFill>
            </a:ln>
          </p:spPr>
          <p:txBody>
            <a:bodyPr wrap="square" lIns="0" tIns="0" rIns="0" bIns="0" rtlCol="0"/>
            <a:lstStyle/>
            <a:p>
              <a:endParaRPr sz="1227"/>
            </a:p>
          </p:txBody>
        </p:sp>
        <p:sp>
          <p:nvSpPr>
            <p:cNvPr id="3816" name="object 3816"/>
            <p:cNvSpPr/>
            <p:nvPr/>
          </p:nvSpPr>
          <p:spPr>
            <a:xfrm>
              <a:off x="11501628" y="8553069"/>
              <a:ext cx="0" cy="5715"/>
            </a:xfrm>
            <a:custGeom>
              <a:avLst/>
              <a:gdLst/>
              <a:ahLst/>
              <a:cxnLst/>
              <a:rect l="l" t="t" r="r" b="b"/>
              <a:pathLst>
                <a:path h="5715">
                  <a:moveTo>
                    <a:pt x="0" y="5714"/>
                  </a:moveTo>
                  <a:lnTo>
                    <a:pt x="0" y="0"/>
                  </a:lnTo>
                </a:path>
              </a:pathLst>
            </a:custGeom>
            <a:ln w="3175">
              <a:solidFill>
                <a:srgbClr val="000000"/>
              </a:solidFill>
            </a:ln>
          </p:spPr>
          <p:txBody>
            <a:bodyPr wrap="square" lIns="0" tIns="0" rIns="0" bIns="0" rtlCol="0"/>
            <a:lstStyle/>
            <a:p>
              <a:endParaRPr sz="1227"/>
            </a:p>
          </p:txBody>
        </p:sp>
        <p:sp>
          <p:nvSpPr>
            <p:cNvPr id="3817" name="object 3817"/>
            <p:cNvSpPr/>
            <p:nvPr/>
          </p:nvSpPr>
          <p:spPr>
            <a:xfrm>
              <a:off x="11482196" y="8553069"/>
              <a:ext cx="19685" cy="0"/>
            </a:xfrm>
            <a:custGeom>
              <a:avLst/>
              <a:gdLst/>
              <a:ahLst/>
              <a:cxnLst/>
              <a:rect l="l" t="t" r="r" b="b"/>
              <a:pathLst>
                <a:path w="19684">
                  <a:moveTo>
                    <a:pt x="19430" y="0"/>
                  </a:moveTo>
                  <a:lnTo>
                    <a:pt x="0" y="0"/>
                  </a:lnTo>
                </a:path>
              </a:pathLst>
            </a:custGeom>
            <a:ln w="3175">
              <a:solidFill>
                <a:srgbClr val="000000"/>
              </a:solidFill>
            </a:ln>
          </p:spPr>
          <p:txBody>
            <a:bodyPr wrap="square" lIns="0" tIns="0" rIns="0" bIns="0" rtlCol="0"/>
            <a:lstStyle/>
            <a:p>
              <a:endParaRPr sz="1227"/>
            </a:p>
          </p:txBody>
        </p:sp>
        <p:sp>
          <p:nvSpPr>
            <p:cNvPr id="3818" name="object 3818"/>
            <p:cNvSpPr/>
            <p:nvPr/>
          </p:nvSpPr>
          <p:spPr>
            <a:xfrm>
              <a:off x="11482196" y="8553069"/>
              <a:ext cx="0" cy="5715"/>
            </a:xfrm>
            <a:custGeom>
              <a:avLst/>
              <a:gdLst/>
              <a:ahLst/>
              <a:cxnLst/>
              <a:rect l="l" t="t" r="r" b="b"/>
              <a:pathLst>
                <a:path h="5715">
                  <a:moveTo>
                    <a:pt x="0" y="0"/>
                  </a:moveTo>
                  <a:lnTo>
                    <a:pt x="0" y="5714"/>
                  </a:lnTo>
                </a:path>
              </a:pathLst>
            </a:custGeom>
            <a:ln w="3175">
              <a:solidFill>
                <a:srgbClr val="000000"/>
              </a:solidFill>
            </a:ln>
          </p:spPr>
          <p:txBody>
            <a:bodyPr wrap="square" lIns="0" tIns="0" rIns="0" bIns="0" rtlCol="0"/>
            <a:lstStyle/>
            <a:p>
              <a:endParaRPr sz="1227"/>
            </a:p>
          </p:txBody>
        </p:sp>
        <p:sp>
          <p:nvSpPr>
            <p:cNvPr id="3819" name="object 3819"/>
            <p:cNvSpPr/>
            <p:nvPr/>
          </p:nvSpPr>
          <p:spPr>
            <a:xfrm>
              <a:off x="11482196" y="8558784"/>
              <a:ext cx="19685" cy="0"/>
            </a:xfrm>
            <a:custGeom>
              <a:avLst/>
              <a:gdLst/>
              <a:ahLst/>
              <a:cxnLst/>
              <a:rect l="l" t="t" r="r" b="b"/>
              <a:pathLst>
                <a:path w="19684">
                  <a:moveTo>
                    <a:pt x="0" y="0"/>
                  </a:moveTo>
                  <a:lnTo>
                    <a:pt x="19430" y="0"/>
                  </a:lnTo>
                </a:path>
              </a:pathLst>
            </a:custGeom>
            <a:ln w="3175">
              <a:solidFill>
                <a:srgbClr val="000000"/>
              </a:solidFill>
            </a:ln>
          </p:spPr>
          <p:txBody>
            <a:bodyPr wrap="square" lIns="0" tIns="0" rIns="0" bIns="0" rtlCol="0"/>
            <a:lstStyle/>
            <a:p>
              <a:endParaRPr sz="1227"/>
            </a:p>
          </p:txBody>
        </p:sp>
        <p:sp>
          <p:nvSpPr>
            <p:cNvPr id="3820" name="object 3820"/>
            <p:cNvSpPr/>
            <p:nvPr/>
          </p:nvSpPr>
          <p:spPr>
            <a:xfrm>
              <a:off x="741426" y="2418969"/>
              <a:ext cx="5715" cy="0"/>
            </a:xfrm>
            <a:custGeom>
              <a:avLst/>
              <a:gdLst/>
              <a:ahLst/>
              <a:cxnLst/>
              <a:rect l="l" t="t" r="r" b="b"/>
              <a:pathLst>
                <a:path w="5715">
                  <a:moveTo>
                    <a:pt x="0" y="0"/>
                  </a:moveTo>
                  <a:lnTo>
                    <a:pt x="5333" y="0"/>
                  </a:lnTo>
                </a:path>
              </a:pathLst>
            </a:custGeom>
            <a:ln w="3175">
              <a:solidFill>
                <a:srgbClr val="000000"/>
              </a:solidFill>
            </a:ln>
          </p:spPr>
          <p:txBody>
            <a:bodyPr wrap="square" lIns="0" tIns="0" rIns="0" bIns="0" rtlCol="0"/>
            <a:lstStyle/>
            <a:p>
              <a:endParaRPr sz="1227"/>
            </a:p>
          </p:txBody>
        </p:sp>
        <p:sp>
          <p:nvSpPr>
            <p:cNvPr id="3821" name="object 3821"/>
            <p:cNvSpPr/>
            <p:nvPr/>
          </p:nvSpPr>
          <p:spPr>
            <a:xfrm>
              <a:off x="746759" y="2418969"/>
              <a:ext cx="0" cy="22860"/>
            </a:xfrm>
            <a:custGeom>
              <a:avLst/>
              <a:gdLst/>
              <a:ahLst/>
              <a:cxnLst/>
              <a:rect l="l" t="t" r="r" b="b"/>
              <a:pathLst>
                <a:path h="22860">
                  <a:moveTo>
                    <a:pt x="0" y="0"/>
                  </a:moveTo>
                  <a:lnTo>
                    <a:pt x="0" y="22859"/>
                  </a:lnTo>
                </a:path>
              </a:pathLst>
            </a:custGeom>
            <a:ln w="3175">
              <a:solidFill>
                <a:srgbClr val="000000"/>
              </a:solidFill>
            </a:ln>
          </p:spPr>
          <p:txBody>
            <a:bodyPr wrap="square" lIns="0" tIns="0" rIns="0" bIns="0" rtlCol="0"/>
            <a:lstStyle/>
            <a:p>
              <a:endParaRPr sz="1227"/>
            </a:p>
          </p:txBody>
        </p:sp>
        <p:sp>
          <p:nvSpPr>
            <p:cNvPr id="3822" name="object 3822"/>
            <p:cNvSpPr/>
            <p:nvPr/>
          </p:nvSpPr>
          <p:spPr>
            <a:xfrm>
              <a:off x="741426" y="2441829"/>
              <a:ext cx="5715" cy="0"/>
            </a:xfrm>
            <a:custGeom>
              <a:avLst/>
              <a:gdLst/>
              <a:ahLst/>
              <a:cxnLst/>
              <a:rect l="l" t="t" r="r" b="b"/>
              <a:pathLst>
                <a:path w="5715">
                  <a:moveTo>
                    <a:pt x="5333" y="0"/>
                  </a:moveTo>
                  <a:lnTo>
                    <a:pt x="0" y="0"/>
                  </a:lnTo>
                </a:path>
              </a:pathLst>
            </a:custGeom>
            <a:ln w="3175">
              <a:solidFill>
                <a:srgbClr val="000000"/>
              </a:solidFill>
            </a:ln>
          </p:spPr>
          <p:txBody>
            <a:bodyPr wrap="square" lIns="0" tIns="0" rIns="0" bIns="0" rtlCol="0"/>
            <a:lstStyle/>
            <a:p>
              <a:endParaRPr sz="1227"/>
            </a:p>
          </p:txBody>
        </p:sp>
        <p:sp>
          <p:nvSpPr>
            <p:cNvPr id="3823" name="object 3823"/>
            <p:cNvSpPr/>
            <p:nvPr/>
          </p:nvSpPr>
          <p:spPr>
            <a:xfrm>
              <a:off x="741426" y="2418969"/>
              <a:ext cx="0" cy="22860"/>
            </a:xfrm>
            <a:custGeom>
              <a:avLst/>
              <a:gdLst/>
              <a:ahLst/>
              <a:cxnLst/>
              <a:rect l="l" t="t" r="r" b="b"/>
              <a:pathLst>
                <a:path h="22860">
                  <a:moveTo>
                    <a:pt x="0" y="22859"/>
                  </a:moveTo>
                  <a:lnTo>
                    <a:pt x="0" y="0"/>
                  </a:lnTo>
                </a:path>
              </a:pathLst>
            </a:custGeom>
            <a:ln w="3175">
              <a:solidFill>
                <a:srgbClr val="000000"/>
              </a:solidFill>
            </a:ln>
          </p:spPr>
          <p:txBody>
            <a:bodyPr wrap="square" lIns="0" tIns="0" rIns="0" bIns="0" rtlCol="0"/>
            <a:lstStyle/>
            <a:p>
              <a:endParaRPr sz="1227"/>
            </a:p>
          </p:txBody>
        </p:sp>
        <p:sp>
          <p:nvSpPr>
            <p:cNvPr id="3824" name="object 3824"/>
            <p:cNvSpPr/>
            <p:nvPr/>
          </p:nvSpPr>
          <p:spPr>
            <a:xfrm>
              <a:off x="536066" y="2418969"/>
              <a:ext cx="5715" cy="0"/>
            </a:xfrm>
            <a:custGeom>
              <a:avLst/>
              <a:gdLst/>
              <a:ahLst/>
              <a:cxnLst/>
              <a:rect l="l" t="t" r="r" b="b"/>
              <a:pathLst>
                <a:path w="5715">
                  <a:moveTo>
                    <a:pt x="0" y="0"/>
                  </a:moveTo>
                  <a:lnTo>
                    <a:pt x="5714" y="0"/>
                  </a:lnTo>
                </a:path>
              </a:pathLst>
            </a:custGeom>
            <a:ln w="3175">
              <a:solidFill>
                <a:srgbClr val="000000"/>
              </a:solidFill>
            </a:ln>
          </p:spPr>
          <p:txBody>
            <a:bodyPr wrap="square" lIns="0" tIns="0" rIns="0" bIns="0" rtlCol="0"/>
            <a:lstStyle/>
            <a:p>
              <a:endParaRPr sz="1227"/>
            </a:p>
          </p:txBody>
        </p:sp>
        <p:sp>
          <p:nvSpPr>
            <p:cNvPr id="3825" name="object 3825"/>
            <p:cNvSpPr/>
            <p:nvPr/>
          </p:nvSpPr>
          <p:spPr>
            <a:xfrm>
              <a:off x="541781" y="2418969"/>
              <a:ext cx="0" cy="22860"/>
            </a:xfrm>
            <a:custGeom>
              <a:avLst/>
              <a:gdLst/>
              <a:ahLst/>
              <a:cxnLst/>
              <a:rect l="l" t="t" r="r" b="b"/>
              <a:pathLst>
                <a:path h="22860">
                  <a:moveTo>
                    <a:pt x="0" y="0"/>
                  </a:moveTo>
                  <a:lnTo>
                    <a:pt x="0" y="22859"/>
                  </a:lnTo>
                </a:path>
              </a:pathLst>
            </a:custGeom>
            <a:ln w="3175">
              <a:solidFill>
                <a:srgbClr val="000000"/>
              </a:solidFill>
            </a:ln>
          </p:spPr>
          <p:txBody>
            <a:bodyPr wrap="square" lIns="0" tIns="0" rIns="0" bIns="0" rtlCol="0"/>
            <a:lstStyle/>
            <a:p>
              <a:endParaRPr sz="1227"/>
            </a:p>
          </p:txBody>
        </p:sp>
        <p:sp>
          <p:nvSpPr>
            <p:cNvPr id="3826" name="object 3826"/>
            <p:cNvSpPr/>
            <p:nvPr/>
          </p:nvSpPr>
          <p:spPr>
            <a:xfrm>
              <a:off x="536066" y="2441829"/>
              <a:ext cx="5715" cy="0"/>
            </a:xfrm>
            <a:custGeom>
              <a:avLst/>
              <a:gdLst/>
              <a:ahLst/>
              <a:cxnLst/>
              <a:rect l="l" t="t" r="r" b="b"/>
              <a:pathLst>
                <a:path w="5715">
                  <a:moveTo>
                    <a:pt x="5714" y="0"/>
                  </a:moveTo>
                  <a:lnTo>
                    <a:pt x="0" y="0"/>
                  </a:lnTo>
                </a:path>
              </a:pathLst>
            </a:custGeom>
            <a:ln w="3175">
              <a:solidFill>
                <a:srgbClr val="000000"/>
              </a:solidFill>
            </a:ln>
          </p:spPr>
          <p:txBody>
            <a:bodyPr wrap="square" lIns="0" tIns="0" rIns="0" bIns="0" rtlCol="0"/>
            <a:lstStyle/>
            <a:p>
              <a:endParaRPr sz="1227"/>
            </a:p>
          </p:txBody>
        </p:sp>
        <p:sp>
          <p:nvSpPr>
            <p:cNvPr id="3827" name="object 3827"/>
            <p:cNvSpPr/>
            <p:nvPr/>
          </p:nvSpPr>
          <p:spPr>
            <a:xfrm>
              <a:off x="536066" y="2418969"/>
              <a:ext cx="0" cy="22860"/>
            </a:xfrm>
            <a:custGeom>
              <a:avLst/>
              <a:gdLst/>
              <a:ahLst/>
              <a:cxnLst/>
              <a:rect l="l" t="t" r="r" b="b"/>
              <a:pathLst>
                <a:path h="22860">
                  <a:moveTo>
                    <a:pt x="0" y="22859"/>
                  </a:moveTo>
                  <a:lnTo>
                    <a:pt x="0" y="0"/>
                  </a:lnTo>
                </a:path>
              </a:pathLst>
            </a:custGeom>
            <a:ln w="3175">
              <a:solidFill>
                <a:srgbClr val="000000"/>
              </a:solidFill>
            </a:ln>
          </p:spPr>
          <p:txBody>
            <a:bodyPr wrap="square" lIns="0" tIns="0" rIns="0" bIns="0" rtlCol="0"/>
            <a:lstStyle/>
            <a:p>
              <a:endParaRPr sz="1227"/>
            </a:p>
          </p:txBody>
        </p:sp>
        <p:sp>
          <p:nvSpPr>
            <p:cNvPr id="3828" name="object 3828"/>
            <p:cNvSpPr/>
            <p:nvPr/>
          </p:nvSpPr>
          <p:spPr>
            <a:xfrm>
              <a:off x="11982450" y="8247507"/>
              <a:ext cx="5715" cy="0"/>
            </a:xfrm>
            <a:custGeom>
              <a:avLst/>
              <a:gdLst/>
              <a:ahLst/>
              <a:cxnLst/>
              <a:rect l="l" t="t" r="r" b="b"/>
              <a:pathLst>
                <a:path w="5715">
                  <a:moveTo>
                    <a:pt x="5714" y="0"/>
                  </a:moveTo>
                  <a:lnTo>
                    <a:pt x="0" y="0"/>
                  </a:lnTo>
                </a:path>
              </a:pathLst>
            </a:custGeom>
            <a:ln w="3175">
              <a:solidFill>
                <a:srgbClr val="000000"/>
              </a:solidFill>
            </a:ln>
          </p:spPr>
          <p:txBody>
            <a:bodyPr wrap="square" lIns="0" tIns="0" rIns="0" bIns="0" rtlCol="0"/>
            <a:lstStyle/>
            <a:p>
              <a:endParaRPr sz="1227"/>
            </a:p>
          </p:txBody>
        </p:sp>
        <p:sp>
          <p:nvSpPr>
            <p:cNvPr id="3829" name="object 3829"/>
            <p:cNvSpPr/>
            <p:nvPr/>
          </p:nvSpPr>
          <p:spPr>
            <a:xfrm>
              <a:off x="11982450" y="8224647"/>
              <a:ext cx="0" cy="22860"/>
            </a:xfrm>
            <a:custGeom>
              <a:avLst/>
              <a:gdLst/>
              <a:ahLst/>
              <a:cxnLst/>
              <a:rect l="l" t="t" r="r" b="b"/>
              <a:pathLst>
                <a:path h="22859">
                  <a:moveTo>
                    <a:pt x="0" y="22859"/>
                  </a:moveTo>
                  <a:lnTo>
                    <a:pt x="0" y="0"/>
                  </a:lnTo>
                </a:path>
              </a:pathLst>
            </a:custGeom>
            <a:ln w="3175">
              <a:solidFill>
                <a:srgbClr val="000000"/>
              </a:solidFill>
            </a:ln>
          </p:spPr>
          <p:txBody>
            <a:bodyPr wrap="square" lIns="0" tIns="0" rIns="0" bIns="0" rtlCol="0"/>
            <a:lstStyle/>
            <a:p>
              <a:endParaRPr sz="1227"/>
            </a:p>
          </p:txBody>
        </p:sp>
        <p:sp>
          <p:nvSpPr>
            <p:cNvPr id="3830" name="object 3830"/>
            <p:cNvSpPr/>
            <p:nvPr/>
          </p:nvSpPr>
          <p:spPr>
            <a:xfrm>
              <a:off x="11982450" y="8224647"/>
              <a:ext cx="5715" cy="0"/>
            </a:xfrm>
            <a:custGeom>
              <a:avLst/>
              <a:gdLst/>
              <a:ahLst/>
              <a:cxnLst/>
              <a:rect l="l" t="t" r="r" b="b"/>
              <a:pathLst>
                <a:path w="5715">
                  <a:moveTo>
                    <a:pt x="0" y="0"/>
                  </a:moveTo>
                  <a:lnTo>
                    <a:pt x="5714" y="0"/>
                  </a:lnTo>
                </a:path>
              </a:pathLst>
            </a:custGeom>
            <a:ln w="3175">
              <a:solidFill>
                <a:srgbClr val="000000"/>
              </a:solidFill>
            </a:ln>
          </p:spPr>
          <p:txBody>
            <a:bodyPr wrap="square" lIns="0" tIns="0" rIns="0" bIns="0" rtlCol="0"/>
            <a:lstStyle/>
            <a:p>
              <a:endParaRPr sz="1227"/>
            </a:p>
          </p:txBody>
        </p:sp>
        <p:sp>
          <p:nvSpPr>
            <p:cNvPr id="3831" name="object 3831"/>
            <p:cNvSpPr/>
            <p:nvPr/>
          </p:nvSpPr>
          <p:spPr>
            <a:xfrm>
              <a:off x="11988165" y="8224647"/>
              <a:ext cx="0" cy="22860"/>
            </a:xfrm>
            <a:custGeom>
              <a:avLst/>
              <a:gdLst/>
              <a:ahLst/>
              <a:cxnLst/>
              <a:rect l="l" t="t" r="r" b="b"/>
              <a:pathLst>
                <a:path h="22859">
                  <a:moveTo>
                    <a:pt x="0" y="0"/>
                  </a:moveTo>
                  <a:lnTo>
                    <a:pt x="0" y="22859"/>
                  </a:lnTo>
                </a:path>
              </a:pathLst>
            </a:custGeom>
            <a:ln w="3175">
              <a:solidFill>
                <a:srgbClr val="000000"/>
              </a:solidFill>
            </a:ln>
          </p:spPr>
          <p:txBody>
            <a:bodyPr wrap="square" lIns="0" tIns="0" rIns="0" bIns="0" rtlCol="0"/>
            <a:lstStyle/>
            <a:p>
              <a:endParaRPr sz="1227"/>
            </a:p>
          </p:txBody>
        </p:sp>
        <p:sp>
          <p:nvSpPr>
            <p:cNvPr id="3832" name="object 3832"/>
            <p:cNvSpPr/>
            <p:nvPr/>
          </p:nvSpPr>
          <p:spPr>
            <a:xfrm>
              <a:off x="1822703" y="2551938"/>
              <a:ext cx="0" cy="5715"/>
            </a:xfrm>
            <a:custGeom>
              <a:avLst/>
              <a:gdLst/>
              <a:ahLst/>
              <a:cxnLst/>
              <a:rect l="l" t="t" r="r" b="b"/>
              <a:pathLst>
                <a:path h="5714">
                  <a:moveTo>
                    <a:pt x="0" y="5333"/>
                  </a:moveTo>
                  <a:lnTo>
                    <a:pt x="0" y="0"/>
                  </a:lnTo>
                </a:path>
              </a:pathLst>
            </a:custGeom>
            <a:ln w="3175">
              <a:solidFill>
                <a:srgbClr val="000000"/>
              </a:solidFill>
            </a:ln>
          </p:spPr>
          <p:txBody>
            <a:bodyPr wrap="square" lIns="0" tIns="0" rIns="0" bIns="0" rtlCol="0"/>
            <a:lstStyle/>
            <a:p>
              <a:endParaRPr sz="1227"/>
            </a:p>
          </p:txBody>
        </p:sp>
        <p:sp>
          <p:nvSpPr>
            <p:cNvPr id="3833" name="object 3833"/>
            <p:cNvSpPr/>
            <p:nvPr/>
          </p:nvSpPr>
          <p:spPr>
            <a:xfrm>
              <a:off x="1806321" y="2551938"/>
              <a:ext cx="16510" cy="0"/>
            </a:xfrm>
            <a:custGeom>
              <a:avLst/>
              <a:gdLst/>
              <a:ahLst/>
              <a:cxnLst/>
              <a:rect l="l" t="t" r="r" b="b"/>
              <a:pathLst>
                <a:path w="16510">
                  <a:moveTo>
                    <a:pt x="16382" y="0"/>
                  </a:moveTo>
                  <a:lnTo>
                    <a:pt x="0" y="0"/>
                  </a:lnTo>
                </a:path>
              </a:pathLst>
            </a:custGeom>
            <a:ln w="3175">
              <a:solidFill>
                <a:srgbClr val="000000"/>
              </a:solidFill>
            </a:ln>
          </p:spPr>
          <p:txBody>
            <a:bodyPr wrap="square" lIns="0" tIns="0" rIns="0" bIns="0" rtlCol="0"/>
            <a:lstStyle/>
            <a:p>
              <a:endParaRPr sz="1227"/>
            </a:p>
          </p:txBody>
        </p:sp>
        <p:sp>
          <p:nvSpPr>
            <p:cNvPr id="3834" name="object 3834"/>
            <p:cNvSpPr/>
            <p:nvPr/>
          </p:nvSpPr>
          <p:spPr>
            <a:xfrm>
              <a:off x="1806321" y="2551938"/>
              <a:ext cx="0" cy="5715"/>
            </a:xfrm>
            <a:custGeom>
              <a:avLst/>
              <a:gdLst/>
              <a:ahLst/>
              <a:cxnLst/>
              <a:rect l="l" t="t" r="r" b="b"/>
              <a:pathLst>
                <a:path h="5714">
                  <a:moveTo>
                    <a:pt x="0" y="0"/>
                  </a:moveTo>
                  <a:lnTo>
                    <a:pt x="0" y="5333"/>
                  </a:lnTo>
                </a:path>
              </a:pathLst>
            </a:custGeom>
            <a:ln w="3175">
              <a:solidFill>
                <a:srgbClr val="000000"/>
              </a:solidFill>
            </a:ln>
          </p:spPr>
          <p:txBody>
            <a:bodyPr wrap="square" lIns="0" tIns="0" rIns="0" bIns="0" rtlCol="0"/>
            <a:lstStyle/>
            <a:p>
              <a:endParaRPr sz="1227"/>
            </a:p>
          </p:txBody>
        </p:sp>
        <p:sp>
          <p:nvSpPr>
            <p:cNvPr id="3835" name="object 3835"/>
            <p:cNvSpPr/>
            <p:nvPr/>
          </p:nvSpPr>
          <p:spPr>
            <a:xfrm>
              <a:off x="1806321" y="2557272"/>
              <a:ext cx="16510" cy="0"/>
            </a:xfrm>
            <a:custGeom>
              <a:avLst/>
              <a:gdLst/>
              <a:ahLst/>
              <a:cxnLst/>
              <a:rect l="l" t="t" r="r" b="b"/>
              <a:pathLst>
                <a:path w="16510">
                  <a:moveTo>
                    <a:pt x="0" y="0"/>
                  </a:moveTo>
                  <a:lnTo>
                    <a:pt x="16382" y="0"/>
                  </a:lnTo>
                </a:path>
              </a:pathLst>
            </a:custGeom>
            <a:ln w="3175">
              <a:solidFill>
                <a:srgbClr val="000000"/>
              </a:solidFill>
            </a:ln>
          </p:spPr>
          <p:txBody>
            <a:bodyPr wrap="square" lIns="0" tIns="0" rIns="0" bIns="0" rtlCol="0"/>
            <a:lstStyle/>
            <a:p>
              <a:endParaRPr sz="1227"/>
            </a:p>
          </p:txBody>
        </p:sp>
        <p:sp>
          <p:nvSpPr>
            <p:cNvPr id="3836" name="object 3836"/>
            <p:cNvSpPr/>
            <p:nvPr/>
          </p:nvSpPr>
          <p:spPr>
            <a:xfrm>
              <a:off x="1822703" y="2446401"/>
              <a:ext cx="0" cy="5715"/>
            </a:xfrm>
            <a:custGeom>
              <a:avLst/>
              <a:gdLst/>
              <a:ahLst/>
              <a:cxnLst/>
              <a:rect l="l" t="t" r="r" b="b"/>
              <a:pathLst>
                <a:path h="5714">
                  <a:moveTo>
                    <a:pt x="0" y="5714"/>
                  </a:moveTo>
                  <a:lnTo>
                    <a:pt x="0" y="0"/>
                  </a:lnTo>
                </a:path>
              </a:pathLst>
            </a:custGeom>
            <a:ln w="3175">
              <a:solidFill>
                <a:srgbClr val="000000"/>
              </a:solidFill>
            </a:ln>
          </p:spPr>
          <p:txBody>
            <a:bodyPr wrap="square" lIns="0" tIns="0" rIns="0" bIns="0" rtlCol="0"/>
            <a:lstStyle/>
            <a:p>
              <a:endParaRPr sz="1227"/>
            </a:p>
          </p:txBody>
        </p:sp>
        <p:sp>
          <p:nvSpPr>
            <p:cNvPr id="3837" name="object 3837"/>
            <p:cNvSpPr/>
            <p:nvPr/>
          </p:nvSpPr>
          <p:spPr>
            <a:xfrm>
              <a:off x="1806321" y="2446401"/>
              <a:ext cx="16510" cy="0"/>
            </a:xfrm>
            <a:custGeom>
              <a:avLst/>
              <a:gdLst/>
              <a:ahLst/>
              <a:cxnLst/>
              <a:rect l="l" t="t" r="r" b="b"/>
              <a:pathLst>
                <a:path w="16510">
                  <a:moveTo>
                    <a:pt x="16382" y="0"/>
                  </a:moveTo>
                  <a:lnTo>
                    <a:pt x="0" y="0"/>
                  </a:lnTo>
                </a:path>
              </a:pathLst>
            </a:custGeom>
            <a:ln w="3175">
              <a:solidFill>
                <a:srgbClr val="000000"/>
              </a:solidFill>
            </a:ln>
          </p:spPr>
          <p:txBody>
            <a:bodyPr wrap="square" lIns="0" tIns="0" rIns="0" bIns="0" rtlCol="0"/>
            <a:lstStyle/>
            <a:p>
              <a:endParaRPr sz="1227"/>
            </a:p>
          </p:txBody>
        </p:sp>
        <p:sp>
          <p:nvSpPr>
            <p:cNvPr id="3838" name="object 3838"/>
            <p:cNvSpPr/>
            <p:nvPr/>
          </p:nvSpPr>
          <p:spPr>
            <a:xfrm>
              <a:off x="1806321" y="2446401"/>
              <a:ext cx="0" cy="5715"/>
            </a:xfrm>
            <a:custGeom>
              <a:avLst/>
              <a:gdLst/>
              <a:ahLst/>
              <a:cxnLst/>
              <a:rect l="l" t="t" r="r" b="b"/>
              <a:pathLst>
                <a:path h="5714">
                  <a:moveTo>
                    <a:pt x="0" y="0"/>
                  </a:moveTo>
                  <a:lnTo>
                    <a:pt x="0" y="5714"/>
                  </a:lnTo>
                </a:path>
              </a:pathLst>
            </a:custGeom>
            <a:ln w="3175">
              <a:solidFill>
                <a:srgbClr val="000000"/>
              </a:solidFill>
            </a:ln>
          </p:spPr>
          <p:txBody>
            <a:bodyPr wrap="square" lIns="0" tIns="0" rIns="0" bIns="0" rtlCol="0"/>
            <a:lstStyle/>
            <a:p>
              <a:endParaRPr sz="1227"/>
            </a:p>
          </p:txBody>
        </p:sp>
        <p:sp>
          <p:nvSpPr>
            <p:cNvPr id="3839" name="object 3839"/>
            <p:cNvSpPr/>
            <p:nvPr/>
          </p:nvSpPr>
          <p:spPr>
            <a:xfrm>
              <a:off x="1806321" y="2452116"/>
              <a:ext cx="16510" cy="0"/>
            </a:xfrm>
            <a:custGeom>
              <a:avLst/>
              <a:gdLst/>
              <a:ahLst/>
              <a:cxnLst/>
              <a:rect l="l" t="t" r="r" b="b"/>
              <a:pathLst>
                <a:path w="16510">
                  <a:moveTo>
                    <a:pt x="0" y="0"/>
                  </a:moveTo>
                  <a:lnTo>
                    <a:pt x="16382" y="0"/>
                  </a:lnTo>
                </a:path>
              </a:pathLst>
            </a:custGeom>
            <a:ln w="3175">
              <a:solidFill>
                <a:srgbClr val="000000"/>
              </a:solidFill>
            </a:ln>
          </p:spPr>
          <p:txBody>
            <a:bodyPr wrap="square" lIns="0" tIns="0" rIns="0" bIns="0" rtlCol="0"/>
            <a:lstStyle/>
            <a:p>
              <a:endParaRPr sz="1227"/>
            </a:p>
          </p:txBody>
        </p:sp>
        <p:sp>
          <p:nvSpPr>
            <p:cNvPr id="3840" name="object 3840"/>
            <p:cNvSpPr/>
            <p:nvPr/>
          </p:nvSpPr>
          <p:spPr>
            <a:xfrm>
              <a:off x="2435732" y="2551938"/>
              <a:ext cx="0" cy="5715"/>
            </a:xfrm>
            <a:custGeom>
              <a:avLst/>
              <a:gdLst/>
              <a:ahLst/>
              <a:cxnLst/>
              <a:rect l="l" t="t" r="r" b="b"/>
              <a:pathLst>
                <a:path h="5714">
                  <a:moveTo>
                    <a:pt x="0" y="5333"/>
                  </a:moveTo>
                  <a:lnTo>
                    <a:pt x="0" y="0"/>
                  </a:lnTo>
                </a:path>
              </a:pathLst>
            </a:custGeom>
            <a:ln w="3175">
              <a:solidFill>
                <a:srgbClr val="000000"/>
              </a:solidFill>
            </a:ln>
          </p:spPr>
          <p:txBody>
            <a:bodyPr wrap="square" lIns="0" tIns="0" rIns="0" bIns="0" rtlCol="0"/>
            <a:lstStyle/>
            <a:p>
              <a:endParaRPr sz="1227"/>
            </a:p>
          </p:txBody>
        </p:sp>
        <p:sp>
          <p:nvSpPr>
            <p:cNvPr id="3841" name="object 3841"/>
            <p:cNvSpPr/>
            <p:nvPr/>
          </p:nvSpPr>
          <p:spPr>
            <a:xfrm>
              <a:off x="2418969" y="2551938"/>
              <a:ext cx="17145" cy="0"/>
            </a:xfrm>
            <a:custGeom>
              <a:avLst/>
              <a:gdLst/>
              <a:ahLst/>
              <a:cxnLst/>
              <a:rect l="l" t="t" r="r" b="b"/>
              <a:pathLst>
                <a:path w="17144">
                  <a:moveTo>
                    <a:pt x="16763" y="0"/>
                  </a:moveTo>
                  <a:lnTo>
                    <a:pt x="0" y="0"/>
                  </a:lnTo>
                </a:path>
              </a:pathLst>
            </a:custGeom>
            <a:ln w="3175">
              <a:solidFill>
                <a:srgbClr val="000000"/>
              </a:solidFill>
            </a:ln>
          </p:spPr>
          <p:txBody>
            <a:bodyPr wrap="square" lIns="0" tIns="0" rIns="0" bIns="0" rtlCol="0"/>
            <a:lstStyle/>
            <a:p>
              <a:endParaRPr sz="1227"/>
            </a:p>
          </p:txBody>
        </p:sp>
        <p:sp>
          <p:nvSpPr>
            <p:cNvPr id="3842" name="object 3842"/>
            <p:cNvSpPr/>
            <p:nvPr/>
          </p:nvSpPr>
          <p:spPr>
            <a:xfrm>
              <a:off x="2418969" y="2551938"/>
              <a:ext cx="0" cy="5715"/>
            </a:xfrm>
            <a:custGeom>
              <a:avLst/>
              <a:gdLst/>
              <a:ahLst/>
              <a:cxnLst/>
              <a:rect l="l" t="t" r="r" b="b"/>
              <a:pathLst>
                <a:path h="5714">
                  <a:moveTo>
                    <a:pt x="0" y="0"/>
                  </a:moveTo>
                  <a:lnTo>
                    <a:pt x="0" y="5333"/>
                  </a:lnTo>
                </a:path>
              </a:pathLst>
            </a:custGeom>
            <a:ln w="3175">
              <a:solidFill>
                <a:srgbClr val="000000"/>
              </a:solidFill>
            </a:ln>
          </p:spPr>
          <p:txBody>
            <a:bodyPr wrap="square" lIns="0" tIns="0" rIns="0" bIns="0" rtlCol="0"/>
            <a:lstStyle/>
            <a:p>
              <a:endParaRPr sz="1227"/>
            </a:p>
          </p:txBody>
        </p:sp>
        <p:sp>
          <p:nvSpPr>
            <p:cNvPr id="3843" name="object 3843"/>
            <p:cNvSpPr/>
            <p:nvPr/>
          </p:nvSpPr>
          <p:spPr>
            <a:xfrm>
              <a:off x="2418969" y="2557272"/>
              <a:ext cx="17145" cy="0"/>
            </a:xfrm>
            <a:custGeom>
              <a:avLst/>
              <a:gdLst/>
              <a:ahLst/>
              <a:cxnLst/>
              <a:rect l="l" t="t" r="r" b="b"/>
              <a:pathLst>
                <a:path w="17144">
                  <a:moveTo>
                    <a:pt x="0" y="0"/>
                  </a:moveTo>
                  <a:lnTo>
                    <a:pt x="16763" y="0"/>
                  </a:lnTo>
                </a:path>
              </a:pathLst>
            </a:custGeom>
            <a:ln w="3175">
              <a:solidFill>
                <a:srgbClr val="000000"/>
              </a:solidFill>
            </a:ln>
          </p:spPr>
          <p:txBody>
            <a:bodyPr wrap="square" lIns="0" tIns="0" rIns="0" bIns="0" rtlCol="0"/>
            <a:lstStyle/>
            <a:p>
              <a:endParaRPr sz="1227"/>
            </a:p>
          </p:txBody>
        </p:sp>
        <p:sp>
          <p:nvSpPr>
            <p:cNvPr id="3844" name="object 3844"/>
            <p:cNvSpPr/>
            <p:nvPr/>
          </p:nvSpPr>
          <p:spPr>
            <a:xfrm>
              <a:off x="2435732" y="2446401"/>
              <a:ext cx="0" cy="5715"/>
            </a:xfrm>
            <a:custGeom>
              <a:avLst/>
              <a:gdLst/>
              <a:ahLst/>
              <a:cxnLst/>
              <a:rect l="l" t="t" r="r" b="b"/>
              <a:pathLst>
                <a:path h="5714">
                  <a:moveTo>
                    <a:pt x="0" y="5714"/>
                  </a:moveTo>
                  <a:lnTo>
                    <a:pt x="0" y="0"/>
                  </a:lnTo>
                </a:path>
              </a:pathLst>
            </a:custGeom>
            <a:ln w="3175">
              <a:solidFill>
                <a:srgbClr val="000000"/>
              </a:solidFill>
            </a:ln>
          </p:spPr>
          <p:txBody>
            <a:bodyPr wrap="square" lIns="0" tIns="0" rIns="0" bIns="0" rtlCol="0"/>
            <a:lstStyle/>
            <a:p>
              <a:endParaRPr sz="1227"/>
            </a:p>
          </p:txBody>
        </p:sp>
        <p:sp>
          <p:nvSpPr>
            <p:cNvPr id="3845" name="object 3845"/>
            <p:cNvSpPr/>
            <p:nvPr/>
          </p:nvSpPr>
          <p:spPr>
            <a:xfrm>
              <a:off x="2418969" y="2446401"/>
              <a:ext cx="17145" cy="0"/>
            </a:xfrm>
            <a:custGeom>
              <a:avLst/>
              <a:gdLst/>
              <a:ahLst/>
              <a:cxnLst/>
              <a:rect l="l" t="t" r="r" b="b"/>
              <a:pathLst>
                <a:path w="17144">
                  <a:moveTo>
                    <a:pt x="16763" y="0"/>
                  </a:moveTo>
                  <a:lnTo>
                    <a:pt x="0" y="0"/>
                  </a:lnTo>
                </a:path>
              </a:pathLst>
            </a:custGeom>
            <a:ln w="3175">
              <a:solidFill>
                <a:srgbClr val="000000"/>
              </a:solidFill>
            </a:ln>
          </p:spPr>
          <p:txBody>
            <a:bodyPr wrap="square" lIns="0" tIns="0" rIns="0" bIns="0" rtlCol="0"/>
            <a:lstStyle/>
            <a:p>
              <a:endParaRPr sz="1227"/>
            </a:p>
          </p:txBody>
        </p:sp>
        <p:sp>
          <p:nvSpPr>
            <p:cNvPr id="3846" name="object 3846"/>
            <p:cNvSpPr/>
            <p:nvPr/>
          </p:nvSpPr>
          <p:spPr>
            <a:xfrm>
              <a:off x="2418969" y="2446401"/>
              <a:ext cx="0" cy="5715"/>
            </a:xfrm>
            <a:custGeom>
              <a:avLst/>
              <a:gdLst/>
              <a:ahLst/>
              <a:cxnLst/>
              <a:rect l="l" t="t" r="r" b="b"/>
              <a:pathLst>
                <a:path h="5714">
                  <a:moveTo>
                    <a:pt x="0" y="0"/>
                  </a:moveTo>
                  <a:lnTo>
                    <a:pt x="0" y="5714"/>
                  </a:lnTo>
                </a:path>
              </a:pathLst>
            </a:custGeom>
            <a:ln w="3175">
              <a:solidFill>
                <a:srgbClr val="000000"/>
              </a:solidFill>
            </a:ln>
          </p:spPr>
          <p:txBody>
            <a:bodyPr wrap="square" lIns="0" tIns="0" rIns="0" bIns="0" rtlCol="0"/>
            <a:lstStyle/>
            <a:p>
              <a:endParaRPr sz="1227"/>
            </a:p>
          </p:txBody>
        </p:sp>
        <p:sp>
          <p:nvSpPr>
            <p:cNvPr id="3847" name="object 3847"/>
            <p:cNvSpPr/>
            <p:nvPr/>
          </p:nvSpPr>
          <p:spPr>
            <a:xfrm>
              <a:off x="2418969" y="2452116"/>
              <a:ext cx="17145" cy="0"/>
            </a:xfrm>
            <a:custGeom>
              <a:avLst/>
              <a:gdLst/>
              <a:ahLst/>
              <a:cxnLst/>
              <a:rect l="l" t="t" r="r" b="b"/>
              <a:pathLst>
                <a:path w="17144">
                  <a:moveTo>
                    <a:pt x="0" y="0"/>
                  </a:moveTo>
                  <a:lnTo>
                    <a:pt x="16763" y="0"/>
                  </a:lnTo>
                </a:path>
              </a:pathLst>
            </a:custGeom>
            <a:ln w="3175">
              <a:solidFill>
                <a:srgbClr val="000000"/>
              </a:solidFill>
            </a:ln>
          </p:spPr>
          <p:txBody>
            <a:bodyPr wrap="square" lIns="0" tIns="0" rIns="0" bIns="0" rtlCol="0"/>
            <a:lstStyle/>
            <a:p>
              <a:endParaRPr sz="1227"/>
            </a:p>
          </p:txBody>
        </p:sp>
        <p:sp>
          <p:nvSpPr>
            <p:cNvPr id="3848" name="object 3848"/>
            <p:cNvSpPr/>
            <p:nvPr/>
          </p:nvSpPr>
          <p:spPr>
            <a:xfrm>
              <a:off x="2647569" y="2638425"/>
              <a:ext cx="5715" cy="0"/>
            </a:xfrm>
            <a:custGeom>
              <a:avLst/>
              <a:gdLst/>
              <a:ahLst/>
              <a:cxnLst/>
              <a:rect l="l" t="t" r="r" b="b"/>
              <a:pathLst>
                <a:path w="5714">
                  <a:moveTo>
                    <a:pt x="0" y="0"/>
                  </a:moveTo>
                  <a:lnTo>
                    <a:pt x="5714" y="0"/>
                  </a:lnTo>
                </a:path>
              </a:pathLst>
            </a:custGeom>
            <a:ln w="3175">
              <a:solidFill>
                <a:srgbClr val="000000"/>
              </a:solidFill>
            </a:ln>
          </p:spPr>
          <p:txBody>
            <a:bodyPr wrap="square" lIns="0" tIns="0" rIns="0" bIns="0" rtlCol="0"/>
            <a:lstStyle/>
            <a:p>
              <a:endParaRPr sz="1227"/>
            </a:p>
          </p:txBody>
        </p:sp>
        <p:sp>
          <p:nvSpPr>
            <p:cNvPr id="3849" name="object 3849"/>
            <p:cNvSpPr/>
            <p:nvPr/>
          </p:nvSpPr>
          <p:spPr>
            <a:xfrm>
              <a:off x="2653283" y="2617088"/>
              <a:ext cx="0" cy="21590"/>
            </a:xfrm>
            <a:custGeom>
              <a:avLst/>
              <a:gdLst/>
              <a:ahLst/>
              <a:cxnLst/>
              <a:rect l="l" t="t" r="r" b="b"/>
              <a:pathLst>
                <a:path h="21589">
                  <a:moveTo>
                    <a:pt x="0" y="21335"/>
                  </a:moveTo>
                  <a:lnTo>
                    <a:pt x="0" y="0"/>
                  </a:lnTo>
                </a:path>
              </a:pathLst>
            </a:custGeom>
            <a:ln w="3175">
              <a:solidFill>
                <a:srgbClr val="000000"/>
              </a:solidFill>
            </a:ln>
          </p:spPr>
          <p:txBody>
            <a:bodyPr wrap="square" lIns="0" tIns="0" rIns="0" bIns="0" rtlCol="0"/>
            <a:lstStyle/>
            <a:p>
              <a:endParaRPr sz="1227"/>
            </a:p>
          </p:txBody>
        </p:sp>
        <p:sp>
          <p:nvSpPr>
            <p:cNvPr id="3850" name="object 3850"/>
            <p:cNvSpPr/>
            <p:nvPr/>
          </p:nvSpPr>
          <p:spPr>
            <a:xfrm>
              <a:off x="2647569" y="2617088"/>
              <a:ext cx="5715" cy="0"/>
            </a:xfrm>
            <a:custGeom>
              <a:avLst/>
              <a:gdLst/>
              <a:ahLst/>
              <a:cxnLst/>
              <a:rect l="l" t="t" r="r" b="b"/>
              <a:pathLst>
                <a:path w="5714">
                  <a:moveTo>
                    <a:pt x="5714" y="0"/>
                  </a:moveTo>
                  <a:lnTo>
                    <a:pt x="0" y="0"/>
                  </a:lnTo>
                </a:path>
              </a:pathLst>
            </a:custGeom>
            <a:ln w="3175">
              <a:solidFill>
                <a:srgbClr val="000000"/>
              </a:solidFill>
            </a:ln>
          </p:spPr>
          <p:txBody>
            <a:bodyPr wrap="square" lIns="0" tIns="0" rIns="0" bIns="0" rtlCol="0"/>
            <a:lstStyle/>
            <a:p>
              <a:endParaRPr sz="1227"/>
            </a:p>
          </p:txBody>
        </p:sp>
        <p:sp>
          <p:nvSpPr>
            <p:cNvPr id="3851" name="object 3851"/>
            <p:cNvSpPr/>
            <p:nvPr/>
          </p:nvSpPr>
          <p:spPr>
            <a:xfrm>
              <a:off x="2919222" y="2638425"/>
              <a:ext cx="5715" cy="0"/>
            </a:xfrm>
            <a:custGeom>
              <a:avLst/>
              <a:gdLst/>
              <a:ahLst/>
              <a:cxnLst/>
              <a:rect l="l" t="t" r="r" b="b"/>
              <a:pathLst>
                <a:path w="5714">
                  <a:moveTo>
                    <a:pt x="0" y="0"/>
                  </a:moveTo>
                  <a:lnTo>
                    <a:pt x="5714" y="0"/>
                  </a:lnTo>
                </a:path>
              </a:pathLst>
            </a:custGeom>
            <a:ln w="3175">
              <a:solidFill>
                <a:srgbClr val="000000"/>
              </a:solidFill>
            </a:ln>
          </p:spPr>
          <p:txBody>
            <a:bodyPr wrap="square" lIns="0" tIns="0" rIns="0" bIns="0" rtlCol="0"/>
            <a:lstStyle/>
            <a:p>
              <a:endParaRPr sz="1227"/>
            </a:p>
          </p:txBody>
        </p:sp>
        <p:sp>
          <p:nvSpPr>
            <p:cNvPr id="3852" name="object 3852"/>
            <p:cNvSpPr/>
            <p:nvPr/>
          </p:nvSpPr>
          <p:spPr>
            <a:xfrm>
              <a:off x="2919222" y="2617088"/>
              <a:ext cx="5715" cy="0"/>
            </a:xfrm>
            <a:custGeom>
              <a:avLst/>
              <a:gdLst/>
              <a:ahLst/>
              <a:cxnLst/>
              <a:rect l="l" t="t" r="r" b="b"/>
              <a:pathLst>
                <a:path w="5714">
                  <a:moveTo>
                    <a:pt x="5714" y="0"/>
                  </a:moveTo>
                  <a:lnTo>
                    <a:pt x="0" y="0"/>
                  </a:lnTo>
                </a:path>
              </a:pathLst>
            </a:custGeom>
            <a:ln w="3175">
              <a:solidFill>
                <a:srgbClr val="000000"/>
              </a:solidFill>
            </a:ln>
          </p:spPr>
          <p:txBody>
            <a:bodyPr wrap="square" lIns="0" tIns="0" rIns="0" bIns="0" rtlCol="0"/>
            <a:lstStyle/>
            <a:p>
              <a:endParaRPr sz="1227"/>
            </a:p>
          </p:txBody>
        </p:sp>
        <p:sp>
          <p:nvSpPr>
            <p:cNvPr id="3853" name="object 3853"/>
            <p:cNvSpPr/>
            <p:nvPr/>
          </p:nvSpPr>
          <p:spPr>
            <a:xfrm>
              <a:off x="2919222" y="2617088"/>
              <a:ext cx="0" cy="21590"/>
            </a:xfrm>
            <a:custGeom>
              <a:avLst/>
              <a:gdLst/>
              <a:ahLst/>
              <a:cxnLst/>
              <a:rect l="l" t="t" r="r" b="b"/>
              <a:pathLst>
                <a:path h="21589">
                  <a:moveTo>
                    <a:pt x="0" y="0"/>
                  </a:moveTo>
                  <a:lnTo>
                    <a:pt x="0" y="21335"/>
                  </a:lnTo>
                </a:path>
              </a:pathLst>
            </a:custGeom>
            <a:ln w="3175">
              <a:solidFill>
                <a:srgbClr val="000000"/>
              </a:solidFill>
            </a:ln>
          </p:spPr>
          <p:txBody>
            <a:bodyPr wrap="square" lIns="0" tIns="0" rIns="0" bIns="0" rtlCol="0"/>
            <a:lstStyle/>
            <a:p>
              <a:endParaRPr sz="1227"/>
            </a:p>
          </p:txBody>
        </p:sp>
        <p:sp>
          <p:nvSpPr>
            <p:cNvPr id="3854" name="object 3854"/>
            <p:cNvSpPr/>
            <p:nvPr/>
          </p:nvSpPr>
          <p:spPr>
            <a:xfrm>
              <a:off x="3099435" y="2435352"/>
              <a:ext cx="5715" cy="0"/>
            </a:xfrm>
            <a:custGeom>
              <a:avLst/>
              <a:gdLst/>
              <a:ahLst/>
              <a:cxnLst/>
              <a:rect l="l" t="t" r="r" b="b"/>
              <a:pathLst>
                <a:path w="5714">
                  <a:moveTo>
                    <a:pt x="5714" y="0"/>
                  </a:moveTo>
                  <a:lnTo>
                    <a:pt x="0" y="0"/>
                  </a:lnTo>
                </a:path>
              </a:pathLst>
            </a:custGeom>
            <a:ln w="3175">
              <a:solidFill>
                <a:srgbClr val="000000"/>
              </a:solidFill>
            </a:ln>
          </p:spPr>
          <p:txBody>
            <a:bodyPr wrap="square" lIns="0" tIns="0" rIns="0" bIns="0" rtlCol="0"/>
            <a:lstStyle/>
            <a:p>
              <a:endParaRPr sz="1227"/>
            </a:p>
          </p:txBody>
        </p:sp>
        <p:sp>
          <p:nvSpPr>
            <p:cNvPr id="3855" name="object 3855"/>
            <p:cNvSpPr/>
            <p:nvPr/>
          </p:nvSpPr>
          <p:spPr>
            <a:xfrm>
              <a:off x="3099435" y="2418969"/>
              <a:ext cx="0" cy="16510"/>
            </a:xfrm>
            <a:custGeom>
              <a:avLst/>
              <a:gdLst/>
              <a:ahLst/>
              <a:cxnLst/>
              <a:rect l="l" t="t" r="r" b="b"/>
              <a:pathLst>
                <a:path h="16510">
                  <a:moveTo>
                    <a:pt x="0" y="16382"/>
                  </a:moveTo>
                  <a:lnTo>
                    <a:pt x="0" y="0"/>
                  </a:lnTo>
                </a:path>
              </a:pathLst>
            </a:custGeom>
            <a:ln w="3175">
              <a:solidFill>
                <a:srgbClr val="000000"/>
              </a:solidFill>
            </a:ln>
          </p:spPr>
          <p:txBody>
            <a:bodyPr wrap="square" lIns="0" tIns="0" rIns="0" bIns="0" rtlCol="0"/>
            <a:lstStyle/>
            <a:p>
              <a:endParaRPr sz="1227"/>
            </a:p>
          </p:txBody>
        </p:sp>
        <p:sp>
          <p:nvSpPr>
            <p:cNvPr id="3856" name="object 3856"/>
            <p:cNvSpPr/>
            <p:nvPr/>
          </p:nvSpPr>
          <p:spPr>
            <a:xfrm>
              <a:off x="3099435" y="2418969"/>
              <a:ext cx="5715" cy="0"/>
            </a:xfrm>
            <a:custGeom>
              <a:avLst/>
              <a:gdLst/>
              <a:ahLst/>
              <a:cxnLst/>
              <a:rect l="l" t="t" r="r" b="b"/>
              <a:pathLst>
                <a:path w="5714">
                  <a:moveTo>
                    <a:pt x="0" y="0"/>
                  </a:moveTo>
                  <a:lnTo>
                    <a:pt x="5714" y="0"/>
                  </a:lnTo>
                </a:path>
              </a:pathLst>
            </a:custGeom>
            <a:ln w="3175">
              <a:solidFill>
                <a:srgbClr val="000000"/>
              </a:solidFill>
            </a:ln>
          </p:spPr>
          <p:txBody>
            <a:bodyPr wrap="square" lIns="0" tIns="0" rIns="0" bIns="0" rtlCol="0"/>
            <a:lstStyle/>
            <a:p>
              <a:endParaRPr sz="1227"/>
            </a:p>
          </p:txBody>
        </p:sp>
        <p:sp>
          <p:nvSpPr>
            <p:cNvPr id="3857" name="object 3857"/>
            <p:cNvSpPr/>
            <p:nvPr/>
          </p:nvSpPr>
          <p:spPr>
            <a:xfrm>
              <a:off x="3105150" y="2418969"/>
              <a:ext cx="0" cy="16510"/>
            </a:xfrm>
            <a:custGeom>
              <a:avLst/>
              <a:gdLst/>
              <a:ahLst/>
              <a:cxnLst/>
              <a:rect l="l" t="t" r="r" b="b"/>
              <a:pathLst>
                <a:path h="16510">
                  <a:moveTo>
                    <a:pt x="0" y="0"/>
                  </a:moveTo>
                  <a:lnTo>
                    <a:pt x="0" y="16382"/>
                  </a:lnTo>
                </a:path>
              </a:pathLst>
            </a:custGeom>
            <a:ln w="3175">
              <a:solidFill>
                <a:srgbClr val="000000"/>
              </a:solidFill>
            </a:ln>
          </p:spPr>
          <p:txBody>
            <a:bodyPr wrap="square" lIns="0" tIns="0" rIns="0" bIns="0" rtlCol="0"/>
            <a:lstStyle/>
            <a:p>
              <a:endParaRPr sz="1227"/>
            </a:p>
          </p:txBody>
        </p:sp>
        <p:sp>
          <p:nvSpPr>
            <p:cNvPr id="3858" name="object 3858"/>
            <p:cNvSpPr/>
            <p:nvPr/>
          </p:nvSpPr>
          <p:spPr>
            <a:xfrm>
              <a:off x="6911720" y="2638425"/>
              <a:ext cx="5715" cy="0"/>
            </a:xfrm>
            <a:custGeom>
              <a:avLst/>
              <a:gdLst/>
              <a:ahLst/>
              <a:cxnLst/>
              <a:rect l="l" t="t" r="r" b="b"/>
              <a:pathLst>
                <a:path w="5715">
                  <a:moveTo>
                    <a:pt x="0" y="0"/>
                  </a:moveTo>
                  <a:lnTo>
                    <a:pt x="5714" y="0"/>
                  </a:lnTo>
                </a:path>
              </a:pathLst>
            </a:custGeom>
            <a:ln w="3175">
              <a:solidFill>
                <a:srgbClr val="000000"/>
              </a:solidFill>
            </a:ln>
          </p:spPr>
          <p:txBody>
            <a:bodyPr wrap="square" lIns="0" tIns="0" rIns="0" bIns="0" rtlCol="0"/>
            <a:lstStyle/>
            <a:p>
              <a:endParaRPr sz="1227"/>
            </a:p>
          </p:txBody>
        </p:sp>
        <p:sp>
          <p:nvSpPr>
            <p:cNvPr id="3859" name="object 3859"/>
            <p:cNvSpPr/>
            <p:nvPr/>
          </p:nvSpPr>
          <p:spPr>
            <a:xfrm>
              <a:off x="6911720" y="2617088"/>
              <a:ext cx="5715" cy="0"/>
            </a:xfrm>
            <a:custGeom>
              <a:avLst/>
              <a:gdLst/>
              <a:ahLst/>
              <a:cxnLst/>
              <a:rect l="l" t="t" r="r" b="b"/>
              <a:pathLst>
                <a:path w="5715">
                  <a:moveTo>
                    <a:pt x="5714" y="0"/>
                  </a:moveTo>
                  <a:lnTo>
                    <a:pt x="0" y="0"/>
                  </a:lnTo>
                </a:path>
              </a:pathLst>
            </a:custGeom>
            <a:ln w="3175">
              <a:solidFill>
                <a:srgbClr val="000000"/>
              </a:solidFill>
            </a:ln>
          </p:spPr>
          <p:txBody>
            <a:bodyPr wrap="square" lIns="0" tIns="0" rIns="0" bIns="0" rtlCol="0"/>
            <a:lstStyle/>
            <a:p>
              <a:endParaRPr sz="1227"/>
            </a:p>
          </p:txBody>
        </p:sp>
        <p:sp>
          <p:nvSpPr>
            <p:cNvPr id="3860" name="object 3860"/>
            <p:cNvSpPr/>
            <p:nvPr/>
          </p:nvSpPr>
          <p:spPr>
            <a:xfrm>
              <a:off x="6911720" y="2617088"/>
              <a:ext cx="0" cy="21590"/>
            </a:xfrm>
            <a:custGeom>
              <a:avLst/>
              <a:gdLst/>
              <a:ahLst/>
              <a:cxnLst/>
              <a:rect l="l" t="t" r="r" b="b"/>
              <a:pathLst>
                <a:path h="21589">
                  <a:moveTo>
                    <a:pt x="0" y="0"/>
                  </a:moveTo>
                  <a:lnTo>
                    <a:pt x="0" y="21335"/>
                  </a:lnTo>
                </a:path>
              </a:pathLst>
            </a:custGeom>
            <a:ln w="3175">
              <a:solidFill>
                <a:srgbClr val="000000"/>
              </a:solidFill>
            </a:ln>
          </p:spPr>
          <p:txBody>
            <a:bodyPr wrap="square" lIns="0" tIns="0" rIns="0" bIns="0" rtlCol="0"/>
            <a:lstStyle/>
            <a:p>
              <a:endParaRPr sz="1227"/>
            </a:p>
          </p:txBody>
        </p:sp>
        <p:sp>
          <p:nvSpPr>
            <p:cNvPr id="3861" name="object 3861"/>
            <p:cNvSpPr/>
            <p:nvPr/>
          </p:nvSpPr>
          <p:spPr>
            <a:xfrm>
              <a:off x="7129271" y="2786252"/>
              <a:ext cx="0" cy="5715"/>
            </a:xfrm>
            <a:custGeom>
              <a:avLst/>
              <a:gdLst/>
              <a:ahLst/>
              <a:cxnLst/>
              <a:rect l="l" t="t" r="r" b="b"/>
              <a:pathLst>
                <a:path h="5714">
                  <a:moveTo>
                    <a:pt x="0" y="5333"/>
                  </a:moveTo>
                  <a:lnTo>
                    <a:pt x="0" y="0"/>
                  </a:lnTo>
                </a:path>
              </a:pathLst>
            </a:custGeom>
            <a:ln w="3175">
              <a:solidFill>
                <a:srgbClr val="000000"/>
              </a:solidFill>
            </a:ln>
          </p:spPr>
          <p:txBody>
            <a:bodyPr wrap="square" lIns="0" tIns="0" rIns="0" bIns="0" rtlCol="0"/>
            <a:lstStyle/>
            <a:p>
              <a:endParaRPr sz="1227"/>
            </a:p>
          </p:txBody>
        </p:sp>
        <p:sp>
          <p:nvSpPr>
            <p:cNvPr id="3862" name="object 3862"/>
            <p:cNvSpPr/>
            <p:nvPr/>
          </p:nvSpPr>
          <p:spPr>
            <a:xfrm>
              <a:off x="7112889" y="2786252"/>
              <a:ext cx="16510" cy="0"/>
            </a:xfrm>
            <a:custGeom>
              <a:avLst/>
              <a:gdLst/>
              <a:ahLst/>
              <a:cxnLst/>
              <a:rect l="l" t="t" r="r" b="b"/>
              <a:pathLst>
                <a:path w="16509">
                  <a:moveTo>
                    <a:pt x="16382" y="0"/>
                  </a:moveTo>
                  <a:lnTo>
                    <a:pt x="0" y="0"/>
                  </a:lnTo>
                </a:path>
              </a:pathLst>
            </a:custGeom>
            <a:ln w="3175">
              <a:solidFill>
                <a:srgbClr val="000000"/>
              </a:solidFill>
            </a:ln>
          </p:spPr>
          <p:txBody>
            <a:bodyPr wrap="square" lIns="0" tIns="0" rIns="0" bIns="0" rtlCol="0"/>
            <a:lstStyle/>
            <a:p>
              <a:endParaRPr sz="1227"/>
            </a:p>
          </p:txBody>
        </p:sp>
        <p:sp>
          <p:nvSpPr>
            <p:cNvPr id="3863" name="object 3863"/>
            <p:cNvSpPr/>
            <p:nvPr/>
          </p:nvSpPr>
          <p:spPr>
            <a:xfrm>
              <a:off x="7112889" y="2786252"/>
              <a:ext cx="0" cy="5715"/>
            </a:xfrm>
            <a:custGeom>
              <a:avLst/>
              <a:gdLst/>
              <a:ahLst/>
              <a:cxnLst/>
              <a:rect l="l" t="t" r="r" b="b"/>
              <a:pathLst>
                <a:path h="5714">
                  <a:moveTo>
                    <a:pt x="0" y="0"/>
                  </a:moveTo>
                  <a:lnTo>
                    <a:pt x="0" y="5333"/>
                  </a:lnTo>
                </a:path>
              </a:pathLst>
            </a:custGeom>
            <a:ln w="3175">
              <a:solidFill>
                <a:srgbClr val="000000"/>
              </a:solidFill>
            </a:ln>
          </p:spPr>
          <p:txBody>
            <a:bodyPr wrap="square" lIns="0" tIns="0" rIns="0" bIns="0" rtlCol="0"/>
            <a:lstStyle/>
            <a:p>
              <a:endParaRPr sz="1227"/>
            </a:p>
          </p:txBody>
        </p:sp>
        <p:sp>
          <p:nvSpPr>
            <p:cNvPr id="3864" name="object 3864"/>
            <p:cNvSpPr/>
            <p:nvPr/>
          </p:nvSpPr>
          <p:spPr>
            <a:xfrm>
              <a:off x="7112889" y="2791587"/>
              <a:ext cx="16510" cy="0"/>
            </a:xfrm>
            <a:custGeom>
              <a:avLst/>
              <a:gdLst/>
              <a:ahLst/>
              <a:cxnLst/>
              <a:rect l="l" t="t" r="r" b="b"/>
              <a:pathLst>
                <a:path w="16509">
                  <a:moveTo>
                    <a:pt x="0" y="0"/>
                  </a:moveTo>
                  <a:lnTo>
                    <a:pt x="16382" y="0"/>
                  </a:lnTo>
                </a:path>
              </a:pathLst>
            </a:custGeom>
            <a:ln w="3175">
              <a:solidFill>
                <a:srgbClr val="000000"/>
              </a:solidFill>
            </a:ln>
          </p:spPr>
          <p:txBody>
            <a:bodyPr wrap="square" lIns="0" tIns="0" rIns="0" bIns="0" rtlCol="0"/>
            <a:lstStyle/>
            <a:p>
              <a:endParaRPr sz="1227"/>
            </a:p>
          </p:txBody>
        </p:sp>
        <p:sp>
          <p:nvSpPr>
            <p:cNvPr id="3865" name="object 3865"/>
            <p:cNvSpPr/>
            <p:nvPr/>
          </p:nvSpPr>
          <p:spPr>
            <a:xfrm>
              <a:off x="7129271" y="2680716"/>
              <a:ext cx="0" cy="5715"/>
            </a:xfrm>
            <a:custGeom>
              <a:avLst/>
              <a:gdLst/>
              <a:ahLst/>
              <a:cxnLst/>
              <a:rect l="l" t="t" r="r" b="b"/>
              <a:pathLst>
                <a:path h="5714">
                  <a:moveTo>
                    <a:pt x="0" y="5714"/>
                  </a:moveTo>
                  <a:lnTo>
                    <a:pt x="0" y="0"/>
                  </a:lnTo>
                </a:path>
              </a:pathLst>
            </a:custGeom>
            <a:ln w="3175">
              <a:solidFill>
                <a:srgbClr val="000000"/>
              </a:solidFill>
            </a:ln>
          </p:spPr>
          <p:txBody>
            <a:bodyPr wrap="square" lIns="0" tIns="0" rIns="0" bIns="0" rtlCol="0"/>
            <a:lstStyle/>
            <a:p>
              <a:endParaRPr sz="1227"/>
            </a:p>
          </p:txBody>
        </p:sp>
        <p:sp>
          <p:nvSpPr>
            <p:cNvPr id="3866" name="object 3866"/>
            <p:cNvSpPr/>
            <p:nvPr/>
          </p:nvSpPr>
          <p:spPr>
            <a:xfrm>
              <a:off x="7112889" y="2680716"/>
              <a:ext cx="16510" cy="0"/>
            </a:xfrm>
            <a:custGeom>
              <a:avLst/>
              <a:gdLst/>
              <a:ahLst/>
              <a:cxnLst/>
              <a:rect l="l" t="t" r="r" b="b"/>
              <a:pathLst>
                <a:path w="16509">
                  <a:moveTo>
                    <a:pt x="16382" y="0"/>
                  </a:moveTo>
                  <a:lnTo>
                    <a:pt x="0" y="0"/>
                  </a:lnTo>
                </a:path>
              </a:pathLst>
            </a:custGeom>
            <a:ln w="3175">
              <a:solidFill>
                <a:srgbClr val="000000"/>
              </a:solidFill>
            </a:ln>
          </p:spPr>
          <p:txBody>
            <a:bodyPr wrap="square" lIns="0" tIns="0" rIns="0" bIns="0" rtlCol="0"/>
            <a:lstStyle/>
            <a:p>
              <a:endParaRPr sz="1227"/>
            </a:p>
          </p:txBody>
        </p:sp>
        <p:sp>
          <p:nvSpPr>
            <p:cNvPr id="3867" name="object 3867"/>
            <p:cNvSpPr/>
            <p:nvPr/>
          </p:nvSpPr>
          <p:spPr>
            <a:xfrm>
              <a:off x="7112889" y="2680716"/>
              <a:ext cx="0" cy="5715"/>
            </a:xfrm>
            <a:custGeom>
              <a:avLst/>
              <a:gdLst/>
              <a:ahLst/>
              <a:cxnLst/>
              <a:rect l="l" t="t" r="r" b="b"/>
              <a:pathLst>
                <a:path h="5714">
                  <a:moveTo>
                    <a:pt x="0" y="0"/>
                  </a:moveTo>
                  <a:lnTo>
                    <a:pt x="0" y="5714"/>
                  </a:lnTo>
                </a:path>
              </a:pathLst>
            </a:custGeom>
            <a:ln w="3175">
              <a:solidFill>
                <a:srgbClr val="000000"/>
              </a:solidFill>
            </a:ln>
          </p:spPr>
          <p:txBody>
            <a:bodyPr wrap="square" lIns="0" tIns="0" rIns="0" bIns="0" rtlCol="0"/>
            <a:lstStyle/>
            <a:p>
              <a:endParaRPr sz="1227"/>
            </a:p>
          </p:txBody>
        </p:sp>
        <p:sp>
          <p:nvSpPr>
            <p:cNvPr id="3868" name="object 3868"/>
            <p:cNvSpPr/>
            <p:nvPr/>
          </p:nvSpPr>
          <p:spPr>
            <a:xfrm>
              <a:off x="7112889" y="2686430"/>
              <a:ext cx="16510" cy="0"/>
            </a:xfrm>
            <a:custGeom>
              <a:avLst/>
              <a:gdLst/>
              <a:ahLst/>
              <a:cxnLst/>
              <a:rect l="l" t="t" r="r" b="b"/>
              <a:pathLst>
                <a:path w="16509">
                  <a:moveTo>
                    <a:pt x="0" y="0"/>
                  </a:moveTo>
                  <a:lnTo>
                    <a:pt x="16382" y="0"/>
                  </a:lnTo>
                </a:path>
              </a:pathLst>
            </a:custGeom>
            <a:ln w="3175">
              <a:solidFill>
                <a:srgbClr val="000000"/>
              </a:solidFill>
            </a:ln>
          </p:spPr>
          <p:txBody>
            <a:bodyPr wrap="square" lIns="0" tIns="0" rIns="0" bIns="0" rtlCol="0"/>
            <a:lstStyle/>
            <a:p>
              <a:endParaRPr sz="1227"/>
            </a:p>
          </p:txBody>
        </p:sp>
        <p:sp>
          <p:nvSpPr>
            <p:cNvPr id="3869" name="object 3869"/>
            <p:cNvSpPr/>
            <p:nvPr/>
          </p:nvSpPr>
          <p:spPr>
            <a:xfrm>
              <a:off x="7129271" y="2446401"/>
              <a:ext cx="0" cy="5715"/>
            </a:xfrm>
            <a:custGeom>
              <a:avLst/>
              <a:gdLst/>
              <a:ahLst/>
              <a:cxnLst/>
              <a:rect l="l" t="t" r="r" b="b"/>
              <a:pathLst>
                <a:path h="5714">
                  <a:moveTo>
                    <a:pt x="0" y="5714"/>
                  </a:moveTo>
                  <a:lnTo>
                    <a:pt x="0" y="0"/>
                  </a:lnTo>
                </a:path>
              </a:pathLst>
            </a:custGeom>
            <a:ln w="3175">
              <a:solidFill>
                <a:srgbClr val="000000"/>
              </a:solidFill>
            </a:ln>
          </p:spPr>
          <p:txBody>
            <a:bodyPr wrap="square" lIns="0" tIns="0" rIns="0" bIns="0" rtlCol="0"/>
            <a:lstStyle/>
            <a:p>
              <a:endParaRPr sz="1227"/>
            </a:p>
          </p:txBody>
        </p:sp>
        <p:sp>
          <p:nvSpPr>
            <p:cNvPr id="3870" name="object 3870"/>
            <p:cNvSpPr/>
            <p:nvPr/>
          </p:nvSpPr>
          <p:spPr>
            <a:xfrm>
              <a:off x="7112889" y="2446401"/>
              <a:ext cx="16510" cy="0"/>
            </a:xfrm>
            <a:custGeom>
              <a:avLst/>
              <a:gdLst/>
              <a:ahLst/>
              <a:cxnLst/>
              <a:rect l="l" t="t" r="r" b="b"/>
              <a:pathLst>
                <a:path w="16509">
                  <a:moveTo>
                    <a:pt x="16382" y="0"/>
                  </a:moveTo>
                  <a:lnTo>
                    <a:pt x="0" y="0"/>
                  </a:lnTo>
                </a:path>
              </a:pathLst>
            </a:custGeom>
            <a:ln w="3175">
              <a:solidFill>
                <a:srgbClr val="000000"/>
              </a:solidFill>
            </a:ln>
          </p:spPr>
          <p:txBody>
            <a:bodyPr wrap="square" lIns="0" tIns="0" rIns="0" bIns="0" rtlCol="0"/>
            <a:lstStyle/>
            <a:p>
              <a:endParaRPr sz="1227"/>
            </a:p>
          </p:txBody>
        </p:sp>
        <p:sp>
          <p:nvSpPr>
            <p:cNvPr id="3871" name="object 3871"/>
            <p:cNvSpPr/>
            <p:nvPr/>
          </p:nvSpPr>
          <p:spPr>
            <a:xfrm>
              <a:off x="7112889" y="2446401"/>
              <a:ext cx="0" cy="5715"/>
            </a:xfrm>
            <a:custGeom>
              <a:avLst/>
              <a:gdLst/>
              <a:ahLst/>
              <a:cxnLst/>
              <a:rect l="l" t="t" r="r" b="b"/>
              <a:pathLst>
                <a:path h="5714">
                  <a:moveTo>
                    <a:pt x="0" y="0"/>
                  </a:moveTo>
                  <a:lnTo>
                    <a:pt x="0" y="5714"/>
                  </a:lnTo>
                </a:path>
              </a:pathLst>
            </a:custGeom>
            <a:ln w="3175">
              <a:solidFill>
                <a:srgbClr val="000000"/>
              </a:solidFill>
            </a:ln>
          </p:spPr>
          <p:txBody>
            <a:bodyPr wrap="square" lIns="0" tIns="0" rIns="0" bIns="0" rtlCol="0"/>
            <a:lstStyle/>
            <a:p>
              <a:endParaRPr sz="1227"/>
            </a:p>
          </p:txBody>
        </p:sp>
        <p:sp>
          <p:nvSpPr>
            <p:cNvPr id="3872" name="object 3872"/>
            <p:cNvSpPr/>
            <p:nvPr/>
          </p:nvSpPr>
          <p:spPr>
            <a:xfrm>
              <a:off x="7112889" y="2452116"/>
              <a:ext cx="16510" cy="0"/>
            </a:xfrm>
            <a:custGeom>
              <a:avLst/>
              <a:gdLst/>
              <a:ahLst/>
              <a:cxnLst/>
              <a:rect l="l" t="t" r="r" b="b"/>
              <a:pathLst>
                <a:path w="16509">
                  <a:moveTo>
                    <a:pt x="0" y="0"/>
                  </a:moveTo>
                  <a:lnTo>
                    <a:pt x="16382" y="0"/>
                  </a:lnTo>
                </a:path>
              </a:pathLst>
            </a:custGeom>
            <a:ln w="3175">
              <a:solidFill>
                <a:srgbClr val="000000"/>
              </a:solidFill>
            </a:ln>
          </p:spPr>
          <p:txBody>
            <a:bodyPr wrap="square" lIns="0" tIns="0" rIns="0" bIns="0" rtlCol="0"/>
            <a:lstStyle/>
            <a:p>
              <a:endParaRPr sz="1227"/>
            </a:p>
          </p:txBody>
        </p:sp>
        <p:sp>
          <p:nvSpPr>
            <p:cNvPr id="3873" name="object 3873"/>
            <p:cNvSpPr/>
            <p:nvPr/>
          </p:nvSpPr>
          <p:spPr>
            <a:xfrm>
              <a:off x="7129271" y="2551938"/>
              <a:ext cx="0" cy="5715"/>
            </a:xfrm>
            <a:custGeom>
              <a:avLst/>
              <a:gdLst/>
              <a:ahLst/>
              <a:cxnLst/>
              <a:rect l="l" t="t" r="r" b="b"/>
              <a:pathLst>
                <a:path h="5714">
                  <a:moveTo>
                    <a:pt x="0" y="5333"/>
                  </a:moveTo>
                  <a:lnTo>
                    <a:pt x="0" y="0"/>
                  </a:lnTo>
                </a:path>
              </a:pathLst>
            </a:custGeom>
            <a:ln w="3175">
              <a:solidFill>
                <a:srgbClr val="000000"/>
              </a:solidFill>
            </a:ln>
          </p:spPr>
          <p:txBody>
            <a:bodyPr wrap="square" lIns="0" tIns="0" rIns="0" bIns="0" rtlCol="0"/>
            <a:lstStyle/>
            <a:p>
              <a:endParaRPr sz="1227"/>
            </a:p>
          </p:txBody>
        </p:sp>
        <p:sp>
          <p:nvSpPr>
            <p:cNvPr id="3874" name="object 3874"/>
            <p:cNvSpPr/>
            <p:nvPr/>
          </p:nvSpPr>
          <p:spPr>
            <a:xfrm>
              <a:off x="7112889" y="2551938"/>
              <a:ext cx="16510" cy="0"/>
            </a:xfrm>
            <a:custGeom>
              <a:avLst/>
              <a:gdLst/>
              <a:ahLst/>
              <a:cxnLst/>
              <a:rect l="l" t="t" r="r" b="b"/>
              <a:pathLst>
                <a:path w="16509">
                  <a:moveTo>
                    <a:pt x="16382" y="0"/>
                  </a:moveTo>
                  <a:lnTo>
                    <a:pt x="0" y="0"/>
                  </a:lnTo>
                </a:path>
              </a:pathLst>
            </a:custGeom>
            <a:ln w="3175">
              <a:solidFill>
                <a:srgbClr val="000000"/>
              </a:solidFill>
            </a:ln>
          </p:spPr>
          <p:txBody>
            <a:bodyPr wrap="square" lIns="0" tIns="0" rIns="0" bIns="0" rtlCol="0"/>
            <a:lstStyle/>
            <a:p>
              <a:endParaRPr sz="1227"/>
            </a:p>
          </p:txBody>
        </p:sp>
        <p:sp>
          <p:nvSpPr>
            <p:cNvPr id="3875" name="object 3875"/>
            <p:cNvSpPr/>
            <p:nvPr/>
          </p:nvSpPr>
          <p:spPr>
            <a:xfrm>
              <a:off x="7112889" y="2551938"/>
              <a:ext cx="0" cy="5715"/>
            </a:xfrm>
            <a:custGeom>
              <a:avLst/>
              <a:gdLst/>
              <a:ahLst/>
              <a:cxnLst/>
              <a:rect l="l" t="t" r="r" b="b"/>
              <a:pathLst>
                <a:path h="5714">
                  <a:moveTo>
                    <a:pt x="0" y="0"/>
                  </a:moveTo>
                  <a:lnTo>
                    <a:pt x="0" y="5333"/>
                  </a:lnTo>
                </a:path>
              </a:pathLst>
            </a:custGeom>
            <a:ln w="3175">
              <a:solidFill>
                <a:srgbClr val="000000"/>
              </a:solidFill>
            </a:ln>
          </p:spPr>
          <p:txBody>
            <a:bodyPr wrap="square" lIns="0" tIns="0" rIns="0" bIns="0" rtlCol="0"/>
            <a:lstStyle/>
            <a:p>
              <a:endParaRPr sz="1227"/>
            </a:p>
          </p:txBody>
        </p:sp>
        <p:sp>
          <p:nvSpPr>
            <p:cNvPr id="3876" name="object 3876"/>
            <p:cNvSpPr/>
            <p:nvPr/>
          </p:nvSpPr>
          <p:spPr>
            <a:xfrm>
              <a:off x="7112889" y="2557272"/>
              <a:ext cx="16510" cy="0"/>
            </a:xfrm>
            <a:custGeom>
              <a:avLst/>
              <a:gdLst/>
              <a:ahLst/>
              <a:cxnLst/>
              <a:rect l="l" t="t" r="r" b="b"/>
              <a:pathLst>
                <a:path w="16509">
                  <a:moveTo>
                    <a:pt x="0" y="0"/>
                  </a:moveTo>
                  <a:lnTo>
                    <a:pt x="16382" y="0"/>
                  </a:lnTo>
                </a:path>
              </a:pathLst>
            </a:custGeom>
            <a:ln w="3175">
              <a:solidFill>
                <a:srgbClr val="000000"/>
              </a:solidFill>
            </a:ln>
          </p:spPr>
          <p:txBody>
            <a:bodyPr wrap="square" lIns="0" tIns="0" rIns="0" bIns="0" rtlCol="0"/>
            <a:lstStyle/>
            <a:p>
              <a:endParaRPr sz="1227"/>
            </a:p>
          </p:txBody>
        </p:sp>
        <p:sp>
          <p:nvSpPr>
            <p:cNvPr id="3877" name="object 3877"/>
            <p:cNvSpPr/>
            <p:nvPr/>
          </p:nvSpPr>
          <p:spPr>
            <a:xfrm>
              <a:off x="7741919" y="2446401"/>
              <a:ext cx="0" cy="5715"/>
            </a:xfrm>
            <a:custGeom>
              <a:avLst/>
              <a:gdLst/>
              <a:ahLst/>
              <a:cxnLst/>
              <a:rect l="l" t="t" r="r" b="b"/>
              <a:pathLst>
                <a:path h="5714">
                  <a:moveTo>
                    <a:pt x="0" y="5714"/>
                  </a:moveTo>
                  <a:lnTo>
                    <a:pt x="0" y="0"/>
                  </a:lnTo>
                </a:path>
              </a:pathLst>
            </a:custGeom>
            <a:ln w="3175">
              <a:solidFill>
                <a:srgbClr val="000000"/>
              </a:solidFill>
            </a:ln>
          </p:spPr>
          <p:txBody>
            <a:bodyPr wrap="square" lIns="0" tIns="0" rIns="0" bIns="0" rtlCol="0"/>
            <a:lstStyle/>
            <a:p>
              <a:endParaRPr sz="1227"/>
            </a:p>
          </p:txBody>
        </p:sp>
        <p:sp>
          <p:nvSpPr>
            <p:cNvPr id="3878" name="object 3878"/>
            <p:cNvSpPr/>
            <p:nvPr/>
          </p:nvSpPr>
          <p:spPr>
            <a:xfrm>
              <a:off x="7725536" y="2446401"/>
              <a:ext cx="16510" cy="0"/>
            </a:xfrm>
            <a:custGeom>
              <a:avLst/>
              <a:gdLst/>
              <a:ahLst/>
              <a:cxnLst/>
              <a:rect l="l" t="t" r="r" b="b"/>
              <a:pathLst>
                <a:path w="16509">
                  <a:moveTo>
                    <a:pt x="16382" y="0"/>
                  </a:moveTo>
                  <a:lnTo>
                    <a:pt x="0" y="0"/>
                  </a:lnTo>
                </a:path>
              </a:pathLst>
            </a:custGeom>
            <a:ln w="3175">
              <a:solidFill>
                <a:srgbClr val="000000"/>
              </a:solidFill>
            </a:ln>
          </p:spPr>
          <p:txBody>
            <a:bodyPr wrap="square" lIns="0" tIns="0" rIns="0" bIns="0" rtlCol="0"/>
            <a:lstStyle/>
            <a:p>
              <a:endParaRPr sz="1227"/>
            </a:p>
          </p:txBody>
        </p:sp>
        <p:sp>
          <p:nvSpPr>
            <p:cNvPr id="3879" name="object 3879"/>
            <p:cNvSpPr/>
            <p:nvPr/>
          </p:nvSpPr>
          <p:spPr>
            <a:xfrm>
              <a:off x="7725536" y="2446401"/>
              <a:ext cx="0" cy="5715"/>
            </a:xfrm>
            <a:custGeom>
              <a:avLst/>
              <a:gdLst/>
              <a:ahLst/>
              <a:cxnLst/>
              <a:rect l="l" t="t" r="r" b="b"/>
              <a:pathLst>
                <a:path h="5714">
                  <a:moveTo>
                    <a:pt x="0" y="0"/>
                  </a:moveTo>
                  <a:lnTo>
                    <a:pt x="0" y="5714"/>
                  </a:lnTo>
                </a:path>
              </a:pathLst>
            </a:custGeom>
            <a:ln w="3175">
              <a:solidFill>
                <a:srgbClr val="000000"/>
              </a:solidFill>
            </a:ln>
          </p:spPr>
          <p:txBody>
            <a:bodyPr wrap="square" lIns="0" tIns="0" rIns="0" bIns="0" rtlCol="0"/>
            <a:lstStyle/>
            <a:p>
              <a:endParaRPr sz="1227"/>
            </a:p>
          </p:txBody>
        </p:sp>
        <p:sp>
          <p:nvSpPr>
            <p:cNvPr id="3880" name="object 3880"/>
            <p:cNvSpPr/>
            <p:nvPr/>
          </p:nvSpPr>
          <p:spPr>
            <a:xfrm>
              <a:off x="7725536" y="2452116"/>
              <a:ext cx="16510" cy="0"/>
            </a:xfrm>
            <a:custGeom>
              <a:avLst/>
              <a:gdLst/>
              <a:ahLst/>
              <a:cxnLst/>
              <a:rect l="l" t="t" r="r" b="b"/>
              <a:pathLst>
                <a:path w="16509">
                  <a:moveTo>
                    <a:pt x="0" y="0"/>
                  </a:moveTo>
                  <a:lnTo>
                    <a:pt x="16382" y="0"/>
                  </a:lnTo>
                </a:path>
              </a:pathLst>
            </a:custGeom>
            <a:ln w="3175">
              <a:solidFill>
                <a:srgbClr val="000000"/>
              </a:solidFill>
            </a:ln>
          </p:spPr>
          <p:txBody>
            <a:bodyPr wrap="square" lIns="0" tIns="0" rIns="0" bIns="0" rtlCol="0"/>
            <a:lstStyle/>
            <a:p>
              <a:endParaRPr sz="1227"/>
            </a:p>
          </p:txBody>
        </p:sp>
        <p:sp>
          <p:nvSpPr>
            <p:cNvPr id="3881" name="object 3881"/>
            <p:cNvSpPr/>
            <p:nvPr/>
          </p:nvSpPr>
          <p:spPr>
            <a:xfrm>
              <a:off x="7741919" y="2551938"/>
              <a:ext cx="0" cy="5715"/>
            </a:xfrm>
            <a:custGeom>
              <a:avLst/>
              <a:gdLst/>
              <a:ahLst/>
              <a:cxnLst/>
              <a:rect l="l" t="t" r="r" b="b"/>
              <a:pathLst>
                <a:path h="5714">
                  <a:moveTo>
                    <a:pt x="0" y="5333"/>
                  </a:moveTo>
                  <a:lnTo>
                    <a:pt x="0" y="0"/>
                  </a:lnTo>
                </a:path>
              </a:pathLst>
            </a:custGeom>
            <a:ln w="3175">
              <a:solidFill>
                <a:srgbClr val="000000"/>
              </a:solidFill>
            </a:ln>
          </p:spPr>
          <p:txBody>
            <a:bodyPr wrap="square" lIns="0" tIns="0" rIns="0" bIns="0" rtlCol="0"/>
            <a:lstStyle/>
            <a:p>
              <a:endParaRPr sz="1227"/>
            </a:p>
          </p:txBody>
        </p:sp>
        <p:sp>
          <p:nvSpPr>
            <p:cNvPr id="3882" name="object 3882"/>
            <p:cNvSpPr/>
            <p:nvPr/>
          </p:nvSpPr>
          <p:spPr>
            <a:xfrm>
              <a:off x="7725536" y="2551938"/>
              <a:ext cx="16510" cy="0"/>
            </a:xfrm>
            <a:custGeom>
              <a:avLst/>
              <a:gdLst/>
              <a:ahLst/>
              <a:cxnLst/>
              <a:rect l="l" t="t" r="r" b="b"/>
              <a:pathLst>
                <a:path w="16509">
                  <a:moveTo>
                    <a:pt x="16382" y="0"/>
                  </a:moveTo>
                  <a:lnTo>
                    <a:pt x="0" y="0"/>
                  </a:lnTo>
                </a:path>
              </a:pathLst>
            </a:custGeom>
            <a:ln w="3175">
              <a:solidFill>
                <a:srgbClr val="000000"/>
              </a:solidFill>
            </a:ln>
          </p:spPr>
          <p:txBody>
            <a:bodyPr wrap="square" lIns="0" tIns="0" rIns="0" bIns="0" rtlCol="0"/>
            <a:lstStyle/>
            <a:p>
              <a:endParaRPr sz="1227"/>
            </a:p>
          </p:txBody>
        </p:sp>
        <p:sp>
          <p:nvSpPr>
            <p:cNvPr id="3883" name="object 3883"/>
            <p:cNvSpPr/>
            <p:nvPr/>
          </p:nvSpPr>
          <p:spPr>
            <a:xfrm>
              <a:off x="7725536" y="2551938"/>
              <a:ext cx="0" cy="5715"/>
            </a:xfrm>
            <a:custGeom>
              <a:avLst/>
              <a:gdLst/>
              <a:ahLst/>
              <a:cxnLst/>
              <a:rect l="l" t="t" r="r" b="b"/>
              <a:pathLst>
                <a:path h="5714">
                  <a:moveTo>
                    <a:pt x="0" y="0"/>
                  </a:moveTo>
                  <a:lnTo>
                    <a:pt x="0" y="5333"/>
                  </a:lnTo>
                </a:path>
              </a:pathLst>
            </a:custGeom>
            <a:ln w="3175">
              <a:solidFill>
                <a:srgbClr val="000000"/>
              </a:solidFill>
            </a:ln>
          </p:spPr>
          <p:txBody>
            <a:bodyPr wrap="square" lIns="0" tIns="0" rIns="0" bIns="0" rtlCol="0"/>
            <a:lstStyle/>
            <a:p>
              <a:endParaRPr sz="1227"/>
            </a:p>
          </p:txBody>
        </p:sp>
        <p:sp>
          <p:nvSpPr>
            <p:cNvPr id="3884" name="object 3884"/>
            <p:cNvSpPr/>
            <p:nvPr/>
          </p:nvSpPr>
          <p:spPr>
            <a:xfrm>
              <a:off x="7725536" y="2557272"/>
              <a:ext cx="16510" cy="0"/>
            </a:xfrm>
            <a:custGeom>
              <a:avLst/>
              <a:gdLst/>
              <a:ahLst/>
              <a:cxnLst/>
              <a:rect l="l" t="t" r="r" b="b"/>
              <a:pathLst>
                <a:path w="16509">
                  <a:moveTo>
                    <a:pt x="0" y="0"/>
                  </a:moveTo>
                  <a:lnTo>
                    <a:pt x="16382" y="0"/>
                  </a:lnTo>
                </a:path>
              </a:pathLst>
            </a:custGeom>
            <a:ln w="3175">
              <a:solidFill>
                <a:srgbClr val="000000"/>
              </a:solidFill>
            </a:ln>
          </p:spPr>
          <p:txBody>
            <a:bodyPr wrap="square" lIns="0" tIns="0" rIns="0" bIns="0" rtlCol="0"/>
            <a:lstStyle/>
            <a:p>
              <a:endParaRPr sz="1227"/>
            </a:p>
          </p:txBody>
        </p:sp>
        <p:sp>
          <p:nvSpPr>
            <p:cNvPr id="3885" name="object 3885"/>
            <p:cNvSpPr/>
            <p:nvPr/>
          </p:nvSpPr>
          <p:spPr>
            <a:xfrm>
              <a:off x="11777471" y="8247507"/>
              <a:ext cx="5715" cy="0"/>
            </a:xfrm>
            <a:custGeom>
              <a:avLst/>
              <a:gdLst/>
              <a:ahLst/>
              <a:cxnLst/>
              <a:rect l="l" t="t" r="r" b="b"/>
              <a:pathLst>
                <a:path w="5715">
                  <a:moveTo>
                    <a:pt x="5333" y="0"/>
                  </a:moveTo>
                  <a:lnTo>
                    <a:pt x="0" y="0"/>
                  </a:lnTo>
                </a:path>
              </a:pathLst>
            </a:custGeom>
            <a:ln w="3175">
              <a:solidFill>
                <a:srgbClr val="000000"/>
              </a:solidFill>
            </a:ln>
          </p:spPr>
          <p:txBody>
            <a:bodyPr wrap="square" lIns="0" tIns="0" rIns="0" bIns="0" rtlCol="0"/>
            <a:lstStyle/>
            <a:p>
              <a:endParaRPr sz="1227"/>
            </a:p>
          </p:txBody>
        </p:sp>
        <p:sp>
          <p:nvSpPr>
            <p:cNvPr id="3886" name="object 3886"/>
            <p:cNvSpPr/>
            <p:nvPr/>
          </p:nvSpPr>
          <p:spPr>
            <a:xfrm>
              <a:off x="11777471" y="8224647"/>
              <a:ext cx="0" cy="22860"/>
            </a:xfrm>
            <a:custGeom>
              <a:avLst/>
              <a:gdLst/>
              <a:ahLst/>
              <a:cxnLst/>
              <a:rect l="l" t="t" r="r" b="b"/>
              <a:pathLst>
                <a:path h="22859">
                  <a:moveTo>
                    <a:pt x="0" y="22859"/>
                  </a:moveTo>
                  <a:lnTo>
                    <a:pt x="0" y="0"/>
                  </a:lnTo>
                </a:path>
              </a:pathLst>
            </a:custGeom>
            <a:ln w="3175">
              <a:solidFill>
                <a:srgbClr val="000000"/>
              </a:solidFill>
            </a:ln>
          </p:spPr>
          <p:txBody>
            <a:bodyPr wrap="square" lIns="0" tIns="0" rIns="0" bIns="0" rtlCol="0"/>
            <a:lstStyle/>
            <a:p>
              <a:endParaRPr sz="1227"/>
            </a:p>
          </p:txBody>
        </p:sp>
        <p:sp>
          <p:nvSpPr>
            <p:cNvPr id="3887" name="object 3887"/>
            <p:cNvSpPr/>
            <p:nvPr/>
          </p:nvSpPr>
          <p:spPr>
            <a:xfrm>
              <a:off x="11777471" y="8224647"/>
              <a:ext cx="5715" cy="0"/>
            </a:xfrm>
            <a:custGeom>
              <a:avLst/>
              <a:gdLst/>
              <a:ahLst/>
              <a:cxnLst/>
              <a:rect l="l" t="t" r="r" b="b"/>
              <a:pathLst>
                <a:path w="5715">
                  <a:moveTo>
                    <a:pt x="0" y="0"/>
                  </a:moveTo>
                  <a:lnTo>
                    <a:pt x="5333" y="0"/>
                  </a:lnTo>
                </a:path>
              </a:pathLst>
            </a:custGeom>
            <a:ln w="3175">
              <a:solidFill>
                <a:srgbClr val="000000"/>
              </a:solidFill>
            </a:ln>
          </p:spPr>
          <p:txBody>
            <a:bodyPr wrap="square" lIns="0" tIns="0" rIns="0" bIns="0" rtlCol="0"/>
            <a:lstStyle/>
            <a:p>
              <a:endParaRPr sz="1227"/>
            </a:p>
          </p:txBody>
        </p:sp>
        <p:sp>
          <p:nvSpPr>
            <p:cNvPr id="3888" name="object 3888"/>
            <p:cNvSpPr/>
            <p:nvPr/>
          </p:nvSpPr>
          <p:spPr>
            <a:xfrm>
              <a:off x="11782806" y="8224647"/>
              <a:ext cx="0" cy="22860"/>
            </a:xfrm>
            <a:custGeom>
              <a:avLst/>
              <a:gdLst/>
              <a:ahLst/>
              <a:cxnLst/>
              <a:rect l="l" t="t" r="r" b="b"/>
              <a:pathLst>
                <a:path h="22859">
                  <a:moveTo>
                    <a:pt x="0" y="0"/>
                  </a:moveTo>
                  <a:lnTo>
                    <a:pt x="0" y="22859"/>
                  </a:lnTo>
                </a:path>
              </a:pathLst>
            </a:custGeom>
            <a:ln w="3175">
              <a:solidFill>
                <a:srgbClr val="000000"/>
              </a:solidFill>
            </a:ln>
          </p:spPr>
          <p:txBody>
            <a:bodyPr wrap="square" lIns="0" tIns="0" rIns="0" bIns="0" rtlCol="0"/>
            <a:lstStyle/>
            <a:p>
              <a:endParaRPr sz="1227"/>
            </a:p>
          </p:txBody>
        </p:sp>
        <p:sp>
          <p:nvSpPr>
            <p:cNvPr id="3889" name="object 3889"/>
            <p:cNvSpPr/>
            <p:nvPr/>
          </p:nvSpPr>
          <p:spPr>
            <a:xfrm>
              <a:off x="804291" y="4555236"/>
              <a:ext cx="0" cy="5715"/>
            </a:xfrm>
            <a:custGeom>
              <a:avLst/>
              <a:gdLst/>
              <a:ahLst/>
              <a:cxnLst/>
              <a:rect l="l" t="t" r="r" b="b"/>
              <a:pathLst>
                <a:path h="5714">
                  <a:moveTo>
                    <a:pt x="0" y="5333"/>
                  </a:moveTo>
                  <a:lnTo>
                    <a:pt x="0" y="0"/>
                  </a:lnTo>
                </a:path>
              </a:pathLst>
            </a:custGeom>
            <a:ln w="3175">
              <a:solidFill>
                <a:srgbClr val="000000"/>
              </a:solidFill>
            </a:ln>
          </p:spPr>
          <p:txBody>
            <a:bodyPr wrap="square" lIns="0" tIns="0" rIns="0" bIns="0" rtlCol="0"/>
            <a:lstStyle/>
            <a:p>
              <a:endParaRPr sz="1227"/>
            </a:p>
          </p:txBody>
        </p:sp>
        <p:sp>
          <p:nvSpPr>
            <p:cNvPr id="3890" name="object 3890"/>
            <p:cNvSpPr/>
            <p:nvPr/>
          </p:nvSpPr>
          <p:spPr>
            <a:xfrm>
              <a:off x="779526" y="4555236"/>
              <a:ext cx="24765" cy="0"/>
            </a:xfrm>
            <a:custGeom>
              <a:avLst/>
              <a:gdLst/>
              <a:ahLst/>
              <a:cxnLst/>
              <a:rect l="l" t="t" r="r" b="b"/>
              <a:pathLst>
                <a:path w="24765">
                  <a:moveTo>
                    <a:pt x="24764" y="0"/>
                  </a:moveTo>
                  <a:lnTo>
                    <a:pt x="0" y="0"/>
                  </a:lnTo>
                </a:path>
              </a:pathLst>
            </a:custGeom>
            <a:ln w="3175">
              <a:solidFill>
                <a:srgbClr val="000000"/>
              </a:solidFill>
            </a:ln>
          </p:spPr>
          <p:txBody>
            <a:bodyPr wrap="square" lIns="0" tIns="0" rIns="0" bIns="0" rtlCol="0"/>
            <a:lstStyle/>
            <a:p>
              <a:endParaRPr sz="1227"/>
            </a:p>
          </p:txBody>
        </p:sp>
        <p:sp>
          <p:nvSpPr>
            <p:cNvPr id="3891" name="object 3891"/>
            <p:cNvSpPr/>
            <p:nvPr/>
          </p:nvSpPr>
          <p:spPr>
            <a:xfrm>
              <a:off x="779526" y="4555236"/>
              <a:ext cx="0" cy="5715"/>
            </a:xfrm>
            <a:custGeom>
              <a:avLst/>
              <a:gdLst/>
              <a:ahLst/>
              <a:cxnLst/>
              <a:rect l="l" t="t" r="r" b="b"/>
              <a:pathLst>
                <a:path h="5714">
                  <a:moveTo>
                    <a:pt x="0" y="0"/>
                  </a:moveTo>
                  <a:lnTo>
                    <a:pt x="0" y="5333"/>
                  </a:lnTo>
                </a:path>
              </a:pathLst>
            </a:custGeom>
            <a:ln w="3175">
              <a:solidFill>
                <a:srgbClr val="000000"/>
              </a:solidFill>
            </a:ln>
          </p:spPr>
          <p:txBody>
            <a:bodyPr wrap="square" lIns="0" tIns="0" rIns="0" bIns="0" rtlCol="0"/>
            <a:lstStyle/>
            <a:p>
              <a:endParaRPr sz="1227"/>
            </a:p>
          </p:txBody>
        </p:sp>
        <p:sp>
          <p:nvSpPr>
            <p:cNvPr id="3892" name="object 3892"/>
            <p:cNvSpPr/>
            <p:nvPr/>
          </p:nvSpPr>
          <p:spPr>
            <a:xfrm>
              <a:off x="779526" y="4560570"/>
              <a:ext cx="24765" cy="0"/>
            </a:xfrm>
            <a:custGeom>
              <a:avLst/>
              <a:gdLst/>
              <a:ahLst/>
              <a:cxnLst/>
              <a:rect l="l" t="t" r="r" b="b"/>
              <a:pathLst>
                <a:path w="24765">
                  <a:moveTo>
                    <a:pt x="0" y="0"/>
                  </a:moveTo>
                  <a:lnTo>
                    <a:pt x="24764" y="0"/>
                  </a:lnTo>
                </a:path>
              </a:pathLst>
            </a:custGeom>
            <a:ln w="3175">
              <a:solidFill>
                <a:srgbClr val="000000"/>
              </a:solidFill>
            </a:ln>
          </p:spPr>
          <p:txBody>
            <a:bodyPr wrap="square" lIns="0" tIns="0" rIns="0" bIns="0" rtlCol="0"/>
            <a:lstStyle/>
            <a:p>
              <a:endParaRPr sz="1227"/>
            </a:p>
          </p:txBody>
        </p:sp>
        <p:sp>
          <p:nvSpPr>
            <p:cNvPr id="3893" name="object 3893"/>
            <p:cNvSpPr/>
            <p:nvPr/>
          </p:nvSpPr>
          <p:spPr>
            <a:xfrm>
              <a:off x="804291" y="4349876"/>
              <a:ext cx="0" cy="5715"/>
            </a:xfrm>
            <a:custGeom>
              <a:avLst/>
              <a:gdLst/>
              <a:ahLst/>
              <a:cxnLst/>
              <a:rect l="l" t="t" r="r" b="b"/>
              <a:pathLst>
                <a:path h="5714">
                  <a:moveTo>
                    <a:pt x="0" y="0"/>
                  </a:moveTo>
                  <a:lnTo>
                    <a:pt x="0" y="5714"/>
                  </a:lnTo>
                </a:path>
              </a:pathLst>
            </a:custGeom>
            <a:ln w="3175">
              <a:solidFill>
                <a:srgbClr val="000000"/>
              </a:solidFill>
            </a:ln>
          </p:spPr>
          <p:txBody>
            <a:bodyPr wrap="square" lIns="0" tIns="0" rIns="0" bIns="0" rtlCol="0"/>
            <a:lstStyle/>
            <a:p>
              <a:endParaRPr sz="1227"/>
            </a:p>
          </p:txBody>
        </p:sp>
        <p:sp>
          <p:nvSpPr>
            <p:cNvPr id="3894" name="object 3894"/>
            <p:cNvSpPr/>
            <p:nvPr/>
          </p:nvSpPr>
          <p:spPr>
            <a:xfrm>
              <a:off x="779526" y="4355592"/>
              <a:ext cx="24765" cy="0"/>
            </a:xfrm>
            <a:custGeom>
              <a:avLst/>
              <a:gdLst/>
              <a:ahLst/>
              <a:cxnLst/>
              <a:rect l="l" t="t" r="r" b="b"/>
              <a:pathLst>
                <a:path w="24765">
                  <a:moveTo>
                    <a:pt x="24764" y="0"/>
                  </a:moveTo>
                  <a:lnTo>
                    <a:pt x="0" y="0"/>
                  </a:lnTo>
                </a:path>
              </a:pathLst>
            </a:custGeom>
            <a:ln w="3175">
              <a:solidFill>
                <a:srgbClr val="000000"/>
              </a:solidFill>
            </a:ln>
          </p:spPr>
          <p:txBody>
            <a:bodyPr wrap="square" lIns="0" tIns="0" rIns="0" bIns="0" rtlCol="0"/>
            <a:lstStyle/>
            <a:p>
              <a:endParaRPr sz="1227"/>
            </a:p>
          </p:txBody>
        </p:sp>
        <p:sp>
          <p:nvSpPr>
            <p:cNvPr id="3895" name="object 3895"/>
            <p:cNvSpPr/>
            <p:nvPr/>
          </p:nvSpPr>
          <p:spPr>
            <a:xfrm>
              <a:off x="779526" y="4349876"/>
              <a:ext cx="0" cy="5715"/>
            </a:xfrm>
            <a:custGeom>
              <a:avLst/>
              <a:gdLst/>
              <a:ahLst/>
              <a:cxnLst/>
              <a:rect l="l" t="t" r="r" b="b"/>
              <a:pathLst>
                <a:path h="5714">
                  <a:moveTo>
                    <a:pt x="0" y="5714"/>
                  </a:moveTo>
                  <a:lnTo>
                    <a:pt x="0" y="0"/>
                  </a:lnTo>
                </a:path>
              </a:pathLst>
            </a:custGeom>
            <a:ln w="3175">
              <a:solidFill>
                <a:srgbClr val="000000"/>
              </a:solidFill>
            </a:ln>
          </p:spPr>
          <p:txBody>
            <a:bodyPr wrap="square" lIns="0" tIns="0" rIns="0" bIns="0" rtlCol="0"/>
            <a:lstStyle/>
            <a:p>
              <a:endParaRPr sz="1227"/>
            </a:p>
          </p:txBody>
        </p:sp>
        <p:sp>
          <p:nvSpPr>
            <p:cNvPr id="3896" name="object 3896"/>
            <p:cNvSpPr/>
            <p:nvPr/>
          </p:nvSpPr>
          <p:spPr>
            <a:xfrm>
              <a:off x="779526" y="4349876"/>
              <a:ext cx="24765" cy="0"/>
            </a:xfrm>
            <a:custGeom>
              <a:avLst/>
              <a:gdLst/>
              <a:ahLst/>
              <a:cxnLst/>
              <a:rect l="l" t="t" r="r" b="b"/>
              <a:pathLst>
                <a:path w="24765">
                  <a:moveTo>
                    <a:pt x="0" y="0"/>
                  </a:moveTo>
                  <a:lnTo>
                    <a:pt x="24764" y="0"/>
                  </a:lnTo>
                </a:path>
              </a:pathLst>
            </a:custGeom>
            <a:ln w="3175">
              <a:solidFill>
                <a:srgbClr val="000000"/>
              </a:solidFill>
            </a:ln>
          </p:spPr>
          <p:txBody>
            <a:bodyPr wrap="square" lIns="0" tIns="0" rIns="0" bIns="0" rtlCol="0"/>
            <a:lstStyle/>
            <a:p>
              <a:endParaRPr sz="1227"/>
            </a:p>
          </p:txBody>
        </p:sp>
        <p:sp>
          <p:nvSpPr>
            <p:cNvPr id="3897" name="object 3897"/>
            <p:cNvSpPr/>
            <p:nvPr/>
          </p:nvSpPr>
          <p:spPr>
            <a:xfrm>
              <a:off x="804291" y="5498973"/>
              <a:ext cx="0" cy="5715"/>
            </a:xfrm>
            <a:custGeom>
              <a:avLst/>
              <a:gdLst/>
              <a:ahLst/>
              <a:cxnLst/>
              <a:rect l="l" t="t" r="r" b="b"/>
              <a:pathLst>
                <a:path h="5714">
                  <a:moveTo>
                    <a:pt x="0" y="5714"/>
                  </a:moveTo>
                  <a:lnTo>
                    <a:pt x="0" y="0"/>
                  </a:lnTo>
                </a:path>
              </a:pathLst>
            </a:custGeom>
            <a:ln w="3175">
              <a:solidFill>
                <a:srgbClr val="000000"/>
              </a:solidFill>
            </a:ln>
          </p:spPr>
          <p:txBody>
            <a:bodyPr wrap="square" lIns="0" tIns="0" rIns="0" bIns="0" rtlCol="0"/>
            <a:lstStyle/>
            <a:p>
              <a:endParaRPr sz="1227"/>
            </a:p>
          </p:txBody>
        </p:sp>
        <p:sp>
          <p:nvSpPr>
            <p:cNvPr id="3898" name="object 3898"/>
            <p:cNvSpPr/>
            <p:nvPr/>
          </p:nvSpPr>
          <p:spPr>
            <a:xfrm>
              <a:off x="779906" y="5498973"/>
              <a:ext cx="24765" cy="0"/>
            </a:xfrm>
            <a:custGeom>
              <a:avLst/>
              <a:gdLst/>
              <a:ahLst/>
              <a:cxnLst/>
              <a:rect l="l" t="t" r="r" b="b"/>
              <a:pathLst>
                <a:path w="24765">
                  <a:moveTo>
                    <a:pt x="24383" y="0"/>
                  </a:moveTo>
                  <a:lnTo>
                    <a:pt x="0" y="0"/>
                  </a:lnTo>
                </a:path>
              </a:pathLst>
            </a:custGeom>
            <a:ln w="3175">
              <a:solidFill>
                <a:srgbClr val="000000"/>
              </a:solidFill>
            </a:ln>
          </p:spPr>
          <p:txBody>
            <a:bodyPr wrap="square" lIns="0" tIns="0" rIns="0" bIns="0" rtlCol="0"/>
            <a:lstStyle/>
            <a:p>
              <a:endParaRPr sz="1227"/>
            </a:p>
          </p:txBody>
        </p:sp>
        <p:sp>
          <p:nvSpPr>
            <p:cNvPr id="3899" name="object 3899"/>
            <p:cNvSpPr/>
            <p:nvPr/>
          </p:nvSpPr>
          <p:spPr>
            <a:xfrm>
              <a:off x="779906" y="5498973"/>
              <a:ext cx="0" cy="5715"/>
            </a:xfrm>
            <a:custGeom>
              <a:avLst/>
              <a:gdLst/>
              <a:ahLst/>
              <a:cxnLst/>
              <a:rect l="l" t="t" r="r" b="b"/>
              <a:pathLst>
                <a:path h="5714">
                  <a:moveTo>
                    <a:pt x="0" y="0"/>
                  </a:moveTo>
                  <a:lnTo>
                    <a:pt x="0" y="5714"/>
                  </a:lnTo>
                </a:path>
              </a:pathLst>
            </a:custGeom>
            <a:ln w="3175">
              <a:solidFill>
                <a:srgbClr val="000000"/>
              </a:solidFill>
            </a:ln>
          </p:spPr>
          <p:txBody>
            <a:bodyPr wrap="square" lIns="0" tIns="0" rIns="0" bIns="0" rtlCol="0"/>
            <a:lstStyle/>
            <a:p>
              <a:endParaRPr sz="1227"/>
            </a:p>
          </p:txBody>
        </p:sp>
        <p:sp>
          <p:nvSpPr>
            <p:cNvPr id="3900" name="object 3900"/>
            <p:cNvSpPr/>
            <p:nvPr/>
          </p:nvSpPr>
          <p:spPr>
            <a:xfrm>
              <a:off x="779906" y="5504687"/>
              <a:ext cx="24765" cy="0"/>
            </a:xfrm>
            <a:custGeom>
              <a:avLst/>
              <a:gdLst/>
              <a:ahLst/>
              <a:cxnLst/>
              <a:rect l="l" t="t" r="r" b="b"/>
              <a:pathLst>
                <a:path w="24765">
                  <a:moveTo>
                    <a:pt x="0" y="0"/>
                  </a:moveTo>
                  <a:lnTo>
                    <a:pt x="24383" y="0"/>
                  </a:lnTo>
                </a:path>
              </a:pathLst>
            </a:custGeom>
            <a:ln w="3175">
              <a:solidFill>
                <a:srgbClr val="000000"/>
              </a:solidFill>
            </a:ln>
          </p:spPr>
          <p:txBody>
            <a:bodyPr wrap="square" lIns="0" tIns="0" rIns="0" bIns="0" rtlCol="0"/>
            <a:lstStyle/>
            <a:p>
              <a:endParaRPr sz="1227"/>
            </a:p>
          </p:txBody>
        </p:sp>
        <p:sp>
          <p:nvSpPr>
            <p:cNvPr id="3901" name="object 3901"/>
            <p:cNvSpPr/>
            <p:nvPr/>
          </p:nvSpPr>
          <p:spPr>
            <a:xfrm>
              <a:off x="804291" y="5293994"/>
              <a:ext cx="0" cy="5715"/>
            </a:xfrm>
            <a:custGeom>
              <a:avLst/>
              <a:gdLst/>
              <a:ahLst/>
              <a:cxnLst/>
              <a:rect l="l" t="t" r="r" b="b"/>
              <a:pathLst>
                <a:path h="5714">
                  <a:moveTo>
                    <a:pt x="0" y="0"/>
                  </a:moveTo>
                  <a:lnTo>
                    <a:pt x="0" y="5333"/>
                  </a:lnTo>
                </a:path>
              </a:pathLst>
            </a:custGeom>
            <a:ln w="3175">
              <a:solidFill>
                <a:srgbClr val="000000"/>
              </a:solidFill>
            </a:ln>
          </p:spPr>
          <p:txBody>
            <a:bodyPr wrap="square" lIns="0" tIns="0" rIns="0" bIns="0" rtlCol="0"/>
            <a:lstStyle/>
            <a:p>
              <a:endParaRPr sz="1227"/>
            </a:p>
          </p:txBody>
        </p:sp>
        <p:sp>
          <p:nvSpPr>
            <p:cNvPr id="3902" name="object 3902"/>
            <p:cNvSpPr/>
            <p:nvPr/>
          </p:nvSpPr>
          <p:spPr>
            <a:xfrm>
              <a:off x="779906" y="5299329"/>
              <a:ext cx="24765" cy="0"/>
            </a:xfrm>
            <a:custGeom>
              <a:avLst/>
              <a:gdLst/>
              <a:ahLst/>
              <a:cxnLst/>
              <a:rect l="l" t="t" r="r" b="b"/>
              <a:pathLst>
                <a:path w="24765">
                  <a:moveTo>
                    <a:pt x="24383" y="0"/>
                  </a:moveTo>
                  <a:lnTo>
                    <a:pt x="0" y="0"/>
                  </a:lnTo>
                </a:path>
              </a:pathLst>
            </a:custGeom>
            <a:ln w="3175">
              <a:solidFill>
                <a:srgbClr val="000000"/>
              </a:solidFill>
            </a:ln>
          </p:spPr>
          <p:txBody>
            <a:bodyPr wrap="square" lIns="0" tIns="0" rIns="0" bIns="0" rtlCol="0"/>
            <a:lstStyle/>
            <a:p>
              <a:endParaRPr sz="1227"/>
            </a:p>
          </p:txBody>
        </p:sp>
        <p:sp>
          <p:nvSpPr>
            <p:cNvPr id="3903" name="object 3903"/>
            <p:cNvSpPr/>
            <p:nvPr/>
          </p:nvSpPr>
          <p:spPr>
            <a:xfrm>
              <a:off x="779906" y="5293994"/>
              <a:ext cx="0" cy="5715"/>
            </a:xfrm>
            <a:custGeom>
              <a:avLst/>
              <a:gdLst/>
              <a:ahLst/>
              <a:cxnLst/>
              <a:rect l="l" t="t" r="r" b="b"/>
              <a:pathLst>
                <a:path h="5714">
                  <a:moveTo>
                    <a:pt x="0" y="5333"/>
                  </a:moveTo>
                  <a:lnTo>
                    <a:pt x="0" y="0"/>
                  </a:lnTo>
                </a:path>
              </a:pathLst>
            </a:custGeom>
            <a:ln w="3175">
              <a:solidFill>
                <a:srgbClr val="000000"/>
              </a:solidFill>
            </a:ln>
          </p:spPr>
          <p:txBody>
            <a:bodyPr wrap="square" lIns="0" tIns="0" rIns="0" bIns="0" rtlCol="0"/>
            <a:lstStyle/>
            <a:p>
              <a:endParaRPr sz="1227"/>
            </a:p>
          </p:txBody>
        </p:sp>
        <p:sp>
          <p:nvSpPr>
            <p:cNvPr id="3904" name="object 3904"/>
            <p:cNvSpPr/>
            <p:nvPr/>
          </p:nvSpPr>
          <p:spPr>
            <a:xfrm>
              <a:off x="779906" y="5293994"/>
              <a:ext cx="24765" cy="0"/>
            </a:xfrm>
            <a:custGeom>
              <a:avLst/>
              <a:gdLst/>
              <a:ahLst/>
              <a:cxnLst/>
              <a:rect l="l" t="t" r="r" b="b"/>
              <a:pathLst>
                <a:path w="24765">
                  <a:moveTo>
                    <a:pt x="0" y="0"/>
                  </a:moveTo>
                  <a:lnTo>
                    <a:pt x="24383" y="0"/>
                  </a:lnTo>
                </a:path>
              </a:pathLst>
            </a:custGeom>
            <a:ln w="3175">
              <a:solidFill>
                <a:srgbClr val="000000"/>
              </a:solidFill>
            </a:ln>
          </p:spPr>
          <p:txBody>
            <a:bodyPr wrap="square" lIns="0" tIns="0" rIns="0" bIns="0" rtlCol="0"/>
            <a:lstStyle/>
            <a:p>
              <a:endParaRPr sz="1227"/>
            </a:p>
          </p:txBody>
        </p:sp>
        <p:sp>
          <p:nvSpPr>
            <p:cNvPr id="3905" name="object 3905"/>
            <p:cNvSpPr/>
            <p:nvPr/>
          </p:nvSpPr>
          <p:spPr>
            <a:xfrm>
              <a:off x="804291" y="6850761"/>
              <a:ext cx="0" cy="5715"/>
            </a:xfrm>
            <a:custGeom>
              <a:avLst/>
              <a:gdLst/>
              <a:ahLst/>
              <a:cxnLst/>
              <a:rect l="l" t="t" r="r" b="b"/>
              <a:pathLst>
                <a:path h="5715">
                  <a:moveTo>
                    <a:pt x="0" y="5714"/>
                  </a:moveTo>
                  <a:lnTo>
                    <a:pt x="0" y="0"/>
                  </a:lnTo>
                </a:path>
              </a:pathLst>
            </a:custGeom>
            <a:ln w="3175">
              <a:solidFill>
                <a:srgbClr val="000000"/>
              </a:solidFill>
            </a:ln>
          </p:spPr>
          <p:txBody>
            <a:bodyPr wrap="square" lIns="0" tIns="0" rIns="0" bIns="0" rtlCol="0"/>
            <a:lstStyle/>
            <a:p>
              <a:endParaRPr sz="1227"/>
            </a:p>
          </p:txBody>
        </p:sp>
        <p:sp>
          <p:nvSpPr>
            <p:cNvPr id="3906" name="object 3906"/>
            <p:cNvSpPr/>
            <p:nvPr/>
          </p:nvSpPr>
          <p:spPr>
            <a:xfrm>
              <a:off x="779526" y="6850761"/>
              <a:ext cx="24765" cy="0"/>
            </a:xfrm>
            <a:custGeom>
              <a:avLst/>
              <a:gdLst/>
              <a:ahLst/>
              <a:cxnLst/>
              <a:rect l="l" t="t" r="r" b="b"/>
              <a:pathLst>
                <a:path w="24765">
                  <a:moveTo>
                    <a:pt x="24764" y="0"/>
                  </a:moveTo>
                  <a:lnTo>
                    <a:pt x="0" y="0"/>
                  </a:lnTo>
                </a:path>
              </a:pathLst>
            </a:custGeom>
            <a:ln w="3175">
              <a:solidFill>
                <a:srgbClr val="000000"/>
              </a:solidFill>
            </a:ln>
          </p:spPr>
          <p:txBody>
            <a:bodyPr wrap="square" lIns="0" tIns="0" rIns="0" bIns="0" rtlCol="0"/>
            <a:lstStyle/>
            <a:p>
              <a:endParaRPr sz="1227"/>
            </a:p>
          </p:txBody>
        </p:sp>
        <p:sp>
          <p:nvSpPr>
            <p:cNvPr id="3907" name="object 3907"/>
            <p:cNvSpPr/>
            <p:nvPr/>
          </p:nvSpPr>
          <p:spPr>
            <a:xfrm>
              <a:off x="779526" y="6850761"/>
              <a:ext cx="0" cy="5715"/>
            </a:xfrm>
            <a:custGeom>
              <a:avLst/>
              <a:gdLst/>
              <a:ahLst/>
              <a:cxnLst/>
              <a:rect l="l" t="t" r="r" b="b"/>
              <a:pathLst>
                <a:path h="5715">
                  <a:moveTo>
                    <a:pt x="0" y="0"/>
                  </a:moveTo>
                  <a:lnTo>
                    <a:pt x="0" y="5714"/>
                  </a:lnTo>
                </a:path>
              </a:pathLst>
            </a:custGeom>
            <a:ln w="3175">
              <a:solidFill>
                <a:srgbClr val="000000"/>
              </a:solidFill>
            </a:ln>
          </p:spPr>
          <p:txBody>
            <a:bodyPr wrap="square" lIns="0" tIns="0" rIns="0" bIns="0" rtlCol="0"/>
            <a:lstStyle/>
            <a:p>
              <a:endParaRPr sz="1227"/>
            </a:p>
          </p:txBody>
        </p:sp>
        <p:sp>
          <p:nvSpPr>
            <p:cNvPr id="3908" name="object 3908"/>
            <p:cNvSpPr/>
            <p:nvPr/>
          </p:nvSpPr>
          <p:spPr>
            <a:xfrm>
              <a:off x="779526" y="6856475"/>
              <a:ext cx="24765" cy="0"/>
            </a:xfrm>
            <a:custGeom>
              <a:avLst/>
              <a:gdLst/>
              <a:ahLst/>
              <a:cxnLst/>
              <a:rect l="l" t="t" r="r" b="b"/>
              <a:pathLst>
                <a:path w="24765">
                  <a:moveTo>
                    <a:pt x="0" y="0"/>
                  </a:moveTo>
                  <a:lnTo>
                    <a:pt x="24764" y="0"/>
                  </a:lnTo>
                </a:path>
              </a:pathLst>
            </a:custGeom>
            <a:ln w="3175">
              <a:solidFill>
                <a:srgbClr val="000000"/>
              </a:solidFill>
            </a:ln>
          </p:spPr>
          <p:txBody>
            <a:bodyPr wrap="square" lIns="0" tIns="0" rIns="0" bIns="0" rtlCol="0"/>
            <a:lstStyle/>
            <a:p>
              <a:endParaRPr sz="1227"/>
            </a:p>
          </p:txBody>
        </p:sp>
        <p:sp>
          <p:nvSpPr>
            <p:cNvPr id="3909" name="object 3909"/>
            <p:cNvSpPr/>
            <p:nvPr/>
          </p:nvSpPr>
          <p:spPr>
            <a:xfrm>
              <a:off x="804291" y="6645401"/>
              <a:ext cx="0" cy="5715"/>
            </a:xfrm>
            <a:custGeom>
              <a:avLst/>
              <a:gdLst/>
              <a:ahLst/>
              <a:cxnLst/>
              <a:rect l="l" t="t" r="r" b="b"/>
              <a:pathLst>
                <a:path h="5715">
                  <a:moveTo>
                    <a:pt x="0" y="0"/>
                  </a:moveTo>
                  <a:lnTo>
                    <a:pt x="0" y="5714"/>
                  </a:lnTo>
                </a:path>
              </a:pathLst>
            </a:custGeom>
            <a:ln w="3175">
              <a:solidFill>
                <a:srgbClr val="000000"/>
              </a:solidFill>
            </a:ln>
          </p:spPr>
          <p:txBody>
            <a:bodyPr wrap="square" lIns="0" tIns="0" rIns="0" bIns="0" rtlCol="0"/>
            <a:lstStyle/>
            <a:p>
              <a:endParaRPr sz="1227"/>
            </a:p>
          </p:txBody>
        </p:sp>
        <p:sp>
          <p:nvSpPr>
            <p:cNvPr id="3910" name="object 3910"/>
            <p:cNvSpPr/>
            <p:nvPr/>
          </p:nvSpPr>
          <p:spPr>
            <a:xfrm>
              <a:off x="779526" y="6651117"/>
              <a:ext cx="24765" cy="0"/>
            </a:xfrm>
            <a:custGeom>
              <a:avLst/>
              <a:gdLst/>
              <a:ahLst/>
              <a:cxnLst/>
              <a:rect l="l" t="t" r="r" b="b"/>
              <a:pathLst>
                <a:path w="24765">
                  <a:moveTo>
                    <a:pt x="24764" y="0"/>
                  </a:moveTo>
                  <a:lnTo>
                    <a:pt x="0" y="0"/>
                  </a:lnTo>
                </a:path>
              </a:pathLst>
            </a:custGeom>
            <a:ln w="3175">
              <a:solidFill>
                <a:srgbClr val="000000"/>
              </a:solidFill>
            </a:ln>
          </p:spPr>
          <p:txBody>
            <a:bodyPr wrap="square" lIns="0" tIns="0" rIns="0" bIns="0" rtlCol="0"/>
            <a:lstStyle/>
            <a:p>
              <a:endParaRPr sz="1227"/>
            </a:p>
          </p:txBody>
        </p:sp>
        <p:sp>
          <p:nvSpPr>
            <p:cNvPr id="3911" name="object 3911"/>
            <p:cNvSpPr/>
            <p:nvPr/>
          </p:nvSpPr>
          <p:spPr>
            <a:xfrm>
              <a:off x="779526" y="6645401"/>
              <a:ext cx="0" cy="5715"/>
            </a:xfrm>
            <a:custGeom>
              <a:avLst/>
              <a:gdLst/>
              <a:ahLst/>
              <a:cxnLst/>
              <a:rect l="l" t="t" r="r" b="b"/>
              <a:pathLst>
                <a:path h="5715">
                  <a:moveTo>
                    <a:pt x="0" y="5714"/>
                  </a:moveTo>
                  <a:lnTo>
                    <a:pt x="0" y="0"/>
                  </a:lnTo>
                </a:path>
              </a:pathLst>
            </a:custGeom>
            <a:ln w="3175">
              <a:solidFill>
                <a:srgbClr val="000000"/>
              </a:solidFill>
            </a:ln>
          </p:spPr>
          <p:txBody>
            <a:bodyPr wrap="square" lIns="0" tIns="0" rIns="0" bIns="0" rtlCol="0"/>
            <a:lstStyle/>
            <a:p>
              <a:endParaRPr sz="1227"/>
            </a:p>
          </p:txBody>
        </p:sp>
        <p:sp>
          <p:nvSpPr>
            <p:cNvPr id="3912" name="object 3912"/>
            <p:cNvSpPr/>
            <p:nvPr/>
          </p:nvSpPr>
          <p:spPr>
            <a:xfrm>
              <a:off x="779526" y="6645401"/>
              <a:ext cx="24765" cy="0"/>
            </a:xfrm>
            <a:custGeom>
              <a:avLst/>
              <a:gdLst/>
              <a:ahLst/>
              <a:cxnLst/>
              <a:rect l="l" t="t" r="r" b="b"/>
              <a:pathLst>
                <a:path w="24765">
                  <a:moveTo>
                    <a:pt x="0" y="0"/>
                  </a:moveTo>
                  <a:lnTo>
                    <a:pt x="24764" y="0"/>
                  </a:lnTo>
                </a:path>
              </a:pathLst>
            </a:custGeom>
            <a:ln w="3175">
              <a:solidFill>
                <a:srgbClr val="000000"/>
              </a:solidFill>
            </a:ln>
          </p:spPr>
          <p:txBody>
            <a:bodyPr wrap="square" lIns="0" tIns="0" rIns="0" bIns="0" rtlCol="0"/>
            <a:lstStyle/>
            <a:p>
              <a:endParaRPr sz="1227"/>
            </a:p>
          </p:txBody>
        </p:sp>
        <p:sp>
          <p:nvSpPr>
            <p:cNvPr id="3913" name="object 3913"/>
            <p:cNvSpPr/>
            <p:nvPr/>
          </p:nvSpPr>
          <p:spPr>
            <a:xfrm>
              <a:off x="741044" y="8125968"/>
              <a:ext cx="5715" cy="0"/>
            </a:xfrm>
            <a:custGeom>
              <a:avLst/>
              <a:gdLst/>
              <a:ahLst/>
              <a:cxnLst/>
              <a:rect l="l" t="t" r="r" b="b"/>
              <a:pathLst>
                <a:path w="5715">
                  <a:moveTo>
                    <a:pt x="5714" y="0"/>
                  </a:moveTo>
                  <a:lnTo>
                    <a:pt x="0" y="0"/>
                  </a:lnTo>
                </a:path>
              </a:pathLst>
            </a:custGeom>
            <a:ln w="3175">
              <a:solidFill>
                <a:srgbClr val="000000"/>
              </a:solidFill>
            </a:ln>
          </p:spPr>
          <p:txBody>
            <a:bodyPr wrap="square" lIns="0" tIns="0" rIns="0" bIns="0" rtlCol="0"/>
            <a:lstStyle/>
            <a:p>
              <a:endParaRPr sz="1227"/>
            </a:p>
          </p:txBody>
        </p:sp>
        <p:sp>
          <p:nvSpPr>
            <p:cNvPr id="3914" name="object 3914"/>
            <p:cNvSpPr/>
            <p:nvPr/>
          </p:nvSpPr>
          <p:spPr>
            <a:xfrm>
              <a:off x="741044" y="8125968"/>
              <a:ext cx="0" cy="22860"/>
            </a:xfrm>
            <a:custGeom>
              <a:avLst/>
              <a:gdLst/>
              <a:ahLst/>
              <a:cxnLst/>
              <a:rect l="l" t="t" r="r" b="b"/>
              <a:pathLst>
                <a:path h="22859">
                  <a:moveTo>
                    <a:pt x="0" y="0"/>
                  </a:moveTo>
                  <a:lnTo>
                    <a:pt x="0" y="22859"/>
                  </a:lnTo>
                </a:path>
              </a:pathLst>
            </a:custGeom>
            <a:ln w="3175">
              <a:solidFill>
                <a:srgbClr val="000000"/>
              </a:solidFill>
            </a:ln>
          </p:spPr>
          <p:txBody>
            <a:bodyPr wrap="square" lIns="0" tIns="0" rIns="0" bIns="0" rtlCol="0"/>
            <a:lstStyle/>
            <a:p>
              <a:endParaRPr sz="1227"/>
            </a:p>
          </p:txBody>
        </p:sp>
        <p:sp>
          <p:nvSpPr>
            <p:cNvPr id="3915" name="object 3915"/>
            <p:cNvSpPr/>
            <p:nvPr/>
          </p:nvSpPr>
          <p:spPr>
            <a:xfrm>
              <a:off x="741044" y="8148827"/>
              <a:ext cx="5715" cy="0"/>
            </a:xfrm>
            <a:custGeom>
              <a:avLst/>
              <a:gdLst/>
              <a:ahLst/>
              <a:cxnLst/>
              <a:rect l="l" t="t" r="r" b="b"/>
              <a:pathLst>
                <a:path w="5715">
                  <a:moveTo>
                    <a:pt x="0" y="0"/>
                  </a:moveTo>
                  <a:lnTo>
                    <a:pt x="5714" y="0"/>
                  </a:lnTo>
                </a:path>
              </a:pathLst>
            </a:custGeom>
            <a:ln w="3175">
              <a:solidFill>
                <a:srgbClr val="000000"/>
              </a:solidFill>
            </a:ln>
          </p:spPr>
          <p:txBody>
            <a:bodyPr wrap="square" lIns="0" tIns="0" rIns="0" bIns="0" rtlCol="0"/>
            <a:lstStyle/>
            <a:p>
              <a:endParaRPr sz="1227"/>
            </a:p>
          </p:txBody>
        </p:sp>
        <p:sp>
          <p:nvSpPr>
            <p:cNvPr id="3916" name="object 3916"/>
            <p:cNvSpPr/>
            <p:nvPr/>
          </p:nvSpPr>
          <p:spPr>
            <a:xfrm>
              <a:off x="746759" y="8125968"/>
              <a:ext cx="0" cy="22860"/>
            </a:xfrm>
            <a:custGeom>
              <a:avLst/>
              <a:gdLst/>
              <a:ahLst/>
              <a:cxnLst/>
              <a:rect l="l" t="t" r="r" b="b"/>
              <a:pathLst>
                <a:path h="22859">
                  <a:moveTo>
                    <a:pt x="0" y="22859"/>
                  </a:moveTo>
                  <a:lnTo>
                    <a:pt x="0" y="0"/>
                  </a:lnTo>
                </a:path>
              </a:pathLst>
            </a:custGeom>
            <a:ln w="3175">
              <a:solidFill>
                <a:srgbClr val="000000"/>
              </a:solidFill>
            </a:ln>
          </p:spPr>
          <p:txBody>
            <a:bodyPr wrap="square" lIns="0" tIns="0" rIns="0" bIns="0" rtlCol="0"/>
            <a:lstStyle/>
            <a:p>
              <a:endParaRPr sz="1227"/>
            </a:p>
          </p:txBody>
        </p:sp>
        <p:sp>
          <p:nvSpPr>
            <p:cNvPr id="3917" name="object 3917"/>
            <p:cNvSpPr/>
            <p:nvPr/>
          </p:nvSpPr>
          <p:spPr>
            <a:xfrm>
              <a:off x="536066" y="8125968"/>
              <a:ext cx="5715" cy="0"/>
            </a:xfrm>
            <a:custGeom>
              <a:avLst/>
              <a:gdLst/>
              <a:ahLst/>
              <a:cxnLst/>
              <a:rect l="l" t="t" r="r" b="b"/>
              <a:pathLst>
                <a:path w="5715">
                  <a:moveTo>
                    <a:pt x="0" y="0"/>
                  </a:moveTo>
                  <a:lnTo>
                    <a:pt x="5333" y="0"/>
                  </a:lnTo>
                </a:path>
              </a:pathLst>
            </a:custGeom>
            <a:ln w="3175">
              <a:solidFill>
                <a:srgbClr val="000000"/>
              </a:solidFill>
            </a:ln>
          </p:spPr>
          <p:txBody>
            <a:bodyPr wrap="square" lIns="0" tIns="0" rIns="0" bIns="0" rtlCol="0"/>
            <a:lstStyle/>
            <a:p>
              <a:endParaRPr sz="1227"/>
            </a:p>
          </p:txBody>
        </p:sp>
        <p:sp>
          <p:nvSpPr>
            <p:cNvPr id="3918" name="object 3918"/>
            <p:cNvSpPr/>
            <p:nvPr/>
          </p:nvSpPr>
          <p:spPr>
            <a:xfrm>
              <a:off x="541400" y="8125968"/>
              <a:ext cx="0" cy="22860"/>
            </a:xfrm>
            <a:custGeom>
              <a:avLst/>
              <a:gdLst/>
              <a:ahLst/>
              <a:cxnLst/>
              <a:rect l="l" t="t" r="r" b="b"/>
              <a:pathLst>
                <a:path h="22859">
                  <a:moveTo>
                    <a:pt x="0" y="0"/>
                  </a:moveTo>
                  <a:lnTo>
                    <a:pt x="0" y="22859"/>
                  </a:lnTo>
                </a:path>
              </a:pathLst>
            </a:custGeom>
            <a:ln w="3175">
              <a:solidFill>
                <a:srgbClr val="000000"/>
              </a:solidFill>
            </a:ln>
          </p:spPr>
          <p:txBody>
            <a:bodyPr wrap="square" lIns="0" tIns="0" rIns="0" bIns="0" rtlCol="0"/>
            <a:lstStyle/>
            <a:p>
              <a:endParaRPr sz="1227"/>
            </a:p>
          </p:txBody>
        </p:sp>
        <p:sp>
          <p:nvSpPr>
            <p:cNvPr id="3919" name="object 3919"/>
            <p:cNvSpPr/>
            <p:nvPr/>
          </p:nvSpPr>
          <p:spPr>
            <a:xfrm>
              <a:off x="536066" y="8148827"/>
              <a:ext cx="5715" cy="0"/>
            </a:xfrm>
            <a:custGeom>
              <a:avLst/>
              <a:gdLst/>
              <a:ahLst/>
              <a:cxnLst/>
              <a:rect l="l" t="t" r="r" b="b"/>
              <a:pathLst>
                <a:path w="5715">
                  <a:moveTo>
                    <a:pt x="5333" y="0"/>
                  </a:moveTo>
                  <a:lnTo>
                    <a:pt x="0" y="0"/>
                  </a:lnTo>
                </a:path>
              </a:pathLst>
            </a:custGeom>
            <a:ln w="3175">
              <a:solidFill>
                <a:srgbClr val="000000"/>
              </a:solidFill>
            </a:ln>
          </p:spPr>
          <p:txBody>
            <a:bodyPr wrap="square" lIns="0" tIns="0" rIns="0" bIns="0" rtlCol="0"/>
            <a:lstStyle/>
            <a:p>
              <a:endParaRPr sz="1227"/>
            </a:p>
          </p:txBody>
        </p:sp>
        <p:sp>
          <p:nvSpPr>
            <p:cNvPr id="3920" name="object 3920"/>
            <p:cNvSpPr/>
            <p:nvPr/>
          </p:nvSpPr>
          <p:spPr>
            <a:xfrm>
              <a:off x="536066" y="8125968"/>
              <a:ext cx="0" cy="22860"/>
            </a:xfrm>
            <a:custGeom>
              <a:avLst/>
              <a:gdLst/>
              <a:ahLst/>
              <a:cxnLst/>
              <a:rect l="l" t="t" r="r" b="b"/>
              <a:pathLst>
                <a:path h="22859">
                  <a:moveTo>
                    <a:pt x="0" y="22859"/>
                  </a:moveTo>
                  <a:lnTo>
                    <a:pt x="0" y="0"/>
                  </a:lnTo>
                </a:path>
              </a:pathLst>
            </a:custGeom>
            <a:ln w="3175">
              <a:solidFill>
                <a:srgbClr val="000000"/>
              </a:solidFill>
            </a:ln>
          </p:spPr>
          <p:txBody>
            <a:bodyPr wrap="square" lIns="0" tIns="0" rIns="0" bIns="0" rtlCol="0"/>
            <a:lstStyle/>
            <a:p>
              <a:endParaRPr sz="1227"/>
            </a:p>
          </p:txBody>
        </p:sp>
        <p:sp>
          <p:nvSpPr>
            <p:cNvPr id="3921" name="object 3921"/>
            <p:cNvSpPr/>
            <p:nvPr/>
          </p:nvSpPr>
          <p:spPr>
            <a:xfrm>
              <a:off x="1211580" y="2568702"/>
              <a:ext cx="5715" cy="0"/>
            </a:xfrm>
            <a:custGeom>
              <a:avLst/>
              <a:gdLst/>
              <a:ahLst/>
              <a:cxnLst/>
              <a:rect l="l" t="t" r="r" b="b"/>
              <a:pathLst>
                <a:path w="5715">
                  <a:moveTo>
                    <a:pt x="0" y="0"/>
                  </a:moveTo>
                  <a:lnTo>
                    <a:pt x="5333" y="0"/>
                  </a:lnTo>
                </a:path>
              </a:pathLst>
            </a:custGeom>
            <a:ln w="3175">
              <a:solidFill>
                <a:srgbClr val="000000"/>
              </a:solidFill>
            </a:ln>
          </p:spPr>
          <p:txBody>
            <a:bodyPr wrap="square" lIns="0" tIns="0" rIns="0" bIns="0" rtlCol="0"/>
            <a:lstStyle/>
            <a:p>
              <a:endParaRPr sz="1227"/>
            </a:p>
          </p:txBody>
        </p:sp>
        <p:sp>
          <p:nvSpPr>
            <p:cNvPr id="3922" name="object 3922"/>
            <p:cNvSpPr/>
            <p:nvPr/>
          </p:nvSpPr>
          <p:spPr>
            <a:xfrm>
              <a:off x="1216913" y="2568702"/>
              <a:ext cx="0" cy="22860"/>
            </a:xfrm>
            <a:custGeom>
              <a:avLst/>
              <a:gdLst/>
              <a:ahLst/>
              <a:cxnLst/>
              <a:rect l="l" t="t" r="r" b="b"/>
              <a:pathLst>
                <a:path h="22860">
                  <a:moveTo>
                    <a:pt x="0" y="0"/>
                  </a:moveTo>
                  <a:lnTo>
                    <a:pt x="0" y="22859"/>
                  </a:lnTo>
                </a:path>
              </a:pathLst>
            </a:custGeom>
            <a:ln w="3175">
              <a:solidFill>
                <a:srgbClr val="000000"/>
              </a:solidFill>
            </a:ln>
          </p:spPr>
          <p:txBody>
            <a:bodyPr wrap="square" lIns="0" tIns="0" rIns="0" bIns="0" rtlCol="0"/>
            <a:lstStyle/>
            <a:p>
              <a:endParaRPr sz="1227"/>
            </a:p>
          </p:txBody>
        </p:sp>
        <p:sp>
          <p:nvSpPr>
            <p:cNvPr id="3923" name="object 3923"/>
            <p:cNvSpPr/>
            <p:nvPr/>
          </p:nvSpPr>
          <p:spPr>
            <a:xfrm>
              <a:off x="1211580" y="2591562"/>
              <a:ext cx="5715" cy="0"/>
            </a:xfrm>
            <a:custGeom>
              <a:avLst/>
              <a:gdLst/>
              <a:ahLst/>
              <a:cxnLst/>
              <a:rect l="l" t="t" r="r" b="b"/>
              <a:pathLst>
                <a:path w="5715">
                  <a:moveTo>
                    <a:pt x="5333" y="0"/>
                  </a:moveTo>
                  <a:lnTo>
                    <a:pt x="0" y="0"/>
                  </a:lnTo>
                </a:path>
              </a:pathLst>
            </a:custGeom>
            <a:ln w="3175">
              <a:solidFill>
                <a:srgbClr val="000000"/>
              </a:solidFill>
            </a:ln>
          </p:spPr>
          <p:txBody>
            <a:bodyPr wrap="square" lIns="0" tIns="0" rIns="0" bIns="0" rtlCol="0"/>
            <a:lstStyle/>
            <a:p>
              <a:endParaRPr sz="1227"/>
            </a:p>
          </p:txBody>
        </p:sp>
        <p:sp>
          <p:nvSpPr>
            <p:cNvPr id="3924" name="object 3924"/>
            <p:cNvSpPr/>
            <p:nvPr/>
          </p:nvSpPr>
          <p:spPr>
            <a:xfrm>
              <a:off x="1211580" y="2568702"/>
              <a:ext cx="0" cy="22860"/>
            </a:xfrm>
            <a:custGeom>
              <a:avLst/>
              <a:gdLst/>
              <a:ahLst/>
              <a:cxnLst/>
              <a:rect l="l" t="t" r="r" b="b"/>
              <a:pathLst>
                <a:path h="22860">
                  <a:moveTo>
                    <a:pt x="0" y="22859"/>
                  </a:moveTo>
                  <a:lnTo>
                    <a:pt x="0" y="0"/>
                  </a:lnTo>
                </a:path>
              </a:pathLst>
            </a:custGeom>
            <a:ln w="3175">
              <a:solidFill>
                <a:srgbClr val="000000"/>
              </a:solidFill>
            </a:ln>
          </p:spPr>
          <p:txBody>
            <a:bodyPr wrap="square" lIns="0" tIns="0" rIns="0" bIns="0" rtlCol="0"/>
            <a:lstStyle/>
            <a:p>
              <a:endParaRPr sz="1227"/>
            </a:p>
          </p:txBody>
        </p:sp>
        <p:sp>
          <p:nvSpPr>
            <p:cNvPr id="3925" name="object 3925"/>
            <p:cNvSpPr/>
            <p:nvPr/>
          </p:nvSpPr>
          <p:spPr>
            <a:xfrm>
              <a:off x="1006220" y="2568702"/>
              <a:ext cx="5715" cy="0"/>
            </a:xfrm>
            <a:custGeom>
              <a:avLst/>
              <a:gdLst/>
              <a:ahLst/>
              <a:cxnLst/>
              <a:rect l="l" t="t" r="r" b="b"/>
              <a:pathLst>
                <a:path w="5715">
                  <a:moveTo>
                    <a:pt x="0" y="0"/>
                  </a:moveTo>
                  <a:lnTo>
                    <a:pt x="5714" y="0"/>
                  </a:lnTo>
                </a:path>
              </a:pathLst>
            </a:custGeom>
            <a:ln w="3175">
              <a:solidFill>
                <a:srgbClr val="000000"/>
              </a:solidFill>
            </a:ln>
          </p:spPr>
          <p:txBody>
            <a:bodyPr wrap="square" lIns="0" tIns="0" rIns="0" bIns="0" rtlCol="0"/>
            <a:lstStyle/>
            <a:p>
              <a:endParaRPr sz="1227"/>
            </a:p>
          </p:txBody>
        </p:sp>
        <p:sp>
          <p:nvSpPr>
            <p:cNvPr id="3926" name="object 3926"/>
            <p:cNvSpPr/>
            <p:nvPr/>
          </p:nvSpPr>
          <p:spPr>
            <a:xfrm>
              <a:off x="1011936" y="2568702"/>
              <a:ext cx="0" cy="22860"/>
            </a:xfrm>
            <a:custGeom>
              <a:avLst/>
              <a:gdLst/>
              <a:ahLst/>
              <a:cxnLst/>
              <a:rect l="l" t="t" r="r" b="b"/>
              <a:pathLst>
                <a:path h="22860">
                  <a:moveTo>
                    <a:pt x="0" y="0"/>
                  </a:moveTo>
                  <a:lnTo>
                    <a:pt x="0" y="22859"/>
                  </a:lnTo>
                </a:path>
              </a:pathLst>
            </a:custGeom>
            <a:ln w="3175">
              <a:solidFill>
                <a:srgbClr val="000000"/>
              </a:solidFill>
            </a:ln>
          </p:spPr>
          <p:txBody>
            <a:bodyPr wrap="square" lIns="0" tIns="0" rIns="0" bIns="0" rtlCol="0"/>
            <a:lstStyle/>
            <a:p>
              <a:endParaRPr sz="1227"/>
            </a:p>
          </p:txBody>
        </p:sp>
        <p:sp>
          <p:nvSpPr>
            <p:cNvPr id="3927" name="object 3927"/>
            <p:cNvSpPr/>
            <p:nvPr/>
          </p:nvSpPr>
          <p:spPr>
            <a:xfrm>
              <a:off x="1006220" y="2591562"/>
              <a:ext cx="5715" cy="0"/>
            </a:xfrm>
            <a:custGeom>
              <a:avLst/>
              <a:gdLst/>
              <a:ahLst/>
              <a:cxnLst/>
              <a:rect l="l" t="t" r="r" b="b"/>
              <a:pathLst>
                <a:path w="5715">
                  <a:moveTo>
                    <a:pt x="5714" y="0"/>
                  </a:moveTo>
                  <a:lnTo>
                    <a:pt x="0" y="0"/>
                  </a:lnTo>
                </a:path>
              </a:pathLst>
            </a:custGeom>
            <a:ln w="3175">
              <a:solidFill>
                <a:srgbClr val="000000"/>
              </a:solidFill>
            </a:ln>
          </p:spPr>
          <p:txBody>
            <a:bodyPr wrap="square" lIns="0" tIns="0" rIns="0" bIns="0" rtlCol="0"/>
            <a:lstStyle/>
            <a:p>
              <a:endParaRPr sz="1227"/>
            </a:p>
          </p:txBody>
        </p:sp>
        <p:sp>
          <p:nvSpPr>
            <p:cNvPr id="3928" name="object 3928"/>
            <p:cNvSpPr/>
            <p:nvPr/>
          </p:nvSpPr>
          <p:spPr>
            <a:xfrm>
              <a:off x="1006220" y="2568702"/>
              <a:ext cx="0" cy="22860"/>
            </a:xfrm>
            <a:custGeom>
              <a:avLst/>
              <a:gdLst/>
              <a:ahLst/>
              <a:cxnLst/>
              <a:rect l="l" t="t" r="r" b="b"/>
              <a:pathLst>
                <a:path h="22860">
                  <a:moveTo>
                    <a:pt x="0" y="22859"/>
                  </a:moveTo>
                  <a:lnTo>
                    <a:pt x="0" y="0"/>
                  </a:lnTo>
                </a:path>
              </a:pathLst>
            </a:custGeom>
            <a:ln w="3175">
              <a:solidFill>
                <a:srgbClr val="000000"/>
              </a:solidFill>
            </a:ln>
          </p:spPr>
          <p:txBody>
            <a:bodyPr wrap="square" lIns="0" tIns="0" rIns="0" bIns="0" rtlCol="0"/>
            <a:lstStyle/>
            <a:p>
              <a:endParaRPr sz="1227"/>
            </a:p>
          </p:txBody>
        </p:sp>
        <p:sp>
          <p:nvSpPr>
            <p:cNvPr id="3929" name="object 3929"/>
            <p:cNvSpPr/>
            <p:nvPr/>
          </p:nvSpPr>
          <p:spPr>
            <a:xfrm>
              <a:off x="8930258" y="7976235"/>
              <a:ext cx="5715" cy="0"/>
            </a:xfrm>
            <a:custGeom>
              <a:avLst/>
              <a:gdLst/>
              <a:ahLst/>
              <a:cxnLst/>
              <a:rect l="l" t="t" r="r" b="b"/>
              <a:pathLst>
                <a:path w="5715">
                  <a:moveTo>
                    <a:pt x="5333" y="0"/>
                  </a:moveTo>
                  <a:lnTo>
                    <a:pt x="0" y="0"/>
                  </a:lnTo>
                </a:path>
              </a:pathLst>
            </a:custGeom>
            <a:ln w="3175">
              <a:solidFill>
                <a:srgbClr val="000000"/>
              </a:solidFill>
            </a:ln>
          </p:spPr>
          <p:txBody>
            <a:bodyPr wrap="square" lIns="0" tIns="0" rIns="0" bIns="0" rtlCol="0"/>
            <a:lstStyle/>
            <a:p>
              <a:endParaRPr sz="1227"/>
            </a:p>
          </p:txBody>
        </p:sp>
        <p:sp>
          <p:nvSpPr>
            <p:cNvPr id="3930" name="object 3930"/>
            <p:cNvSpPr/>
            <p:nvPr/>
          </p:nvSpPr>
          <p:spPr>
            <a:xfrm>
              <a:off x="8930258" y="7956423"/>
              <a:ext cx="0" cy="20320"/>
            </a:xfrm>
            <a:custGeom>
              <a:avLst/>
              <a:gdLst/>
              <a:ahLst/>
              <a:cxnLst/>
              <a:rect l="l" t="t" r="r" b="b"/>
              <a:pathLst>
                <a:path h="20320">
                  <a:moveTo>
                    <a:pt x="0" y="19811"/>
                  </a:moveTo>
                  <a:lnTo>
                    <a:pt x="0" y="0"/>
                  </a:lnTo>
                </a:path>
              </a:pathLst>
            </a:custGeom>
            <a:ln w="3175">
              <a:solidFill>
                <a:srgbClr val="000000"/>
              </a:solidFill>
            </a:ln>
          </p:spPr>
          <p:txBody>
            <a:bodyPr wrap="square" lIns="0" tIns="0" rIns="0" bIns="0" rtlCol="0"/>
            <a:lstStyle/>
            <a:p>
              <a:endParaRPr sz="1227"/>
            </a:p>
          </p:txBody>
        </p:sp>
        <p:sp>
          <p:nvSpPr>
            <p:cNvPr id="3931" name="object 3931"/>
            <p:cNvSpPr/>
            <p:nvPr/>
          </p:nvSpPr>
          <p:spPr>
            <a:xfrm>
              <a:off x="8930258" y="7956423"/>
              <a:ext cx="5715" cy="0"/>
            </a:xfrm>
            <a:custGeom>
              <a:avLst/>
              <a:gdLst/>
              <a:ahLst/>
              <a:cxnLst/>
              <a:rect l="l" t="t" r="r" b="b"/>
              <a:pathLst>
                <a:path w="5715">
                  <a:moveTo>
                    <a:pt x="0" y="0"/>
                  </a:moveTo>
                  <a:lnTo>
                    <a:pt x="5333" y="0"/>
                  </a:lnTo>
                </a:path>
              </a:pathLst>
            </a:custGeom>
            <a:ln w="3175">
              <a:solidFill>
                <a:srgbClr val="000000"/>
              </a:solidFill>
            </a:ln>
          </p:spPr>
          <p:txBody>
            <a:bodyPr wrap="square" lIns="0" tIns="0" rIns="0" bIns="0" rtlCol="0"/>
            <a:lstStyle/>
            <a:p>
              <a:endParaRPr sz="1227"/>
            </a:p>
          </p:txBody>
        </p:sp>
        <p:sp>
          <p:nvSpPr>
            <p:cNvPr id="3932" name="object 3932"/>
            <p:cNvSpPr/>
            <p:nvPr/>
          </p:nvSpPr>
          <p:spPr>
            <a:xfrm>
              <a:off x="8935593" y="7956423"/>
              <a:ext cx="0" cy="20320"/>
            </a:xfrm>
            <a:custGeom>
              <a:avLst/>
              <a:gdLst/>
              <a:ahLst/>
              <a:cxnLst/>
              <a:rect l="l" t="t" r="r" b="b"/>
              <a:pathLst>
                <a:path h="20320">
                  <a:moveTo>
                    <a:pt x="0" y="0"/>
                  </a:moveTo>
                  <a:lnTo>
                    <a:pt x="0" y="19811"/>
                  </a:lnTo>
                </a:path>
              </a:pathLst>
            </a:custGeom>
            <a:ln w="3175">
              <a:solidFill>
                <a:srgbClr val="000000"/>
              </a:solidFill>
            </a:ln>
          </p:spPr>
          <p:txBody>
            <a:bodyPr wrap="square" lIns="0" tIns="0" rIns="0" bIns="0" rtlCol="0"/>
            <a:lstStyle/>
            <a:p>
              <a:endParaRPr sz="1227"/>
            </a:p>
          </p:txBody>
        </p:sp>
        <p:sp>
          <p:nvSpPr>
            <p:cNvPr id="3933" name="object 3933"/>
            <p:cNvSpPr/>
            <p:nvPr/>
          </p:nvSpPr>
          <p:spPr>
            <a:xfrm>
              <a:off x="8930258" y="8248269"/>
              <a:ext cx="77470" cy="0"/>
            </a:xfrm>
            <a:custGeom>
              <a:avLst/>
              <a:gdLst/>
              <a:ahLst/>
              <a:cxnLst/>
              <a:rect l="l" t="t" r="r" b="b"/>
              <a:pathLst>
                <a:path w="77470">
                  <a:moveTo>
                    <a:pt x="77342" y="0"/>
                  </a:moveTo>
                  <a:lnTo>
                    <a:pt x="0" y="0"/>
                  </a:lnTo>
                </a:path>
              </a:pathLst>
            </a:custGeom>
            <a:ln w="3175">
              <a:solidFill>
                <a:srgbClr val="000000"/>
              </a:solidFill>
            </a:ln>
          </p:spPr>
          <p:txBody>
            <a:bodyPr wrap="square" lIns="0" tIns="0" rIns="0" bIns="0" rtlCol="0"/>
            <a:lstStyle/>
            <a:p>
              <a:endParaRPr sz="1227"/>
            </a:p>
          </p:txBody>
        </p:sp>
        <p:sp>
          <p:nvSpPr>
            <p:cNvPr id="3934" name="object 3934"/>
            <p:cNvSpPr/>
            <p:nvPr/>
          </p:nvSpPr>
          <p:spPr>
            <a:xfrm>
              <a:off x="8930258" y="8225789"/>
              <a:ext cx="0" cy="22860"/>
            </a:xfrm>
            <a:custGeom>
              <a:avLst/>
              <a:gdLst/>
              <a:ahLst/>
              <a:cxnLst/>
              <a:rect l="l" t="t" r="r" b="b"/>
              <a:pathLst>
                <a:path h="22859">
                  <a:moveTo>
                    <a:pt x="0" y="22478"/>
                  </a:moveTo>
                  <a:lnTo>
                    <a:pt x="0" y="0"/>
                  </a:lnTo>
                </a:path>
              </a:pathLst>
            </a:custGeom>
            <a:ln w="3175">
              <a:solidFill>
                <a:srgbClr val="000000"/>
              </a:solidFill>
            </a:ln>
          </p:spPr>
          <p:txBody>
            <a:bodyPr wrap="square" lIns="0" tIns="0" rIns="0" bIns="0" rtlCol="0"/>
            <a:lstStyle/>
            <a:p>
              <a:endParaRPr sz="1227"/>
            </a:p>
          </p:txBody>
        </p:sp>
        <p:sp>
          <p:nvSpPr>
            <p:cNvPr id="3935" name="object 3935"/>
            <p:cNvSpPr/>
            <p:nvPr/>
          </p:nvSpPr>
          <p:spPr>
            <a:xfrm>
              <a:off x="8930258" y="8225789"/>
              <a:ext cx="24130" cy="0"/>
            </a:xfrm>
            <a:custGeom>
              <a:avLst/>
              <a:gdLst/>
              <a:ahLst/>
              <a:cxnLst/>
              <a:rect l="l" t="t" r="r" b="b"/>
              <a:pathLst>
                <a:path w="24129">
                  <a:moveTo>
                    <a:pt x="0" y="0"/>
                  </a:moveTo>
                  <a:lnTo>
                    <a:pt x="24002" y="0"/>
                  </a:lnTo>
                </a:path>
              </a:pathLst>
            </a:custGeom>
            <a:ln w="3175">
              <a:solidFill>
                <a:srgbClr val="000000"/>
              </a:solidFill>
            </a:ln>
          </p:spPr>
          <p:txBody>
            <a:bodyPr wrap="square" lIns="0" tIns="0" rIns="0" bIns="0" rtlCol="0"/>
            <a:lstStyle/>
            <a:p>
              <a:endParaRPr sz="1227"/>
            </a:p>
          </p:txBody>
        </p:sp>
        <p:sp>
          <p:nvSpPr>
            <p:cNvPr id="3936" name="object 3936"/>
            <p:cNvSpPr/>
            <p:nvPr/>
          </p:nvSpPr>
          <p:spPr>
            <a:xfrm>
              <a:off x="8935593" y="8225789"/>
              <a:ext cx="0" cy="22860"/>
            </a:xfrm>
            <a:custGeom>
              <a:avLst/>
              <a:gdLst/>
              <a:ahLst/>
              <a:cxnLst/>
              <a:rect l="l" t="t" r="r" b="b"/>
              <a:pathLst>
                <a:path h="22859">
                  <a:moveTo>
                    <a:pt x="0" y="0"/>
                  </a:moveTo>
                  <a:lnTo>
                    <a:pt x="0" y="22478"/>
                  </a:lnTo>
                </a:path>
              </a:pathLst>
            </a:custGeom>
            <a:ln w="3175">
              <a:solidFill>
                <a:srgbClr val="000000"/>
              </a:solidFill>
            </a:ln>
          </p:spPr>
          <p:txBody>
            <a:bodyPr wrap="square" lIns="0" tIns="0" rIns="0" bIns="0" rtlCol="0"/>
            <a:lstStyle/>
            <a:p>
              <a:endParaRPr sz="1227"/>
            </a:p>
          </p:txBody>
        </p:sp>
        <p:sp>
          <p:nvSpPr>
            <p:cNvPr id="3937" name="object 3937"/>
            <p:cNvSpPr/>
            <p:nvPr/>
          </p:nvSpPr>
          <p:spPr>
            <a:xfrm>
              <a:off x="8619743" y="7956423"/>
              <a:ext cx="0" cy="20320"/>
            </a:xfrm>
            <a:custGeom>
              <a:avLst/>
              <a:gdLst/>
              <a:ahLst/>
              <a:cxnLst/>
              <a:rect l="l" t="t" r="r" b="b"/>
              <a:pathLst>
                <a:path h="20320">
                  <a:moveTo>
                    <a:pt x="0" y="19811"/>
                  </a:moveTo>
                  <a:lnTo>
                    <a:pt x="0" y="0"/>
                  </a:lnTo>
                </a:path>
              </a:pathLst>
            </a:custGeom>
            <a:ln w="3175">
              <a:solidFill>
                <a:srgbClr val="000000"/>
              </a:solidFill>
            </a:ln>
          </p:spPr>
          <p:txBody>
            <a:bodyPr wrap="square" lIns="0" tIns="0" rIns="0" bIns="0" rtlCol="0"/>
            <a:lstStyle/>
            <a:p>
              <a:endParaRPr sz="1227"/>
            </a:p>
          </p:txBody>
        </p:sp>
        <p:sp>
          <p:nvSpPr>
            <p:cNvPr id="3938" name="object 3938"/>
            <p:cNvSpPr/>
            <p:nvPr/>
          </p:nvSpPr>
          <p:spPr>
            <a:xfrm>
              <a:off x="8625078" y="7956423"/>
              <a:ext cx="0" cy="20320"/>
            </a:xfrm>
            <a:custGeom>
              <a:avLst/>
              <a:gdLst/>
              <a:ahLst/>
              <a:cxnLst/>
              <a:rect l="l" t="t" r="r" b="b"/>
              <a:pathLst>
                <a:path h="20320">
                  <a:moveTo>
                    <a:pt x="0" y="0"/>
                  </a:moveTo>
                  <a:lnTo>
                    <a:pt x="0" y="19811"/>
                  </a:lnTo>
                </a:path>
              </a:pathLst>
            </a:custGeom>
            <a:ln w="3175">
              <a:solidFill>
                <a:srgbClr val="000000"/>
              </a:solidFill>
            </a:ln>
          </p:spPr>
          <p:txBody>
            <a:bodyPr wrap="square" lIns="0" tIns="0" rIns="0" bIns="0" rtlCol="0"/>
            <a:lstStyle/>
            <a:p>
              <a:endParaRPr sz="1227"/>
            </a:p>
          </p:txBody>
        </p:sp>
        <p:sp>
          <p:nvSpPr>
            <p:cNvPr id="3939" name="object 3939"/>
            <p:cNvSpPr/>
            <p:nvPr/>
          </p:nvSpPr>
          <p:spPr>
            <a:xfrm>
              <a:off x="8619743" y="8225789"/>
              <a:ext cx="0" cy="22860"/>
            </a:xfrm>
            <a:custGeom>
              <a:avLst/>
              <a:gdLst/>
              <a:ahLst/>
              <a:cxnLst/>
              <a:rect l="l" t="t" r="r" b="b"/>
              <a:pathLst>
                <a:path h="22859">
                  <a:moveTo>
                    <a:pt x="0" y="22478"/>
                  </a:moveTo>
                  <a:lnTo>
                    <a:pt x="0" y="0"/>
                  </a:lnTo>
                </a:path>
              </a:pathLst>
            </a:custGeom>
            <a:ln w="3175">
              <a:solidFill>
                <a:srgbClr val="000000"/>
              </a:solidFill>
            </a:ln>
          </p:spPr>
          <p:txBody>
            <a:bodyPr wrap="square" lIns="0" tIns="0" rIns="0" bIns="0" rtlCol="0"/>
            <a:lstStyle/>
            <a:p>
              <a:endParaRPr sz="1227"/>
            </a:p>
          </p:txBody>
        </p:sp>
        <p:sp>
          <p:nvSpPr>
            <p:cNvPr id="3940" name="object 3940"/>
            <p:cNvSpPr/>
            <p:nvPr/>
          </p:nvSpPr>
          <p:spPr>
            <a:xfrm>
              <a:off x="8625078" y="8225789"/>
              <a:ext cx="0" cy="22860"/>
            </a:xfrm>
            <a:custGeom>
              <a:avLst/>
              <a:gdLst/>
              <a:ahLst/>
              <a:cxnLst/>
              <a:rect l="l" t="t" r="r" b="b"/>
              <a:pathLst>
                <a:path h="22859">
                  <a:moveTo>
                    <a:pt x="0" y="0"/>
                  </a:moveTo>
                  <a:lnTo>
                    <a:pt x="0" y="22478"/>
                  </a:lnTo>
                </a:path>
              </a:pathLst>
            </a:custGeom>
            <a:ln w="3175">
              <a:solidFill>
                <a:srgbClr val="000000"/>
              </a:solidFill>
            </a:ln>
          </p:spPr>
          <p:txBody>
            <a:bodyPr wrap="square" lIns="0" tIns="0" rIns="0" bIns="0" rtlCol="0"/>
            <a:lstStyle/>
            <a:p>
              <a:endParaRPr sz="1227"/>
            </a:p>
          </p:txBody>
        </p:sp>
        <p:sp>
          <p:nvSpPr>
            <p:cNvPr id="3941" name="object 3941"/>
            <p:cNvSpPr/>
            <p:nvPr/>
          </p:nvSpPr>
          <p:spPr>
            <a:xfrm>
              <a:off x="8824721" y="8248269"/>
              <a:ext cx="5715" cy="0"/>
            </a:xfrm>
            <a:custGeom>
              <a:avLst/>
              <a:gdLst/>
              <a:ahLst/>
              <a:cxnLst/>
              <a:rect l="l" t="t" r="r" b="b"/>
              <a:pathLst>
                <a:path w="5715">
                  <a:moveTo>
                    <a:pt x="5714" y="0"/>
                  </a:moveTo>
                  <a:lnTo>
                    <a:pt x="0" y="0"/>
                  </a:lnTo>
                </a:path>
              </a:pathLst>
            </a:custGeom>
            <a:ln w="3175">
              <a:solidFill>
                <a:srgbClr val="000000"/>
              </a:solidFill>
            </a:ln>
          </p:spPr>
          <p:txBody>
            <a:bodyPr wrap="square" lIns="0" tIns="0" rIns="0" bIns="0" rtlCol="0"/>
            <a:lstStyle/>
            <a:p>
              <a:endParaRPr sz="1227"/>
            </a:p>
          </p:txBody>
        </p:sp>
        <p:sp>
          <p:nvSpPr>
            <p:cNvPr id="3942" name="object 3942"/>
            <p:cNvSpPr/>
            <p:nvPr/>
          </p:nvSpPr>
          <p:spPr>
            <a:xfrm>
              <a:off x="8824721" y="8225789"/>
              <a:ext cx="0" cy="22860"/>
            </a:xfrm>
            <a:custGeom>
              <a:avLst/>
              <a:gdLst/>
              <a:ahLst/>
              <a:cxnLst/>
              <a:rect l="l" t="t" r="r" b="b"/>
              <a:pathLst>
                <a:path h="22859">
                  <a:moveTo>
                    <a:pt x="0" y="22478"/>
                  </a:moveTo>
                  <a:lnTo>
                    <a:pt x="0" y="0"/>
                  </a:lnTo>
                </a:path>
              </a:pathLst>
            </a:custGeom>
            <a:ln w="3175">
              <a:solidFill>
                <a:srgbClr val="000000"/>
              </a:solidFill>
            </a:ln>
          </p:spPr>
          <p:txBody>
            <a:bodyPr wrap="square" lIns="0" tIns="0" rIns="0" bIns="0" rtlCol="0"/>
            <a:lstStyle/>
            <a:p>
              <a:endParaRPr sz="1227"/>
            </a:p>
          </p:txBody>
        </p:sp>
        <p:sp>
          <p:nvSpPr>
            <p:cNvPr id="3943" name="object 3943"/>
            <p:cNvSpPr/>
            <p:nvPr/>
          </p:nvSpPr>
          <p:spPr>
            <a:xfrm>
              <a:off x="8824721" y="8225789"/>
              <a:ext cx="5715" cy="0"/>
            </a:xfrm>
            <a:custGeom>
              <a:avLst/>
              <a:gdLst/>
              <a:ahLst/>
              <a:cxnLst/>
              <a:rect l="l" t="t" r="r" b="b"/>
              <a:pathLst>
                <a:path w="5715">
                  <a:moveTo>
                    <a:pt x="0" y="0"/>
                  </a:moveTo>
                  <a:lnTo>
                    <a:pt x="5714" y="0"/>
                  </a:lnTo>
                </a:path>
              </a:pathLst>
            </a:custGeom>
            <a:ln w="3175">
              <a:solidFill>
                <a:srgbClr val="000000"/>
              </a:solidFill>
            </a:ln>
          </p:spPr>
          <p:txBody>
            <a:bodyPr wrap="square" lIns="0" tIns="0" rIns="0" bIns="0" rtlCol="0"/>
            <a:lstStyle/>
            <a:p>
              <a:endParaRPr sz="1227"/>
            </a:p>
          </p:txBody>
        </p:sp>
        <p:sp>
          <p:nvSpPr>
            <p:cNvPr id="3944" name="object 3944"/>
            <p:cNvSpPr/>
            <p:nvPr/>
          </p:nvSpPr>
          <p:spPr>
            <a:xfrm>
              <a:off x="8830436" y="8225789"/>
              <a:ext cx="0" cy="22860"/>
            </a:xfrm>
            <a:custGeom>
              <a:avLst/>
              <a:gdLst/>
              <a:ahLst/>
              <a:cxnLst/>
              <a:rect l="l" t="t" r="r" b="b"/>
              <a:pathLst>
                <a:path h="22859">
                  <a:moveTo>
                    <a:pt x="0" y="0"/>
                  </a:moveTo>
                  <a:lnTo>
                    <a:pt x="0" y="22478"/>
                  </a:lnTo>
                </a:path>
              </a:pathLst>
            </a:custGeom>
            <a:ln w="3175">
              <a:solidFill>
                <a:srgbClr val="000000"/>
              </a:solidFill>
            </a:ln>
          </p:spPr>
          <p:txBody>
            <a:bodyPr wrap="square" lIns="0" tIns="0" rIns="0" bIns="0" rtlCol="0"/>
            <a:lstStyle/>
            <a:p>
              <a:endParaRPr sz="1227"/>
            </a:p>
          </p:txBody>
        </p:sp>
        <p:sp>
          <p:nvSpPr>
            <p:cNvPr id="3945" name="object 3945"/>
            <p:cNvSpPr/>
            <p:nvPr/>
          </p:nvSpPr>
          <p:spPr>
            <a:xfrm>
              <a:off x="8824721" y="7976235"/>
              <a:ext cx="5715" cy="0"/>
            </a:xfrm>
            <a:custGeom>
              <a:avLst/>
              <a:gdLst/>
              <a:ahLst/>
              <a:cxnLst/>
              <a:rect l="l" t="t" r="r" b="b"/>
              <a:pathLst>
                <a:path w="5715">
                  <a:moveTo>
                    <a:pt x="5714" y="0"/>
                  </a:moveTo>
                  <a:lnTo>
                    <a:pt x="0" y="0"/>
                  </a:lnTo>
                </a:path>
              </a:pathLst>
            </a:custGeom>
            <a:ln w="3175">
              <a:solidFill>
                <a:srgbClr val="000000"/>
              </a:solidFill>
            </a:ln>
          </p:spPr>
          <p:txBody>
            <a:bodyPr wrap="square" lIns="0" tIns="0" rIns="0" bIns="0" rtlCol="0"/>
            <a:lstStyle/>
            <a:p>
              <a:endParaRPr sz="1227"/>
            </a:p>
          </p:txBody>
        </p:sp>
        <p:sp>
          <p:nvSpPr>
            <p:cNvPr id="3946" name="object 3946"/>
            <p:cNvSpPr/>
            <p:nvPr/>
          </p:nvSpPr>
          <p:spPr>
            <a:xfrm>
              <a:off x="8824721" y="7956423"/>
              <a:ext cx="0" cy="20320"/>
            </a:xfrm>
            <a:custGeom>
              <a:avLst/>
              <a:gdLst/>
              <a:ahLst/>
              <a:cxnLst/>
              <a:rect l="l" t="t" r="r" b="b"/>
              <a:pathLst>
                <a:path h="20320">
                  <a:moveTo>
                    <a:pt x="0" y="19811"/>
                  </a:moveTo>
                  <a:lnTo>
                    <a:pt x="0" y="0"/>
                  </a:lnTo>
                </a:path>
              </a:pathLst>
            </a:custGeom>
            <a:ln w="3175">
              <a:solidFill>
                <a:srgbClr val="000000"/>
              </a:solidFill>
            </a:ln>
          </p:spPr>
          <p:txBody>
            <a:bodyPr wrap="square" lIns="0" tIns="0" rIns="0" bIns="0" rtlCol="0"/>
            <a:lstStyle/>
            <a:p>
              <a:endParaRPr sz="1227"/>
            </a:p>
          </p:txBody>
        </p:sp>
        <p:sp>
          <p:nvSpPr>
            <p:cNvPr id="3947" name="object 3947"/>
            <p:cNvSpPr/>
            <p:nvPr/>
          </p:nvSpPr>
          <p:spPr>
            <a:xfrm>
              <a:off x="8824721" y="7956423"/>
              <a:ext cx="5715" cy="0"/>
            </a:xfrm>
            <a:custGeom>
              <a:avLst/>
              <a:gdLst/>
              <a:ahLst/>
              <a:cxnLst/>
              <a:rect l="l" t="t" r="r" b="b"/>
              <a:pathLst>
                <a:path w="5715">
                  <a:moveTo>
                    <a:pt x="0" y="0"/>
                  </a:moveTo>
                  <a:lnTo>
                    <a:pt x="5714" y="0"/>
                  </a:lnTo>
                </a:path>
              </a:pathLst>
            </a:custGeom>
            <a:ln w="3175">
              <a:solidFill>
                <a:srgbClr val="000000"/>
              </a:solidFill>
            </a:ln>
          </p:spPr>
          <p:txBody>
            <a:bodyPr wrap="square" lIns="0" tIns="0" rIns="0" bIns="0" rtlCol="0"/>
            <a:lstStyle/>
            <a:p>
              <a:endParaRPr sz="1227"/>
            </a:p>
          </p:txBody>
        </p:sp>
        <p:sp>
          <p:nvSpPr>
            <p:cNvPr id="3948" name="object 3948"/>
            <p:cNvSpPr/>
            <p:nvPr/>
          </p:nvSpPr>
          <p:spPr>
            <a:xfrm>
              <a:off x="8830436" y="7956423"/>
              <a:ext cx="0" cy="20320"/>
            </a:xfrm>
            <a:custGeom>
              <a:avLst/>
              <a:gdLst/>
              <a:ahLst/>
              <a:cxnLst/>
              <a:rect l="l" t="t" r="r" b="b"/>
              <a:pathLst>
                <a:path h="20320">
                  <a:moveTo>
                    <a:pt x="0" y="0"/>
                  </a:moveTo>
                  <a:lnTo>
                    <a:pt x="0" y="19811"/>
                  </a:lnTo>
                </a:path>
              </a:pathLst>
            </a:custGeom>
            <a:ln w="3175">
              <a:solidFill>
                <a:srgbClr val="000000"/>
              </a:solidFill>
            </a:ln>
          </p:spPr>
          <p:txBody>
            <a:bodyPr wrap="square" lIns="0" tIns="0" rIns="0" bIns="0" rtlCol="0"/>
            <a:lstStyle/>
            <a:p>
              <a:endParaRPr sz="1227"/>
            </a:p>
          </p:txBody>
        </p:sp>
        <p:sp>
          <p:nvSpPr>
            <p:cNvPr id="3949" name="object 3949"/>
            <p:cNvSpPr/>
            <p:nvPr/>
          </p:nvSpPr>
          <p:spPr>
            <a:xfrm>
              <a:off x="8336660" y="8225789"/>
              <a:ext cx="0" cy="22860"/>
            </a:xfrm>
            <a:custGeom>
              <a:avLst/>
              <a:gdLst/>
              <a:ahLst/>
              <a:cxnLst/>
              <a:rect l="l" t="t" r="r" b="b"/>
              <a:pathLst>
                <a:path h="22859">
                  <a:moveTo>
                    <a:pt x="0" y="22478"/>
                  </a:moveTo>
                  <a:lnTo>
                    <a:pt x="0" y="0"/>
                  </a:lnTo>
                </a:path>
              </a:pathLst>
            </a:custGeom>
            <a:ln w="3175">
              <a:solidFill>
                <a:srgbClr val="000000"/>
              </a:solidFill>
            </a:ln>
          </p:spPr>
          <p:txBody>
            <a:bodyPr wrap="square" lIns="0" tIns="0" rIns="0" bIns="0" rtlCol="0"/>
            <a:lstStyle/>
            <a:p>
              <a:endParaRPr sz="1227"/>
            </a:p>
          </p:txBody>
        </p:sp>
        <p:sp>
          <p:nvSpPr>
            <p:cNvPr id="3950" name="object 3950"/>
            <p:cNvSpPr/>
            <p:nvPr/>
          </p:nvSpPr>
          <p:spPr>
            <a:xfrm>
              <a:off x="8342376" y="8225789"/>
              <a:ext cx="0" cy="22860"/>
            </a:xfrm>
            <a:custGeom>
              <a:avLst/>
              <a:gdLst/>
              <a:ahLst/>
              <a:cxnLst/>
              <a:rect l="l" t="t" r="r" b="b"/>
              <a:pathLst>
                <a:path h="22859">
                  <a:moveTo>
                    <a:pt x="0" y="0"/>
                  </a:moveTo>
                  <a:lnTo>
                    <a:pt x="0" y="22478"/>
                  </a:lnTo>
                </a:path>
              </a:pathLst>
            </a:custGeom>
            <a:ln w="3175">
              <a:solidFill>
                <a:srgbClr val="000000"/>
              </a:solidFill>
            </a:ln>
          </p:spPr>
          <p:txBody>
            <a:bodyPr wrap="square" lIns="0" tIns="0" rIns="0" bIns="0" rtlCol="0"/>
            <a:lstStyle/>
            <a:p>
              <a:endParaRPr sz="1227"/>
            </a:p>
          </p:txBody>
        </p:sp>
        <p:sp>
          <p:nvSpPr>
            <p:cNvPr id="3951" name="object 3951"/>
            <p:cNvSpPr/>
            <p:nvPr/>
          </p:nvSpPr>
          <p:spPr>
            <a:xfrm>
              <a:off x="8542019" y="8248269"/>
              <a:ext cx="5715" cy="0"/>
            </a:xfrm>
            <a:custGeom>
              <a:avLst/>
              <a:gdLst/>
              <a:ahLst/>
              <a:cxnLst/>
              <a:rect l="l" t="t" r="r" b="b"/>
              <a:pathLst>
                <a:path w="5715">
                  <a:moveTo>
                    <a:pt x="5333" y="0"/>
                  </a:moveTo>
                  <a:lnTo>
                    <a:pt x="0" y="0"/>
                  </a:lnTo>
                </a:path>
              </a:pathLst>
            </a:custGeom>
            <a:ln w="3175">
              <a:solidFill>
                <a:srgbClr val="000000"/>
              </a:solidFill>
            </a:ln>
          </p:spPr>
          <p:txBody>
            <a:bodyPr wrap="square" lIns="0" tIns="0" rIns="0" bIns="0" rtlCol="0"/>
            <a:lstStyle/>
            <a:p>
              <a:endParaRPr sz="1227"/>
            </a:p>
          </p:txBody>
        </p:sp>
        <p:sp>
          <p:nvSpPr>
            <p:cNvPr id="3952" name="object 3952"/>
            <p:cNvSpPr/>
            <p:nvPr/>
          </p:nvSpPr>
          <p:spPr>
            <a:xfrm>
              <a:off x="8542019" y="8225789"/>
              <a:ext cx="0" cy="22860"/>
            </a:xfrm>
            <a:custGeom>
              <a:avLst/>
              <a:gdLst/>
              <a:ahLst/>
              <a:cxnLst/>
              <a:rect l="l" t="t" r="r" b="b"/>
              <a:pathLst>
                <a:path h="22859">
                  <a:moveTo>
                    <a:pt x="0" y="22478"/>
                  </a:moveTo>
                  <a:lnTo>
                    <a:pt x="0" y="0"/>
                  </a:lnTo>
                </a:path>
              </a:pathLst>
            </a:custGeom>
            <a:ln w="3175">
              <a:solidFill>
                <a:srgbClr val="000000"/>
              </a:solidFill>
            </a:ln>
          </p:spPr>
          <p:txBody>
            <a:bodyPr wrap="square" lIns="0" tIns="0" rIns="0" bIns="0" rtlCol="0"/>
            <a:lstStyle/>
            <a:p>
              <a:endParaRPr sz="1227"/>
            </a:p>
          </p:txBody>
        </p:sp>
        <p:sp>
          <p:nvSpPr>
            <p:cNvPr id="3953" name="object 3953"/>
            <p:cNvSpPr/>
            <p:nvPr/>
          </p:nvSpPr>
          <p:spPr>
            <a:xfrm>
              <a:off x="8542019" y="8225789"/>
              <a:ext cx="5715" cy="0"/>
            </a:xfrm>
            <a:custGeom>
              <a:avLst/>
              <a:gdLst/>
              <a:ahLst/>
              <a:cxnLst/>
              <a:rect l="l" t="t" r="r" b="b"/>
              <a:pathLst>
                <a:path w="5715">
                  <a:moveTo>
                    <a:pt x="0" y="0"/>
                  </a:moveTo>
                  <a:lnTo>
                    <a:pt x="5333" y="0"/>
                  </a:lnTo>
                </a:path>
              </a:pathLst>
            </a:custGeom>
            <a:ln w="3175">
              <a:solidFill>
                <a:srgbClr val="000000"/>
              </a:solidFill>
            </a:ln>
          </p:spPr>
          <p:txBody>
            <a:bodyPr wrap="square" lIns="0" tIns="0" rIns="0" bIns="0" rtlCol="0"/>
            <a:lstStyle/>
            <a:p>
              <a:endParaRPr sz="1227"/>
            </a:p>
          </p:txBody>
        </p:sp>
        <p:sp>
          <p:nvSpPr>
            <p:cNvPr id="3954" name="object 3954"/>
            <p:cNvSpPr/>
            <p:nvPr/>
          </p:nvSpPr>
          <p:spPr>
            <a:xfrm>
              <a:off x="8547354" y="8225789"/>
              <a:ext cx="0" cy="22860"/>
            </a:xfrm>
            <a:custGeom>
              <a:avLst/>
              <a:gdLst/>
              <a:ahLst/>
              <a:cxnLst/>
              <a:rect l="l" t="t" r="r" b="b"/>
              <a:pathLst>
                <a:path h="22859">
                  <a:moveTo>
                    <a:pt x="0" y="0"/>
                  </a:moveTo>
                  <a:lnTo>
                    <a:pt x="0" y="22478"/>
                  </a:lnTo>
                </a:path>
              </a:pathLst>
            </a:custGeom>
            <a:ln w="3175">
              <a:solidFill>
                <a:srgbClr val="000000"/>
              </a:solidFill>
            </a:ln>
          </p:spPr>
          <p:txBody>
            <a:bodyPr wrap="square" lIns="0" tIns="0" rIns="0" bIns="0" rtlCol="0"/>
            <a:lstStyle/>
            <a:p>
              <a:endParaRPr sz="1227"/>
            </a:p>
          </p:txBody>
        </p:sp>
        <p:sp>
          <p:nvSpPr>
            <p:cNvPr id="3955" name="object 3955"/>
            <p:cNvSpPr/>
            <p:nvPr/>
          </p:nvSpPr>
          <p:spPr>
            <a:xfrm>
              <a:off x="7948803" y="8225789"/>
              <a:ext cx="0" cy="22860"/>
            </a:xfrm>
            <a:custGeom>
              <a:avLst/>
              <a:gdLst/>
              <a:ahLst/>
              <a:cxnLst/>
              <a:rect l="l" t="t" r="r" b="b"/>
              <a:pathLst>
                <a:path h="22859">
                  <a:moveTo>
                    <a:pt x="0" y="22478"/>
                  </a:moveTo>
                  <a:lnTo>
                    <a:pt x="0" y="0"/>
                  </a:lnTo>
                </a:path>
              </a:pathLst>
            </a:custGeom>
            <a:ln w="3175">
              <a:solidFill>
                <a:srgbClr val="000000"/>
              </a:solidFill>
            </a:ln>
          </p:spPr>
          <p:txBody>
            <a:bodyPr wrap="square" lIns="0" tIns="0" rIns="0" bIns="0" rtlCol="0"/>
            <a:lstStyle/>
            <a:p>
              <a:endParaRPr sz="1227"/>
            </a:p>
          </p:txBody>
        </p:sp>
        <p:sp>
          <p:nvSpPr>
            <p:cNvPr id="3956" name="object 3956"/>
            <p:cNvSpPr/>
            <p:nvPr/>
          </p:nvSpPr>
          <p:spPr>
            <a:xfrm>
              <a:off x="7954136" y="8225789"/>
              <a:ext cx="0" cy="22860"/>
            </a:xfrm>
            <a:custGeom>
              <a:avLst/>
              <a:gdLst/>
              <a:ahLst/>
              <a:cxnLst/>
              <a:rect l="l" t="t" r="r" b="b"/>
              <a:pathLst>
                <a:path h="22859">
                  <a:moveTo>
                    <a:pt x="0" y="0"/>
                  </a:moveTo>
                  <a:lnTo>
                    <a:pt x="0" y="22478"/>
                  </a:lnTo>
                </a:path>
              </a:pathLst>
            </a:custGeom>
            <a:ln w="3175">
              <a:solidFill>
                <a:srgbClr val="000000"/>
              </a:solidFill>
            </a:ln>
          </p:spPr>
          <p:txBody>
            <a:bodyPr wrap="square" lIns="0" tIns="0" rIns="0" bIns="0" rtlCol="0"/>
            <a:lstStyle/>
            <a:p>
              <a:endParaRPr sz="1227"/>
            </a:p>
          </p:txBody>
        </p:sp>
        <p:sp>
          <p:nvSpPr>
            <p:cNvPr id="3957" name="object 3957"/>
            <p:cNvSpPr/>
            <p:nvPr/>
          </p:nvSpPr>
          <p:spPr>
            <a:xfrm>
              <a:off x="8259318" y="8248269"/>
              <a:ext cx="83185" cy="0"/>
            </a:xfrm>
            <a:custGeom>
              <a:avLst/>
              <a:gdLst/>
              <a:ahLst/>
              <a:cxnLst/>
              <a:rect l="l" t="t" r="r" b="b"/>
              <a:pathLst>
                <a:path w="83184">
                  <a:moveTo>
                    <a:pt x="83057" y="0"/>
                  </a:moveTo>
                  <a:lnTo>
                    <a:pt x="0" y="0"/>
                  </a:lnTo>
                </a:path>
              </a:pathLst>
            </a:custGeom>
            <a:ln w="3175">
              <a:solidFill>
                <a:srgbClr val="000000"/>
              </a:solidFill>
            </a:ln>
          </p:spPr>
          <p:txBody>
            <a:bodyPr wrap="square" lIns="0" tIns="0" rIns="0" bIns="0" rtlCol="0"/>
            <a:lstStyle/>
            <a:p>
              <a:endParaRPr sz="1227"/>
            </a:p>
          </p:txBody>
        </p:sp>
        <p:sp>
          <p:nvSpPr>
            <p:cNvPr id="3958" name="object 3958"/>
            <p:cNvSpPr/>
            <p:nvPr/>
          </p:nvSpPr>
          <p:spPr>
            <a:xfrm>
              <a:off x="8259318" y="8225789"/>
              <a:ext cx="0" cy="22860"/>
            </a:xfrm>
            <a:custGeom>
              <a:avLst/>
              <a:gdLst/>
              <a:ahLst/>
              <a:cxnLst/>
              <a:rect l="l" t="t" r="r" b="b"/>
              <a:pathLst>
                <a:path h="22859">
                  <a:moveTo>
                    <a:pt x="0" y="22478"/>
                  </a:moveTo>
                  <a:lnTo>
                    <a:pt x="0" y="0"/>
                  </a:lnTo>
                </a:path>
              </a:pathLst>
            </a:custGeom>
            <a:ln w="3175">
              <a:solidFill>
                <a:srgbClr val="000000"/>
              </a:solidFill>
            </a:ln>
          </p:spPr>
          <p:txBody>
            <a:bodyPr wrap="square" lIns="0" tIns="0" rIns="0" bIns="0" rtlCol="0"/>
            <a:lstStyle/>
            <a:p>
              <a:endParaRPr sz="1227"/>
            </a:p>
          </p:txBody>
        </p:sp>
        <p:sp>
          <p:nvSpPr>
            <p:cNvPr id="3959" name="object 3959"/>
            <p:cNvSpPr/>
            <p:nvPr/>
          </p:nvSpPr>
          <p:spPr>
            <a:xfrm>
              <a:off x="8259318" y="8225789"/>
              <a:ext cx="16510" cy="0"/>
            </a:xfrm>
            <a:custGeom>
              <a:avLst/>
              <a:gdLst/>
              <a:ahLst/>
              <a:cxnLst/>
              <a:rect l="l" t="t" r="r" b="b"/>
              <a:pathLst>
                <a:path w="16509">
                  <a:moveTo>
                    <a:pt x="0" y="0"/>
                  </a:moveTo>
                  <a:lnTo>
                    <a:pt x="16382" y="0"/>
                  </a:lnTo>
                </a:path>
              </a:pathLst>
            </a:custGeom>
            <a:ln w="3175">
              <a:solidFill>
                <a:srgbClr val="000000"/>
              </a:solidFill>
            </a:ln>
          </p:spPr>
          <p:txBody>
            <a:bodyPr wrap="square" lIns="0" tIns="0" rIns="0" bIns="0" rtlCol="0"/>
            <a:lstStyle/>
            <a:p>
              <a:endParaRPr sz="1227"/>
            </a:p>
          </p:txBody>
        </p:sp>
        <p:sp>
          <p:nvSpPr>
            <p:cNvPr id="3960" name="object 3960"/>
            <p:cNvSpPr/>
            <p:nvPr/>
          </p:nvSpPr>
          <p:spPr>
            <a:xfrm>
              <a:off x="8264652" y="8225789"/>
              <a:ext cx="0" cy="22860"/>
            </a:xfrm>
            <a:custGeom>
              <a:avLst/>
              <a:gdLst/>
              <a:ahLst/>
              <a:cxnLst/>
              <a:rect l="l" t="t" r="r" b="b"/>
              <a:pathLst>
                <a:path h="22859">
                  <a:moveTo>
                    <a:pt x="0" y="0"/>
                  </a:moveTo>
                  <a:lnTo>
                    <a:pt x="0" y="22478"/>
                  </a:lnTo>
                </a:path>
              </a:pathLst>
            </a:custGeom>
            <a:ln w="3175">
              <a:solidFill>
                <a:srgbClr val="000000"/>
              </a:solidFill>
            </a:ln>
          </p:spPr>
          <p:txBody>
            <a:bodyPr wrap="square" lIns="0" tIns="0" rIns="0" bIns="0" rtlCol="0"/>
            <a:lstStyle/>
            <a:p>
              <a:endParaRPr sz="1227"/>
            </a:p>
          </p:txBody>
        </p:sp>
        <p:sp>
          <p:nvSpPr>
            <p:cNvPr id="3961" name="object 3961"/>
            <p:cNvSpPr/>
            <p:nvPr/>
          </p:nvSpPr>
          <p:spPr>
            <a:xfrm>
              <a:off x="8259318" y="7976235"/>
              <a:ext cx="16510" cy="0"/>
            </a:xfrm>
            <a:custGeom>
              <a:avLst/>
              <a:gdLst/>
              <a:ahLst/>
              <a:cxnLst/>
              <a:rect l="l" t="t" r="r" b="b"/>
              <a:pathLst>
                <a:path w="16509">
                  <a:moveTo>
                    <a:pt x="16382" y="0"/>
                  </a:moveTo>
                  <a:lnTo>
                    <a:pt x="0" y="0"/>
                  </a:lnTo>
                </a:path>
              </a:pathLst>
            </a:custGeom>
            <a:ln w="3175">
              <a:solidFill>
                <a:srgbClr val="000000"/>
              </a:solidFill>
            </a:ln>
          </p:spPr>
          <p:txBody>
            <a:bodyPr wrap="square" lIns="0" tIns="0" rIns="0" bIns="0" rtlCol="0"/>
            <a:lstStyle/>
            <a:p>
              <a:endParaRPr sz="1227"/>
            </a:p>
          </p:txBody>
        </p:sp>
        <p:sp>
          <p:nvSpPr>
            <p:cNvPr id="3962" name="object 3962"/>
            <p:cNvSpPr/>
            <p:nvPr/>
          </p:nvSpPr>
          <p:spPr>
            <a:xfrm>
              <a:off x="8259318" y="7956423"/>
              <a:ext cx="0" cy="20320"/>
            </a:xfrm>
            <a:custGeom>
              <a:avLst/>
              <a:gdLst/>
              <a:ahLst/>
              <a:cxnLst/>
              <a:rect l="l" t="t" r="r" b="b"/>
              <a:pathLst>
                <a:path h="20320">
                  <a:moveTo>
                    <a:pt x="0" y="19811"/>
                  </a:moveTo>
                  <a:lnTo>
                    <a:pt x="0" y="0"/>
                  </a:lnTo>
                </a:path>
              </a:pathLst>
            </a:custGeom>
            <a:ln w="3175">
              <a:solidFill>
                <a:srgbClr val="000000"/>
              </a:solidFill>
            </a:ln>
          </p:spPr>
          <p:txBody>
            <a:bodyPr wrap="square" lIns="0" tIns="0" rIns="0" bIns="0" rtlCol="0"/>
            <a:lstStyle/>
            <a:p>
              <a:endParaRPr sz="1227"/>
            </a:p>
          </p:txBody>
        </p:sp>
        <p:sp>
          <p:nvSpPr>
            <p:cNvPr id="3963" name="object 3963"/>
            <p:cNvSpPr/>
            <p:nvPr/>
          </p:nvSpPr>
          <p:spPr>
            <a:xfrm>
              <a:off x="8259318" y="7956423"/>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3964" name="object 3964"/>
            <p:cNvSpPr/>
            <p:nvPr/>
          </p:nvSpPr>
          <p:spPr>
            <a:xfrm>
              <a:off x="8264652" y="7956423"/>
              <a:ext cx="0" cy="20320"/>
            </a:xfrm>
            <a:custGeom>
              <a:avLst/>
              <a:gdLst/>
              <a:ahLst/>
              <a:cxnLst/>
              <a:rect l="l" t="t" r="r" b="b"/>
              <a:pathLst>
                <a:path h="20320">
                  <a:moveTo>
                    <a:pt x="0" y="0"/>
                  </a:moveTo>
                  <a:lnTo>
                    <a:pt x="0" y="19811"/>
                  </a:lnTo>
                </a:path>
              </a:pathLst>
            </a:custGeom>
            <a:ln w="3175">
              <a:solidFill>
                <a:srgbClr val="000000"/>
              </a:solidFill>
            </a:ln>
          </p:spPr>
          <p:txBody>
            <a:bodyPr wrap="square" lIns="0" tIns="0" rIns="0" bIns="0" rtlCol="0"/>
            <a:lstStyle/>
            <a:p>
              <a:endParaRPr sz="1227"/>
            </a:p>
          </p:txBody>
        </p:sp>
        <p:sp>
          <p:nvSpPr>
            <p:cNvPr id="3965" name="object 3965"/>
            <p:cNvSpPr/>
            <p:nvPr/>
          </p:nvSpPr>
          <p:spPr>
            <a:xfrm>
              <a:off x="7948803" y="7956423"/>
              <a:ext cx="0" cy="20320"/>
            </a:xfrm>
            <a:custGeom>
              <a:avLst/>
              <a:gdLst/>
              <a:ahLst/>
              <a:cxnLst/>
              <a:rect l="l" t="t" r="r" b="b"/>
              <a:pathLst>
                <a:path h="20320">
                  <a:moveTo>
                    <a:pt x="0" y="19811"/>
                  </a:moveTo>
                  <a:lnTo>
                    <a:pt x="0" y="0"/>
                  </a:lnTo>
                </a:path>
              </a:pathLst>
            </a:custGeom>
            <a:ln w="3175">
              <a:solidFill>
                <a:srgbClr val="000000"/>
              </a:solidFill>
            </a:ln>
          </p:spPr>
          <p:txBody>
            <a:bodyPr wrap="square" lIns="0" tIns="0" rIns="0" bIns="0" rtlCol="0"/>
            <a:lstStyle/>
            <a:p>
              <a:endParaRPr sz="1227"/>
            </a:p>
          </p:txBody>
        </p:sp>
        <p:sp>
          <p:nvSpPr>
            <p:cNvPr id="3966" name="object 3966"/>
            <p:cNvSpPr/>
            <p:nvPr/>
          </p:nvSpPr>
          <p:spPr>
            <a:xfrm>
              <a:off x="7954136" y="7956423"/>
              <a:ext cx="0" cy="20320"/>
            </a:xfrm>
            <a:custGeom>
              <a:avLst/>
              <a:gdLst/>
              <a:ahLst/>
              <a:cxnLst/>
              <a:rect l="l" t="t" r="r" b="b"/>
              <a:pathLst>
                <a:path h="20320">
                  <a:moveTo>
                    <a:pt x="0" y="0"/>
                  </a:moveTo>
                  <a:lnTo>
                    <a:pt x="0" y="19811"/>
                  </a:lnTo>
                </a:path>
              </a:pathLst>
            </a:custGeom>
            <a:ln w="3175">
              <a:solidFill>
                <a:srgbClr val="000000"/>
              </a:solidFill>
            </a:ln>
          </p:spPr>
          <p:txBody>
            <a:bodyPr wrap="square" lIns="0" tIns="0" rIns="0" bIns="0" rtlCol="0"/>
            <a:lstStyle/>
            <a:p>
              <a:endParaRPr sz="1227"/>
            </a:p>
          </p:txBody>
        </p:sp>
        <p:sp>
          <p:nvSpPr>
            <p:cNvPr id="3967" name="object 3967"/>
            <p:cNvSpPr/>
            <p:nvPr/>
          </p:nvSpPr>
          <p:spPr>
            <a:xfrm>
              <a:off x="8053958" y="7976235"/>
              <a:ext cx="5715" cy="0"/>
            </a:xfrm>
            <a:custGeom>
              <a:avLst/>
              <a:gdLst/>
              <a:ahLst/>
              <a:cxnLst/>
              <a:rect l="l" t="t" r="r" b="b"/>
              <a:pathLst>
                <a:path w="5715">
                  <a:moveTo>
                    <a:pt x="5714" y="0"/>
                  </a:moveTo>
                  <a:lnTo>
                    <a:pt x="0" y="0"/>
                  </a:lnTo>
                </a:path>
              </a:pathLst>
            </a:custGeom>
            <a:ln w="3175">
              <a:solidFill>
                <a:srgbClr val="000000"/>
              </a:solidFill>
            </a:ln>
          </p:spPr>
          <p:txBody>
            <a:bodyPr wrap="square" lIns="0" tIns="0" rIns="0" bIns="0" rtlCol="0"/>
            <a:lstStyle/>
            <a:p>
              <a:endParaRPr sz="1227"/>
            </a:p>
          </p:txBody>
        </p:sp>
        <p:sp>
          <p:nvSpPr>
            <p:cNvPr id="3968" name="object 3968"/>
            <p:cNvSpPr/>
            <p:nvPr/>
          </p:nvSpPr>
          <p:spPr>
            <a:xfrm>
              <a:off x="8053958" y="7956423"/>
              <a:ext cx="0" cy="20320"/>
            </a:xfrm>
            <a:custGeom>
              <a:avLst/>
              <a:gdLst/>
              <a:ahLst/>
              <a:cxnLst/>
              <a:rect l="l" t="t" r="r" b="b"/>
              <a:pathLst>
                <a:path h="20320">
                  <a:moveTo>
                    <a:pt x="0" y="19811"/>
                  </a:moveTo>
                  <a:lnTo>
                    <a:pt x="0" y="0"/>
                  </a:lnTo>
                </a:path>
              </a:pathLst>
            </a:custGeom>
            <a:ln w="3175">
              <a:solidFill>
                <a:srgbClr val="000000"/>
              </a:solidFill>
            </a:ln>
          </p:spPr>
          <p:txBody>
            <a:bodyPr wrap="square" lIns="0" tIns="0" rIns="0" bIns="0" rtlCol="0"/>
            <a:lstStyle/>
            <a:p>
              <a:endParaRPr sz="1227"/>
            </a:p>
          </p:txBody>
        </p:sp>
        <p:sp>
          <p:nvSpPr>
            <p:cNvPr id="3969" name="object 3969"/>
            <p:cNvSpPr/>
            <p:nvPr/>
          </p:nvSpPr>
          <p:spPr>
            <a:xfrm>
              <a:off x="8053958" y="7956423"/>
              <a:ext cx="5715" cy="0"/>
            </a:xfrm>
            <a:custGeom>
              <a:avLst/>
              <a:gdLst/>
              <a:ahLst/>
              <a:cxnLst/>
              <a:rect l="l" t="t" r="r" b="b"/>
              <a:pathLst>
                <a:path w="5715">
                  <a:moveTo>
                    <a:pt x="0" y="0"/>
                  </a:moveTo>
                  <a:lnTo>
                    <a:pt x="5714" y="0"/>
                  </a:lnTo>
                </a:path>
              </a:pathLst>
            </a:custGeom>
            <a:ln w="3175">
              <a:solidFill>
                <a:srgbClr val="000000"/>
              </a:solidFill>
            </a:ln>
          </p:spPr>
          <p:txBody>
            <a:bodyPr wrap="square" lIns="0" tIns="0" rIns="0" bIns="0" rtlCol="0"/>
            <a:lstStyle/>
            <a:p>
              <a:endParaRPr sz="1227"/>
            </a:p>
          </p:txBody>
        </p:sp>
        <p:sp>
          <p:nvSpPr>
            <p:cNvPr id="3970" name="object 3970"/>
            <p:cNvSpPr/>
            <p:nvPr/>
          </p:nvSpPr>
          <p:spPr>
            <a:xfrm>
              <a:off x="8059673" y="7956423"/>
              <a:ext cx="0" cy="20320"/>
            </a:xfrm>
            <a:custGeom>
              <a:avLst/>
              <a:gdLst/>
              <a:ahLst/>
              <a:cxnLst/>
              <a:rect l="l" t="t" r="r" b="b"/>
              <a:pathLst>
                <a:path h="20320">
                  <a:moveTo>
                    <a:pt x="0" y="0"/>
                  </a:moveTo>
                  <a:lnTo>
                    <a:pt x="0" y="19811"/>
                  </a:lnTo>
                </a:path>
              </a:pathLst>
            </a:custGeom>
            <a:ln w="3175">
              <a:solidFill>
                <a:srgbClr val="000000"/>
              </a:solidFill>
            </a:ln>
          </p:spPr>
          <p:txBody>
            <a:bodyPr wrap="square" lIns="0" tIns="0" rIns="0" bIns="0" rtlCol="0"/>
            <a:lstStyle/>
            <a:p>
              <a:endParaRPr sz="1227"/>
            </a:p>
          </p:txBody>
        </p:sp>
        <p:sp>
          <p:nvSpPr>
            <p:cNvPr id="3971" name="object 3971"/>
            <p:cNvSpPr/>
            <p:nvPr/>
          </p:nvSpPr>
          <p:spPr>
            <a:xfrm>
              <a:off x="8053958" y="8248269"/>
              <a:ext cx="5715" cy="0"/>
            </a:xfrm>
            <a:custGeom>
              <a:avLst/>
              <a:gdLst/>
              <a:ahLst/>
              <a:cxnLst/>
              <a:rect l="l" t="t" r="r" b="b"/>
              <a:pathLst>
                <a:path w="5715">
                  <a:moveTo>
                    <a:pt x="5714" y="0"/>
                  </a:moveTo>
                  <a:lnTo>
                    <a:pt x="0" y="0"/>
                  </a:lnTo>
                </a:path>
              </a:pathLst>
            </a:custGeom>
            <a:ln w="3175">
              <a:solidFill>
                <a:srgbClr val="000000"/>
              </a:solidFill>
            </a:ln>
          </p:spPr>
          <p:txBody>
            <a:bodyPr wrap="square" lIns="0" tIns="0" rIns="0" bIns="0" rtlCol="0"/>
            <a:lstStyle/>
            <a:p>
              <a:endParaRPr sz="1227"/>
            </a:p>
          </p:txBody>
        </p:sp>
        <p:sp>
          <p:nvSpPr>
            <p:cNvPr id="3972" name="object 3972"/>
            <p:cNvSpPr/>
            <p:nvPr/>
          </p:nvSpPr>
          <p:spPr>
            <a:xfrm>
              <a:off x="8053958" y="8225789"/>
              <a:ext cx="0" cy="22860"/>
            </a:xfrm>
            <a:custGeom>
              <a:avLst/>
              <a:gdLst/>
              <a:ahLst/>
              <a:cxnLst/>
              <a:rect l="l" t="t" r="r" b="b"/>
              <a:pathLst>
                <a:path h="22859">
                  <a:moveTo>
                    <a:pt x="0" y="22478"/>
                  </a:moveTo>
                  <a:lnTo>
                    <a:pt x="0" y="0"/>
                  </a:lnTo>
                </a:path>
              </a:pathLst>
            </a:custGeom>
            <a:ln w="3175">
              <a:solidFill>
                <a:srgbClr val="000000"/>
              </a:solidFill>
            </a:ln>
          </p:spPr>
          <p:txBody>
            <a:bodyPr wrap="square" lIns="0" tIns="0" rIns="0" bIns="0" rtlCol="0"/>
            <a:lstStyle/>
            <a:p>
              <a:endParaRPr sz="1227"/>
            </a:p>
          </p:txBody>
        </p:sp>
        <p:sp>
          <p:nvSpPr>
            <p:cNvPr id="3973" name="object 3973"/>
            <p:cNvSpPr/>
            <p:nvPr/>
          </p:nvSpPr>
          <p:spPr>
            <a:xfrm>
              <a:off x="8053958" y="8225789"/>
              <a:ext cx="5715" cy="0"/>
            </a:xfrm>
            <a:custGeom>
              <a:avLst/>
              <a:gdLst/>
              <a:ahLst/>
              <a:cxnLst/>
              <a:rect l="l" t="t" r="r" b="b"/>
              <a:pathLst>
                <a:path w="5715">
                  <a:moveTo>
                    <a:pt x="0" y="0"/>
                  </a:moveTo>
                  <a:lnTo>
                    <a:pt x="5714" y="0"/>
                  </a:lnTo>
                </a:path>
              </a:pathLst>
            </a:custGeom>
            <a:ln w="3175">
              <a:solidFill>
                <a:srgbClr val="000000"/>
              </a:solidFill>
            </a:ln>
          </p:spPr>
          <p:txBody>
            <a:bodyPr wrap="square" lIns="0" tIns="0" rIns="0" bIns="0" rtlCol="0"/>
            <a:lstStyle/>
            <a:p>
              <a:endParaRPr sz="1227"/>
            </a:p>
          </p:txBody>
        </p:sp>
        <p:sp>
          <p:nvSpPr>
            <p:cNvPr id="3974" name="object 3974"/>
            <p:cNvSpPr/>
            <p:nvPr/>
          </p:nvSpPr>
          <p:spPr>
            <a:xfrm>
              <a:off x="8059673" y="8225789"/>
              <a:ext cx="0" cy="22860"/>
            </a:xfrm>
            <a:custGeom>
              <a:avLst/>
              <a:gdLst/>
              <a:ahLst/>
              <a:cxnLst/>
              <a:rect l="l" t="t" r="r" b="b"/>
              <a:pathLst>
                <a:path h="22859">
                  <a:moveTo>
                    <a:pt x="0" y="0"/>
                  </a:moveTo>
                  <a:lnTo>
                    <a:pt x="0" y="22478"/>
                  </a:lnTo>
                </a:path>
              </a:pathLst>
            </a:custGeom>
            <a:ln w="3175">
              <a:solidFill>
                <a:srgbClr val="000000"/>
              </a:solidFill>
            </a:ln>
          </p:spPr>
          <p:txBody>
            <a:bodyPr wrap="square" lIns="0" tIns="0" rIns="0" bIns="0" rtlCol="0"/>
            <a:lstStyle/>
            <a:p>
              <a:endParaRPr sz="1227"/>
            </a:p>
          </p:txBody>
        </p:sp>
        <p:sp>
          <p:nvSpPr>
            <p:cNvPr id="3975" name="object 3975"/>
            <p:cNvSpPr/>
            <p:nvPr/>
          </p:nvSpPr>
          <p:spPr>
            <a:xfrm>
              <a:off x="4937759" y="7956423"/>
              <a:ext cx="5715" cy="0"/>
            </a:xfrm>
            <a:custGeom>
              <a:avLst/>
              <a:gdLst/>
              <a:ahLst/>
              <a:cxnLst/>
              <a:rect l="l" t="t" r="r" b="b"/>
              <a:pathLst>
                <a:path w="5714">
                  <a:moveTo>
                    <a:pt x="0" y="0"/>
                  </a:moveTo>
                  <a:lnTo>
                    <a:pt x="5333" y="0"/>
                  </a:lnTo>
                </a:path>
              </a:pathLst>
            </a:custGeom>
            <a:ln w="3175">
              <a:solidFill>
                <a:srgbClr val="000000"/>
              </a:solidFill>
            </a:ln>
          </p:spPr>
          <p:txBody>
            <a:bodyPr wrap="square" lIns="0" tIns="0" rIns="0" bIns="0" rtlCol="0"/>
            <a:lstStyle/>
            <a:p>
              <a:endParaRPr sz="1227"/>
            </a:p>
          </p:txBody>
        </p:sp>
        <p:sp>
          <p:nvSpPr>
            <p:cNvPr id="3976" name="object 3976"/>
            <p:cNvSpPr/>
            <p:nvPr/>
          </p:nvSpPr>
          <p:spPr>
            <a:xfrm>
              <a:off x="4943094" y="7956423"/>
              <a:ext cx="0" cy="20320"/>
            </a:xfrm>
            <a:custGeom>
              <a:avLst/>
              <a:gdLst/>
              <a:ahLst/>
              <a:cxnLst/>
              <a:rect l="l" t="t" r="r" b="b"/>
              <a:pathLst>
                <a:path h="20320">
                  <a:moveTo>
                    <a:pt x="0" y="0"/>
                  </a:moveTo>
                  <a:lnTo>
                    <a:pt x="0" y="19811"/>
                  </a:lnTo>
                </a:path>
              </a:pathLst>
            </a:custGeom>
            <a:ln w="3175">
              <a:solidFill>
                <a:srgbClr val="000000"/>
              </a:solidFill>
            </a:ln>
          </p:spPr>
          <p:txBody>
            <a:bodyPr wrap="square" lIns="0" tIns="0" rIns="0" bIns="0" rtlCol="0"/>
            <a:lstStyle/>
            <a:p>
              <a:endParaRPr sz="1227"/>
            </a:p>
          </p:txBody>
        </p:sp>
        <p:sp>
          <p:nvSpPr>
            <p:cNvPr id="3977" name="object 3977"/>
            <p:cNvSpPr/>
            <p:nvPr/>
          </p:nvSpPr>
          <p:spPr>
            <a:xfrm>
              <a:off x="4937759" y="7976235"/>
              <a:ext cx="24765" cy="0"/>
            </a:xfrm>
            <a:custGeom>
              <a:avLst/>
              <a:gdLst/>
              <a:ahLst/>
              <a:cxnLst/>
              <a:rect l="l" t="t" r="r" b="b"/>
              <a:pathLst>
                <a:path w="24764">
                  <a:moveTo>
                    <a:pt x="24383" y="0"/>
                  </a:moveTo>
                  <a:lnTo>
                    <a:pt x="0" y="0"/>
                  </a:lnTo>
                </a:path>
              </a:pathLst>
            </a:custGeom>
            <a:ln w="3175">
              <a:solidFill>
                <a:srgbClr val="000000"/>
              </a:solidFill>
            </a:ln>
          </p:spPr>
          <p:txBody>
            <a:bodyPr wrap="square" lIns="0" tIns="0" rIns="0" bIns="0" rtlCol="0"/>
            <a:lstStyle/>
            <a:p>
              <a:endParaRPr sz="1227"/>
            </a:p>
          </p:txBody>
        </p:sp>
        <p:sp>
          <p:nvSpPr>
            <p:cNvPr id="3978" name="object 3978"/>
            <p:cNvSpPr/>
            <p:nvPr/>
          </p:nvSpPr>
          <p:spPr>
            <a:xfrm>
              <a:off x="4937759" y="7956423"/>
              <a:ext cx="0" cy="20320"/>
            </a:xfrm>
            <a:custGeom>
              <a:avLst/>
              <a:gdLst/>
              <a:ahLst/>
              <a:cxnLst/>
              <a:rect l="l" t="t" r="r" b="b"/>
              <a:pathLst>
                <a:path h="20320">
                  <a:moveTo>
                    <a:pt x="0" y="19811"/>
                  </a:moveTo>
                  <a:lnTo>
                    <a:pt x="0" y="0"/>
                  </a:lnTo>
                </a:path>
              </a:pathLst>
            </a:custGeom>
            <a:ln w="3175">
              <a:solidFill>
                <a:srgbClr val="000000"/>
              </a:solidFill>
            </a:ln>
          </p:spPr>
          <p:txBody>
            <a:bodyPr wrap="square" lIns="0" tIns="0" rIns="0" bIns="0" rtlCol="0"/>
            <a:lstStyle/>
            <a:p>
              <a:endParaRPr sz="1227"/>
            </a:p>
          </p:txBody>
        </p:sp>
        <p:sp>
          <p:nvSpPr>
            <p:cNvPr id="3979" name="object 3979"/>
            <p:cNvSpPr/>
            <p:nvPr/>
          </p:nvSpPr>
          <p:spPr>
            <a:xfrm>
              <a:off x="4632578" y="8225789"/>
              <a:ext cx="0" cy="22860"/>
            </a:xfrm>
            <a:custGeom>
              <a:avLst/>
              <a:gdLst/>
              <a:ahLst/>
              <a:cxnLst/>
              <a:rect l="l" t="t" r="r" b="b"/>
              <a:pathLst>
                <a:path h="22859">
                  <a:moveTo>
                    <a:pt x="0" y="0"/>
                  </a:moveTo>
                  <a:lnTo>
                    <a:pt x="0" y="22478"/>
                  </a:lnTo>
                </a:path>
              </a:pathLst>
            </a:custGeom>
            <a:ln w="3175">
              <a:solidFill>
                <a:srgbClr val="000000"/>
              </a:solidFill>
            </a:ln>
          </p:spPr>
          <p:txBody>
            <a:bodyPr wrap="square" lIns="0" tIns="0" rIns="0" bIns="0" rtlCol="0"/>
            <a:lstStyle/>
            <a:p>
              <a:endParaRPr sz="1227"/>
            </a:p>
          </p:txBody>
        </p:sp>
        <p:sp>
          <p:nvSpPr>
            <p:cNvPr id="3980" name="object 3980"/>
            <p:cNvSpPr/>
            <p:nvPr/>
          </p:nvSpPr>
          <p:spPr>
            <a:xfrm>
              <a:off x="4627245" y="8225789"/>
              <a:ext cx="0" cy="22860"/>
            </a:xfrm>
            <a:custGeom>
              <a:avLst/>
              <a:gdLst/>
              <a:ahLst/>
              <a:cxnLst/>
              <a:rect l="l" t="t" r="r" b="b"/>
              <a:pathLst>
                <a:path h="22859">
                  <a:moveTo>
                    <a:pt x="0" y="22478"/>
                  </a:moveTo>
                  <a:lnTo>
                    <a:pt x="0" y="0"/>
                  </a:lnTo>
                </a:path>
              </a:pathLst>
            </a:custGeom>
            <a:ln w="3175">
              <a:solidFill>
                <a:srgbClr val="000000"/>
              </a:solidFill>
            </a:ln>
          </p:spPr>
          <p:txBody>
            <a:bodyPr wrap="square" lIns="0" tIns="0" rIns="0" bIns="0" rtlCol="0"/>
            <a:lstStyle/>
            <a:p>
              <a:endParaRPr sz="1227"/>
            </a:p>
          </p:txBody>
        </p:sp>
        <p:sp>
          <p:nvSpPr>
            <p:cNvPr id="3981" name="object 3981"/>
            <p:cNvSpPr/>
            <p:nvPr/>
          </p:nvSpPr>
          <p:spPr>
            <a:xfrm>
              <a:off x="4937759" y="8225789"/>
              <a:ext cx="24765" cy="0"/>
            </a:xfrm>
            <a:custGeom>
              <a:avLst/>
              <a:gdLst/>
              <a:ahLst/>
              <a:cxnLst/>
              <a:rect l="l" t="t" r="r" b="b"/>
              <a:pathLst>
                <a:path w="24764">
                  <a:moveTo>
                    <a:pt x="0" y="0"/>
                  </a:moveTo>
                  <a:lnTo>
                    <a:pt x="24383" y="0"/>
                  </a:lnTo>
                </a:path>
              </a:pathLst>
            </a:custGeom>
            <a:ln w="3175">
              <a:solidFill>
                <a:srgbClr val="000000"/>
              </a:solidFill>
            </a:ln>
          </p:spPr>
          <p:txBody>
            <a:bodyPr wrap="square" lIns="0" tIns="0" rIns="0" bIns="0" rtlCol="0"/>
            <a:lstStyle/>
            <a:p>
              <a:endParaRPr sz="1227"/>
            </a:p>
          </p:txBody>
        </p:sp>
        <p:sp>
          <p:nvSpPr>
            <p:cNvPr id="3982" name="object 3982"/>
            <p:cNvSpPr/>
            <p:nvPr/>
          </p:nvSpPr>
          <p:spPr>
            <a:xfrm>
              <a:off x="4943094" y="8225789"/>
              <a:ext cx="0" cy="22860"/>
            </a:xfrm>
            <a:custGeom>
              <a:avLst/>
              <a:gdLst/>
              <a:ahLst/>
              <a:cxnLst/>
              <a:rect l="l" t="t" r="r" b="b"/>
              <a:pathLst>
                <a:path h="22859">
                  <a:moveTo>
                    <a:pt x="0" y="0"/>
                  </a:moveTo>
                  <a:lnTo>
                    <a:pt x="0" y="22478"/>
                  </a:lnTo>
                </a:path>
              </a:pathLst>
            </a:custGeom>
            <a:ln w="3175">
              <a:solidFill>
                <a:srgbClr val="000000"/>
              </a:solidFill>
            </a:ln>
          </p:spPr>
          <p:txBody>
            <a:bodyPr wrap="square" lIns="0" tIns="0" rIns="0" bIns="0" rtlCol="0"/>
            <a:lstStyle/>
            <a:p>
              <a:endParaRPr sz="1227"/>
            </a:p>
          </p:txBody>
        </p:sp>
        <p:sp>
          <p:nvSpPr>
            <p:cNvPr id="3983" name="object 3983"/>
            <p:cNvSpPr/>
            <p:nvPr/>
          </p:nvSpPr>
          <p:spPr>
            <a:xfrm>
              <a:off x="4937759" y="8248269"/>
              <a:ext cx="78105" cy="0"/>
            </a:xfrm>
            <a:custGeom>
              <a:avLst/>
              <a:gdLst/>
              <a:ahLst/>
              <a:cxnLst/>
              <a:rect l="l" t="t" r="r" b="b"/>
              <a:pathLst>
                <a:path w="78104">
                  <a:moveTo>
                    <a:pt x="77723" y="0"/>
                  </a:moveTo>
                  <a:lnTo>
                    <a:pt x="0" y="0"/>
                  </a:lnTo>
                </a:path>
              </a:pathLst>
            </a:custGeom>
            <a:ln w="3175">
              <a:solidFill>
                <a:srgbClr val="000000"/>
              </a:solidFill>
            </a:ln>
          </p:spPr>
          <p:txBody>
            <a:bodyPr wrap="square" lIns="0" tIns="0" rIns="0" bIns="0" rtlCol="0"/>
            <a:lstStyle/>
            <a:p>
              <a:endParaRPr sz="1227"/>
            </a:p>
          </p:txBody>
        </p:sp>
        <p:sp>
          <p:nvSpPr>
            <p:cNvPr id="3984" name="object 3984"/>
            <p:cNvSpPr/>
            <p:nvPr/>
          </p:nvSpPr>
          <p:spPr>
            <a:xfrm>
              <a:off x="4937759" y="8225789"/>
              <a:ext cx="0" cy="22860"/>
            </a:xfrm>
            <a:custGeom>
              <a:avLst/>
              <a:gdLst/>
              <a:ahLst/>
              <a:cxnLst/>
              <a:rect l="l" t="t" r="r" b="b"/>
              <a:pathLst>
                <a:path h="22859">
                  <a:moveTo>
                    <a:pt x="0" y="22478"/>
                  </a:moveTo>
                  <a:lnTo>
                    <a:pt x="0" y="0"/>
                  </a:lnTo>
                </a:path>
              </a:pathLst>
            </a:custGeom>
            <a:ln w="3175">
              <a:solidFill>
                <a:srgbClr val="000000"/>
              </a:solidFill>
            </a:ln>
          </p:spPr>
          <p:txBody>
            <a:bodyPr wrap="square" lIns="0" tIns="0" rIns="0" bIns="0" rtlCol="0"/>
            <a:lstStyle/>
            <a:p>
              <a:endParaRPr sz="1227"/>
            </a:p>
          </p:txBody>
        </p:sp>
        <p:sp>
          <p:nvSpPr>
            <p:cNvPr id="3985" name="object 3985"/>
            <p:cNvSpPr/>
            <p:nvPr/>
          </p:nvSpPr>
          <p:spPr>
            <a:xfrm>
              <a:off x="4832222" y="8225789"/>
              <a:ext cx="5715" cy="0"/>
            </a:xfrm>
            <a:custGeom>
              <a:avLst/>
              <a:gdLst/>
              <a:ahLst/>
              <a:cxnLst/>
              <a:rect l="l" t="t" r="r" b="b"/>
              <a:pathLst>
                <a:path w="5714">
                  <a:moveTo>
                    <a:pt x="0" y="0"/>
                  </a:moveTo>
                  <a:lnTo>
                    <a:pt x="5714" y="0"/>
                  </a:lnTo>
                </a:path>
              </a:pathLst>
            </a:custGeom>
            <a:ln w="3175">
              <a:solidFill>
                <a:srgbClr val="000000"/>
              </a:solidFill>
            </a:ln>
          </p:spPr>
          <p:txBody>
            <a:bodyPr wrap="square" lIns="0" tIns="0" rIns="0" bIns="0" rtlCol="0"/>
            <a:lstStyle/>
            <a:p>
              <a:endParaRPr sz="1227"/>
            </a:p>
          </p:txBody>
        </p:sp>
        <p:sp>
          <p:nvSpPr>
            <p:cNvPr id="3986" name="object 3986"/>
            <p:cNvSpPr/>
            <p:nvPr/>
          </p:nvSpPr>
          <p:spPr>
            <a:xfrm>
              <a:off x="4837938" y="8225789"/>
              <a:ext cx="0" cy="22860"/>
            </a:xfrm>
            <a:custGeom>
              <a:avLst/>
              <a:gdLst/>
              <a:ahLst/>
              <a:cxnLst/>
              <a:rect l="l" t="t" r="r" b="b"/>
              <a:pathLst>
                <a:path h="22859">
                  <a:moveTo>
                    <a:pt x="0" y="0"/>
                  </a:moveTo>
                  <a:lnTo>
                    <a:pt x="0" y="22478"/>
                  </a:lnTo>
                </a:path>
              </a:pathLst>
            </a:custGeom>
            <a:ln w="3175">
              <a:solidFill>
                <a:srgbClr val="000000"/>
              </a:solidFill>
            </a:ln>
          </p:spPr>
          <p:txBody>
            <a:bodyPr wrap="square" lIns="0" tIns="0" rIns="0" bIns="0" rtlCol="0"/>
            <a:lstStyle/>
            <a:p>
              <a:endParaRPr sz="1227"/>
            </a:p>
          </p:txBody>
        </p:sp>
        <p:sp>
          <p:nvSpPr>
            <p:cNvPr id="3987" name="object 3987"/>
            <p:cNvSpPr/>
            <p:nvPr/>
          </p:nvSpPr>
          <p:spPr>
            <a:xfrm>
              <a:off x="4832222" y="8248269"/>
              <a:ext cx="5715" cy="0"/>
            </a:xfrm>
            <a:custGeom>
              <a:avLst/>
              <a:gdLst/>
              <a:ahLst/>
              <a:cxnLst/>
              <a:rect l="l" t="t" r="r" b="b"/>
              <a:pathLst>
                <a:path w="5714">
                  <a:moveTo>
                    <a:pt x="5714" y="0"/>
                  </a:moveTo>
                  <a:lnTo>
                    <a:pt x="0" y="0"/>
                  </a:lnTo>
                </a:path>
              </a:pathLst>
            </a:custGeom>
            <a:ln w="3175">
              <a:solidFill>
                <a:srgbClr val="000000"/>
              </a:solidFill>
            </a:ln>
          </p:spPr>
          <p:txBody>
            <a:bodyPr wrap="square" lIns="0" tIns="0" rIns="0" bIns="0" rtlCol="0"/>
            <a:lstStyle/>
            <a:p>
              <a:endParaRPr sz="1227"/>
            </a:p>
          </p:txBody>
        </p:sp>
        <p:sp>
          <p:nvSpPr>
            <p:cNvPr id="3988" name="object 3988"/>
            <p:cNvSpPr/>
            <p:nvPr/>
          </p:nvSpPr>
          <p:spPr>
            <a:xfrm>
              <a:off x="4832222" y="8225789"/>
              <a:ext cx="0" cy="22860"/>
            </a:xfrm>
            <a:custGeom>
              <a:avLst/>
              <a:gdLst/>
              <a:ahLst/>
              <a:cxnLst/>
              <a:rect l="l" t="t" r="r" b="b"/>
              <a:pathLst>
                <a:path h="22859">
                  <a:moveTo>
                    <a:pt x="0" y="22478"/>
                  </a:moveTo>
                  <a:lnTo>
                    <a:pt x="0" y="0"/>
                  </a:lnTo>
                </a:path>
              </a:pathLst>
            </a:custGeom>
            <a:ln w="3175">
              <a:solidFill>
                <a:srgbClr val="000000"/>
              </a:solidFill>
            </a:ln>
          </p:spPr>
          <p:txBody>
            <a:bodyPr wrap="square" lIns="0" tIns="0" rIns="0" bIns="0" rtlCol="0"/>
            <a:lstStyle/>
            <a:p>
              <a:endParaRPr sz="1227"/>
            </a:p>
          </p:txBody>
        </p:sp>
        <p:sp>
          <p:nvSpPr>
            <p:cNvPr id="3989" name="object 3989"/>
            <p:cNvSpPr/>
            <p:nvPr/>
          </p:nvSpPr>
          <p:spPr>
            <a:xfrm>
              <a:off x="4266819" y="8225789"/>
              <a:ext cx="17145" cy="0"/>
            </a:xfrm>
            <a:custGeom>
              <a:avLst/>
              <a:gdLst/>
              <a:ahLst/>
              <a:cxnLst/>
              <a:rect l="l" t="t" r="r" b="b"/>
              <a:pathLst>
                <a:path w="17145">
                  <a:moveTo>
                    <a:pt x="0" y="0"/>
                  </a:moveTo>
                  <a:lnTo>
                    <a:pt x="16763" y="0"/>
                  </a:lnTo>
                </a:path>
              </a:pathLst>
            </a:custGeom>
            <a:ln w="3175">
              <a:solidFill>
                <a:srgbClr val="000000"/>
              </a:solidFill>
            </a:ln>
          </p:spPr>
          <p:txBody>
            <a:bodyPr wrap="square" lIns="0" tIns="0" rIns="0" bIns="0" rtlCol="0"/>
            <a:lstStyle/>
            <a:p>
              <a:endParaRPr sz="1227"/>
            </a:p>
          </p:txBody>
        </p:sp>
        <p:sp>
          <p:nvSpPr>
            <p:cNvPr id="3990" name="object 3990"/>
            <p:cNvSpPr/>
            <p:nvPr/>
          </p:nvSpPr>
          <p:spPr>
            <a:xfrm>
              <a:off x="4272153" y="8225789"/>
              <a:ext cx="0" cy="22860"/>
            </a:xfrm>
            <a:custGeom>
              <a:avLst/>
              <a:gdLst/>
              <a:ahLst/>
              <a:cxnLst/>
              <a:rect l="l" t="t" r="r" b="b"/>
              <a:pathLst>
                <a:path h="22859">
                  <a:moveTo>
                    <a:pt x="0" y="0"/>
                  </a:moveTo>
                  <a:lnTo>
                    <a:pt x="0" y="22478"/>
                  </a:lnTo>
                </a:path>
              </a:pathLst>
            </a:custGeom>
            <a:ln w="3175">
              <a:solidFill>
                <a:srgbClr val="000000"/>
              </a:solidFill>
            </a:ln>
          </p:spPr>
          <p:txBody>
            <a:bodyPr wrap="square" lIns="0" tIns="0" rIns="0" bIns="0" rtlCol="0"/>
            <a:lstStyle/>
            <a:p>
              <a:endParaRPr sz="1227"/>
            </a:p>
          </p:txBody>
        </p:sp>
        <p:sp>
          <p:nvSpPr>
            <p:cNvPr id="3991" name="object 3991"/>
            <p:cNvSpPr/>
            <p:nvPr/>
          </p:nvSpPr>
          <p:spPr>
            <a:xfrm>
              <a:off x="4266819" y="8248269"/>
              <a:ext cx="83185" cy="0"/>
            </a:xfrm>
            <a:custGeom>
              <a:avLst/>
              <a:gdLst/>
              <a:ahLst/>
              <a:cxnLst/>
              <a:rect l="l" t="t" r="r" b="b"/>
              <a:pathLst>
                <a:path w="83185">
                  <a:moveTo>
                    <a:pt x="83057" y="0"/>
                  </a:moveTo>
                  <a:lnTo>
                    <a:pt x="0" y="0"/>
                  </a:lnTo>
                </a:path>
              </a:pathLst>
            </a:custGeom>
            <a:ln w="3175">
              <a:solidFill>
                <a:srgbClr val="000000"/>
              </a:solidFill>
            </a:ln>
          </p:spPr>
          <p:txBody>
            <a:bodyPr wrap="square" lIns="0" tIns="0" rIns="0" bIns="0" rtlCol="0"/>
            <a:lstStyle/>
            <a:p>
              <a:endParaRPr sz="1227"/>
            </a:p>
          </p:txBody>
        </p:sp>
        <p:sp>
          <p:nvSpPr>
            <p:cNvPr id="3992" name="object 3992"/>
            <p:cNvSpPr/>
            <p:nvPr/>
          </p:nvSpPr>
          <p:spPr>
            <a:xfrm>
              <a:off x="4266819" y="8225789"/>
              <a:ext cx="0" cy="22860"/>
            </a:xfrm>
            <a:custGeom>
              <a:avLst/>
              <a:gdLst/>
              <a:ahLst/>
              <a:cxnLst/>
              <a:rect l="l" t="t" r="r" b="b"/>
              <a:pathLst>
                <a:path h="22859">
                  <a:moveTo>
                    <a:pt x="0" y="22478"/>
                  </a:moveTo>
                  <a:lnTo>
                    <a:pt x="0" y="0"/>
                  </a:lnTo>
                </a:path>
              </a:pathLst>
            </a:custGeom>
            <a:ln w="3175">
              <a:solidFill>
                <a:srgbClr val="000000"/>
              </a:solidFill>
            </a:ln>
          </p:spPr>
          <p:txBody>
            <a:bodyPr wrap="square" lIns="0" tIns="0" rIns="0" bIns="0" rtlCol="0"/>
            <a:lstStyle/>
            <a:p>
              <a:endParaRPr sz="1227"/>
            </a:p>
          </p:txBody>
        </p:sp>
        <p:sp>
          <p:nvSpPr>
            <p:cNvPr id="3993" name="object 3993"/>
            <p:cNvSpPr/>
            <p:nvPr/>
          </p:nvSpPr>
          <p:spPr>
            <a:xfrm>
              <a:off x="3956303" y="8225789"/>
              <a:ext cx="5715" cy="0"/>
            </a:xfrm>
            <a:custGeom>
              <a:avLst/>
              <a:gdLst/>
              <a:ahLst/>
              <a:cxnLst/>
              <a:rect l="l" t="t" r="r" b="b"/>
              <a:pathLst>
                <a:path w="5714">
                  <a:moveTo>
                    <a:pt x="0" y="0"/>
                  </a:moveTo>
                  <a:lnTo>
                    <a:pt x="5333" y="0"/>
                  </a:lnTo>
                </a:path>
              </a:pathLst>
            </a:custGeom>
            <a:ln w="3175">
              <a:solidFill>
                <a:srgbClr val="000000"/>
              </a:solidFill>
            </a:ln>
          </p:spPr>
          <p:txBody>
            <a:bodyPr wrap="square" lIns="0" tIns="0" rIns="0" bIns="0" rtlCol="0"/>
            <a:lstStyle/>
            <a:p>
              <a:endParaRPr sz="1227"/>
            </a:p>
          </p:txBody>
        </p:sp>
        <p:sp>
          <p:nvSpPr>
            <p:cNvPr id="3994" name="object 3994"/>
            <p:cNvSpPr/>
            <p:nvPr/>
          </p:nvSpPr>
          <p:spPr>
            <a:xfrm>
              <a:off x="3961638" y="8225789"/>
              <a:ext cx="0" cy="22860"/>
            </a:xfrm>
            <a:custGeom>
              <a:avLst/>
              <a:gdLst/>
              <a:ahLst/>
              <a:cxnLst/>
              <a:rect l="l" t="t" r="r" b="b"/>
              <a:pathLst>
                <a:path h="22859">
                  <a:moveTo>
                    <a:pt x="0" y="0"/>
                  </a:moveTo>
                  <a:lnTo>
                    <a:pt x="0" y="22478"/>
                  </a:lnTo>
                </a:path>
              </a:pathLst>
            </a:custGeom>
            <a:ln w="3175">
              <a:solidFill>
                <a:srgbClr val="000000"/>
              </a:solidFill>
            </a:ln>
          </p:spPr>
          <p:txBody>
            <a:bodyPr wrap="square" lIns="0" tIns="0" rIns="0" bIns="0" rtlCol="0"/>
            <a:lstStyle/>
            <a:p>
              <a:endParaRPr sz="1227"/>
            </a:p>
          </p:txBody>
        </p:sp>
        <p:sp>
          <p:nvSpPr>
            <p:cNvPr id="3995" name="object 3995"/>
            <p:cNvSpPr/>
            <p:nvPr/>
          </p:nvSpPr>
          <p:spPr>
            <a:xfrm>
              <a:off x="3956303" y="8248269"/>
              <a:ext cx="5715" cy="0"/>
            </a:xfrm>
            <a:custGeom>
              <a:avLst/>
              <a:gdLst/>
              <a:ahLst/>
              <a:cxnLst/>
              <a:rect l="l" t="t" r="r" b="b"/>
              <a:pathLst>
                <a:path w="5714">
                  <a:moveTo>
                    <a:pt x="5333" y="0"/>
                  </a:moveTo>
                  <a:lnTo>
                    <a:pt x="0" y="0"/>
                  </a:lnTo>
                </a:path>
              </a:pathLst>
            </a:custGeom>
            <a:ln w="3175">
              <a:solidFill>
                <a:srgbClr val="000000"/>
              </a:solidFill>
            </a:ln>
          </p:spPr>
          <p:txBody>
            <a:bodyPr wrap="square" lIns="0" tIns="0" rIns="0" bIns="0" rtlCol="0"/>
            <a:lstStyle/>
            <a:p>
              <a:endParaRPr sz="1227"/>
            </a:p>
          </p:txBody>
        </p:sp>
        <p:sp>
          <p:nvSpPr>
            <p:cNvPr id="3996" name="object 3996"/>
            <p:cNvSpPr/>
            <p:nvPr/>
          </p:nvSpPr>
          <p:spPr>
            <a:xfrm>
              <a:off x="3956303" y="8225789"/>
              <a:ext cx="0" cy="22860"/>
            </a:xfrm>
            <a:custGeom>
              <a:avLst/>
              <a:gdLst/>
              <a:ahLst/>
              <a:cxnLst/>
              <a:rect l="l" t="t" r="r" b="b"/>
              <a:pathLst>
                <a:path h="22859">
                  <a:moveTo>
                    <a:pt x="0" y="22478"/>
                  </a:moveTo>
                  <a:lnTo>
                    <a:pt x="0" y="0"/>
                  </a:lnTo>
                </a:path>
              </a:pathLst>
            </a:custGeom>
            <a:ln w="3175">
              <a:solidFill>
                <a:srgbClr val="000000"/>
              </a:solidFill>
            </a:ln>
          </p:spPr>
          <p:txBody>
            <a:bodyPr wrap="square" lIns="0" tIns="0" rIns="0" bIns="0" rtlCol="0"/>
            <a:lstStyle/>
            <a:p>
              <a:endParaRPr sz="1227"/>
            </a:p>
          </p:txBody>
        </p:sp>
        <p:sp>
          <p:nvSpPr>
            <p:cNvPr id="3997" name="object 3997"/>
            <p:cNvSpPr/>
            <p:nvPr/>
          </p:nvSpPr>
          <p:spPr>
            <a:xfrm>
              <a:off x="4061459" y="8225789"/>
              <a:ext cx="5715" cy="0"/>
            </a:xfrm>
            <a:custGeom>
              <a:avLst/>
              <a:gdLst/>
              <a:ahLst/>
              <a:cxnLst/>
              <a:rect l="l" t="t" r="r" b="b"/>
              <a:pathLst>
                <a:path w="5714">
                  <a:moveTo>
                    <a:pt x="0" y="0"/>
                  </a:moveTo>
                  <a:lnTo>
                    <a:pt x="5714" y="0"/>
                  </a:lnTo>
                </a:path>
              </a:pathLst>
            </a:custGeom>
            <a:ln w="3175">
              <a:solidFill>
                <a:srgbClr val="000000"/>
              </a:solidFill>
            </a:ln>
          </p:spPr>
          <p:txBody>
            <a:bodyPr wrap="square" lIns="0" tIns="0" rIns="0" bIns="0" rtlCol="0"/>
            <a:lstStyle/>
            <a:p>
              <a:endParaRPr sz="1227"/>
            </a:p>
          </p:txBody>
        </p:sp>
        <p:sp>
          <p:nvSpPr>
            <p:cNvPr id="3998" name="object 3998"/>
            <p:cNvSpPr/>
            <p:nvPr/>
          </p:nvSpPr>
          <p:spPr>
            <a:xfrm>
              <a:off x="4067175" y="8225789"/>
              <a:ext cx="0" cy="22860"/>
            </a:xfrm>
            <a:custGeom>
              <a:avLst/>
              <a:gdLst/>
              <a:ahLst/>
              <a:cxnLst/>
              <a:rect l="l" t="t" r="r" b="b"/>
              <a:pathLst>
                <a:path h="22859">
                  <a:moveTo>
                    <a:pt x="0" y="0"/>
                  </a:moveTo>
                  <a:lnTo>
                    <a:pt x="0" y="22478"/>
                  </a:lnTo>
                </a:path>
              </a:pathLst>
            </a:custGeom>
            <a:ln w="3175">
              <a:solidFill>
                <a:srgbClr val="000000"/>
              </a:solidFill>
            </a:ln>
          </p:spPr>
          <p:txBody>
            <a:bodyPr wrap="square" lIns="0" tIns="0" rIns="0" bIns="0" rtlCol="0"/>
            <a:lstStyle/>
            <a:p>
              <a:endParaRPr sz="1227"/>
            </a:p>
          </p:txBody>
        </p:sp>
        <p:sp>
          <p:nvSpPr>
            <p:cNvPr id="3999" name="object 3999"/>
            <p:cNvSpPr/>
            <p:nvPr/>
          </p:nvSpPr>
          <p:spPr>
            <a:xfrm>
              <a:off x="4061459" y="8248269"/>
              <a:ext cx="5715" cy="0"/>
            </a:xfrm>
            <a:custGeom>
              <a:avLst/>
              <a:gdLst/>
              <a:ahLst/>
              <a:cxnLst/>
              <a:rect l="l" t="t" r="r" b="b"/>
              <a:pathLst>
                <a:path w="5714">
                  <a:moveTo>
                    <a:pt x="5714" y="0"/>
                  </a:moveTo>
                  <a:lnTo>
                    <a:pt x="0" y="0"/>
                  </a:lnTo>
                </a:path>
              </a:pathLst>
            </a:custGeom>
            <a:ln w="3175">
              <a:solidFill>
                <a:srgbClr val="000000"/>
              </a:solidFill>
            </a:ln>
          </p:spPr>
          <p:txBody>
            <a:bodyPr wrap="square" lIns="0" tIns="0" rIns="0" bIns="0" rtlCol="0"/>
            <a:lstStyle/>
            <a:p>
              <a:endParaRPr sz="1227"/>
            </a:p>
          </p:txBody>
        </p:sp>
        <p:pic>
          <p:nvPicPr>
            <p:cNvPr id="4000" name="object 4000"/>
            <p:cNvPicPr/>
            <p:nvPr/>
          </p:nvPicPr>
          <p:blipFill>
            <a:blip r:embed="rId43" cstate="print"/>
            <a:stretch>
              <a:fillRect/>
            </a:stretch>
          </p:blipFill>
          <p:spPr>
            <a:xfrm>
              <a:off x="4075557" y="8691372"/>
              <a:ext cx="1996058" cy="848868"/>
            </a:xfrm>
            <a:prstGeom prst="rect">
              <a:avLst/>
            </a:prstGeom>
          </p:spPr>
        </p:pic>
        <p:sp>
          <p:nvSpPr>
            <p:cNvPr id="4001" name="object 4001"/>
            <p:cNvSpPr/>
            <p:nvPr/>
          </p:nvSpPr>
          <p:spPr>
            <a:xfrm>
              <a:off x="4061459" y="8225789"/>
              <a:ext cx="0" cy="22860"/>
            </a:xfrm>
            <a:custGeom>
              <a:avLst/>
              <a:gdLst/>
              <a:ahLst/>
              <a:cxnLst/>
              <a:rect l="l" t="t" r="r" b="b"/>
              <a:pathLst>
                <a:path h="22859">
                  <a:moveTo>
                    <a:pt x="0" y="22478"/>
                  </a:moveTo>
                  <a:lnTo>
                    <a:pt x="0" y="0"/>
                  </a:lnTo>
                </a:path>
              </a:pathLst>
            </a:custGeom>
            <a:ln w="3175">
              <a:solidFill>
                <a:srgbClr val="000000"/>
              </a:solidFill>
            </a:ln>
          </p:spPr>
          <p:txBody>
            <a:bodyPr wrap="square" lIns="0" tIns="0" rIns="0" bIns="0" rtlCol="0"/>
            <a:lstStyle/>
            <a:p>
              <a:endParaRPr sz="1227"/>
            </a:p>
          </p:txBody>
        </p:sp>
      </p:grpSp>
      <p:sp>
        <p:nvSpPr>
          <p:cNvPr id="4002" name="object 4002"/>
          <p:cNvSpPr txBox="1"/>
          <p:nvPr/>
        </p:nvSpPr>
        <p:spPr>
          <a:xfrm>
            <a:off x="3634826" y="6165365"/>
            <a:ext cx="193531" cy="104568"/>
          </a:xfrm>
          <a:prstGeom prst="rect">
            <a:avLst/>
          </a:prstGeom>
        </p:spPr>
        <p:txBody>
          <a:bodyPr vert="horz" wrap="square" lIns="0" tIns="9958" rIns="0" bIns="0" rtlCol="0">
            <a:spAutoFit/>
          </a:bodyPr>
          <a:lstStyle/>
          <a:p>
            <a:pPr marL="8659">
              <a:spcBef>
                <a:spcPts val="78"/>
              </a:spcBef>
            </a:pPr>
            <a:r>
              <a:rPr sz="614" spc="-17" dirty="0">
                <a:solidFill>
                  <a:srgbClr val="BFBFBF"/>
                </a:solidFill>
                <a:latin typeface="Arial"/>
                <a:cs typeface="Arial"/>
              </a:rPr>
              <a:t>MEN</a:t>
            </a:r>
            <a:endParaRPr sz="614">
              <a:latin typeface="Arial"/>
              <a:cs typeface="Arial"/>
            </a:endParaRPr>
          </a:p>
        </p:txBody>
      </p:sp>
      <p:pic>
        <p:nvPicPr>
          <p:cNvPr id="4003" name="object 4003"/>
          <p:cNvPicPr/>
          <p:nvPr/>
        </p:nvPicPr>
        <p:blipFill>
          <a:blip r:embed="rId44" cstate="print"/>
          <a:stretch>
            <a:fillRect/>
          </a:stretch>
        </p:blipFill>
        <p:spPr>
          <a:xfrm>
            <a:off x="4993005" y="5835275"/>
            <a:ext cx="1758141" cy="669434"/>
          </a:xfrm>
          <a:prstGeom prst="rect">
            <a:avLst/>
          </a:prstGeom>
        </p:spPr>
      </p:pic>
      <p:sp>
        <p:nvSpPr>
          <p:cNvPr id="4004" name="object 4004"/>
          <p:cNvSpPr txBox="1"/>
          <p:nvPr/>
        </p:nvSpPr>
        <p:spPr>
          <a:xfrm>
            <a:off x="4280102" y="6165365"/>
            <a:ext cx="219941" cy="104568"/>
          </a:xfrm>
          <a:prstGeom prst="rect">
            <a:avLst/>
          </a:prstGeom>
        </p:spPr>
        <p:txBody>
          <a:bodyPr vert="horz" wrap="square" lIns="0" tIns="9958" rIns="0" bIns="0" rtlCol="0">
            <a:spAutoFit/>
          </a:bodyPr>
          <a:lstStyle/>
          <a:p>
            <a:pPr marL="8659">
              <a:spcBef>
                <a:spcPts val="78"/>
              </a:spcBef>
            </a:pPr>
            <a:r>
              <a:rPr sz="614" spc="-17" dirty="0">
                <a:solidFill>
                  <a:srgbClr val="BFBFBF"/>
                </a:solidFill>
                <a:latin typeface="Arial"/>
                <a:cs typeface="Arial"/>
              </a:rPr>
              <a:t>WOM</a:t>
            </a:r>
            <a:endParaRPr sz="614">
              <a:latin typeface="Arial"/>
              <a:cs typeface="Arial"/>
            </a:endParaRPr>
          </a:p>
        </p:txBody>
      </p:sp>
      <p:sp>
        <p:nvSpPr>
          <p:cNvPr id="4005" name="object 4005"/>
          <p:cNvSpPr txBox="1"/>
          <p:nvPr/>
        </p:nvSpPr>
        <p:spPr>
          <a:xfrm>
            <a:off x="5440767" y="6165365"/>
            <a:ext cx="193531" cy="104568"/>
          </a:xfrm>
          <a:prstGeom prst="rect">
            <a:avLst/>
          </a:prstGeom>
        </p:spPr>
        <p:txBody>
          <a:bodyPr vert="horz" wrap="square" lIns="0" tIns="9958" rIns="0" bIns="0" rtlCol="0">
            <a:spAutoFit/>
          </a:bodyPr>
          <a:lstStyle/>
          <a:p>
            <a:pPr marL="8659">
              <a:spcBef>
                <a:spcPts val="78"/>
              </a:spcBef>
            </a:pPr>
            <a:r>
              <a:rPr sz="614" spc="-17" dirty="0">
                <a:solidFill>
                  <a:srgbClr val="BFBFBF"/>
                </a:solidFill>
                <a:latin typeface="Arial"/>
                <a:cs typeface="Arial"/>
              </a:rPr>
              <a:t>MEN</a:t>
            </a:r>
            <a:endParaRPr sz="614">
              <a:latin typeface="Arial"/>
              <a:cs typeface="Arial"/>
            </a:endParaRPr>
          </a:p>
        </p:txBody>
      </p:sp>
      <p:sp>
        <p:nvSpPr>
          <p:cNvPr id="4006" name="object 4006"/>
          <p:cNvSpPr txBox="1"/>
          <p:nvPr/>
        </p:nvSpPr>
        <p:spPr>
          <a:xfrm>
            <a:off x="6086302" y="6165365"/>
            <a:ext cx="219941" cy="104568"/>
          </a:xfrm>
          <a:prstGeom prst="rect">
            <a:avLst/>
          </a:prstGeom>
        </p:spPr>
        <p:txBody>
          <a:bodyPr vert="horz" wrap="square" lIns="0" tIns="9958" rIns="0" bIns="0" rtlCol="0">
            <a:spAutoFit/>
          </a:bodyPr>
          <a:lstStyle/>
          <a:p>
            <a:pPr marL="8659">
              <a:spcBef>
                <a:spcPts val="78"/>
              </a:spcBef>
            </a:pPr>
            <a:r>
              <a:rPr sz="614" spc="-17" dirty="0">
                <a:solidFill>
                  <a:srgbClr val="BFBFBF"/>
                </a:solidFill>
                <a:latin typeface="Arial"/>
                <a:cs typeface="Arial"/>
              </a:rPr>
              <a:t>WOM</a:t>
            </a:r>
            <a:endParaRPr sz="614">
              <a:latin typeface="Arial"/>
              <a:cs typeface="Arial"/>
            </a:endParaRPr>
          </a:p>
        </p:txBody>
      </p:sp>
      <p:grpSp>
        <p:nvGrpSpPr>
          <p:cNvPr id="4007" name="object 4007"/>
          <p:cNvGrpSpPr/>
          <p:nvPr/>
        </p:nvGrpSpPr>
        <p:grpSpPr>
          <a:xfrm>
            <a:off x="6937403" y="1901277"/>
            <a:ext cx="2350943" cy="4067608"/>
            <a:chOff x="9006458" y="2788539"/>
            <a:chExt cx="3448050" cy="5965825"/>
          </a:xfrm>
        </p:grpSpPr>
        <p:sp>
          <p:nvSpPr>
            <p:cNvPr id="4008" name="object 4008"/>
            <p:cNvSpPr/>
            <p:nvPr/>
          </p:nvSpPr>
          <p:spPr>
            <a:xfrm>
              <a:off x="12430886" y="2788539"/>
              <a:ext cx="22225" cy="0"/>
            </a:xfrm>
            <a:custGeom>
              <a:avLst/>
              <a:gdLst/>
              <a:ahLst/>
              <a:cxnLst/>
              <a:rect l="l" t="t" r="r" b="b"/>
              <a:pathLst>
                <a:path w="22225">
                  <a:moveTo>
                    <a:pt x="22097" y="0"/>
                  </a:moveTo>
                  <a:lnTo>
                    <a:pt x="0" y="0"/>
                  </a:lnTo>
                </a:path>
              </a:pathLst>
            </a:custGeom>
            <a:ln w="3175">
              <a:solidFill>
                <a:srgbClr val="000000"/>
              </a:solidFill>
            </a:ln>
          </p:spPr>
          <p:txBody>
            <a:bodyPr wrap="square" lIns="0" tIns="0" rIns="0" bIns="0" rtlCol="0"/>
            <a:lstStyle/>
            <a:p>
              <a:endParaRPr sz="1227"/>
            </a:p>
          </p:txBody>
        </p:sp>
        <p:pic>
          <p:nvPicPr>
            <p:cNvPr id="4009" name="object 4009"/>
            <p:cNvPicPr/>
            <p:nvPr/>
          </p:nvPicPr>
          <p:blipFill>
            <a:blip r:embed="rId45" cstate="print"/>
            <a:stretch>
              <a:fillRect/>
            </a:stretch>
          </p:blipFill>
          <p:spPr>
            <a:xfrm>
              <a:off x="10529696" y="8470392"/>
              <a:ext cx="812673" cy="272796"/>
            </a:xfrm>
            <a:prstGeom prst="rect">
              <a:avLst/>
            </a:prstGeom>
          </p:spPr>
        </p:pic>
        <p:sp>
          <p:nvSpPr>
            <p:cNvPr id="4010" name="object 4010"/>
            <p:cNvSpPr/>
            <p:nvPr/>
          </p:nvSpPr>
          <p:spPr>
            <a:xfrm>
              <a:off x="12428981" y="2790444"/>
              <a:ext cx="26034" cy="0"/>
            </a:xfrm>
            <a:custGeom>
              <a:avLst/>
              <a:gdLst/>
              <a:ahLst/>
              <a:cxnLst/>
              <a:rect l="l" t="t" r="r" b="b"/>
              <a:pathLst>
                <a:path w="26034">
                  <a:moveTo>
                    <a:pt x="25526" y="0"/>
                  </a:moveTo>
                  <a:lnTo>
                    <a:pt x="0" y="0"/>
                  </a:lnTo>
                </a:path>
              </a:pathLst>
            </a:custGeom>
            <a:ln w="3175">
              <a:solidFill>
                <a:srgbClr val="000000"/>
              </a:solidFill>
            </a:ln>
          </p:spPr>
          <p:txBody>
            <a:bodyPr wrap="square" lIns="0" tIns="0" rIns="0" bIns="0" rtlCol="0"/>
            <a:lstStyle/>
            <a:p>
              <a:endParaRPr sz="1227"/>
            </a:p>
          </p:txBody>
        </p:sp>
        <p:pic>
          <p:nvPicPr>
            <p:cNvPr id="4011" name="object 4011"/>
            <p:cNvPicPr/>
            <p:nvPr/>
          </p:nvPicPr>
          <p:blipFill>
            <a:blip r:embed="rId46" cstate="print"/>
            <a:stretch>
              <a:fillRect/>
            </a:stretch>
          </p:blipFill>
          <p:spPr>
            <a:xfrm>
              <a:off x="9006458" y="8452866"/>
              <a:ext cx="949451" cy="301371"/>
            </a:xfrm>
            <a:prstGeom prst="rect">
              <a:avLst/>
            </a:prstGeom>
          </p:spPr>
        </p:pic>
      </p:grpSp>
      <p:sp>
        <p:nvSpPr>
          <p:cNvPr id="4012" name="object 4012"/>
          <p:cNvSpPr txBox="1"/>
          <p:nvPr/>
        </p:nvSpPr>
        <p:spPr>
          <a:xfrm>
            <a:off x="8259301" y="5705307"/>
            <a:ext cx="193531" cy="104568"/>
          </a:xfrm>
          <a:prstGeom prst="rect">
            <a:avLst/>
          </a:prstGeom>
        </p:spPr>
        <p:txBody>
          <a:bodyPr vert="horz" wrap="square" lIns="0" tIns="9958" rIns="0" bIns="0" rtlCol="0">
            <a:spAutoFit/>
          </a:bodyPr>
          <a:lstStyle/>
          <a:p>
            <a:pPr marL="8659">
              <a:spcBef>
                <a:spcPts val="78"/>
              </a:spcBef>
            </a:pPr>
            <a:r>
              <a:rPr sz="614" spc="-17" dirty="0">
                <a:solidFill>
                  <a:srgbClr val="BFBFBF"/>
                </a:solidFill>
                <a:latin typeface="Arial"/>
                <a:cs typeface="Arial"/>
              </a:rPr>
              <a:t>MEN</a:t>
            </a:r>
            <a:endParaRPr sz="614">
              <a:latin typeface="Arial"/>
              <a:cs typeface="Arial"/>
            </a:endParaRPr>
          </a:p>
        </p:txBody>
      </p:sp>
      <p:sp>
        <p:nvSpPr>
          <p:cNvPr id="4013" name="object 4013"/>
          <p:cNvSpPr txBox="1"/>
          <p:nvPr/>
        </p:nvSpPr>
        <p:spPr>
          <a:xfrm>
            <a:off x="7166436" y="5705307"/>
            <a:ext cx="219941" cy="104568"/>
          </a:xfrm>
          <a:prstGeom prst="rect">
            <a:avLst/>
          </a:prstGeom>
        </p:spPr>
        <p:txBody>
          <a:bodyPr vert="horz" wrap="square" lIns="0" tIns="9958" rIns="0" bIns="0" rtlCol="0">
            <a:spAutoFit/>
          </a:bodyPr>
          <a:lstStyle/>
          <a:p>
            <a:pPr marL="8659">
              <a:spcBef>
                <a:spcPts val="78"/>
              </a:spcBef>
            </a:pPr>
            <a:r>
              <a:rPr sz="614" spc="-17" dirty="0">
                <a:solidFill>
                  <a:srgbClr val="BFBFBF"/>
                </a:solidFill>
                <a:latin typeface="Arial"/>
                <a:cs typeface="Arial"/>
              </a:rPr>
              <a:t>WOM</a:t>
            </a:r>
            <a:endParaRPr sz="614">
              <a:latin typeface="Arial"/>
              <a:cs typeface="Arial"/>
            </a:endParaRPr>
          </a:p>
        </p:txBody>
      </p:sp>
      <p:sp>
        <p:nvSpPr>
          <p:cNvPr id="4014" name="object 4014"/>
          <p:cNvSpPr txBox="1"/>
          <p:nvPr/>
        </p:nvSpPr>
        <p:spPr>
          <a:xfrm>
            <a:off x="7622078" y="5718359"/>
            <a:ext cx="416935" cy="79964"/>
          </a:xfrm>
          <a:prstGeom prst="rect">
            <a:avLst/>
          </a:prstGeom>
        </p:spPr>
        <p:txBody>
          <a:bodyPr vert="horz" wrap="square" lIns="0" tIns="11690" rIns="0" bIns="0" rtlCol="0">
            <a:spAutoFit/>
          </a:bodyPr>
          <a:lstStyle/>
          <a:p>
            <a:pPr marL="8659">
              <a:spcBef>
                <a:spcPts val="92"/>
              </a:spcBef>
            </a:pPr>
            <a:r>
              <a:rPr sz="443" spc="-7" dirty="0">
                <a:solidFill>
                  <a:srgbClr val="BFBFBF"/>
                </a:solidFill>
                <a:latin typeface="Arial"/>
                <a:cs typeface="Arial"/>
              </a:rPr>
              <a:t>CONCESSION</a:t>
            </a:r>
            <a:endParaRPr sz="443">
              <a:latin typeface="Arial"/>
              <a:cs typeface="Arial"/>
            </a:endParaRPr>
          </a:p>
        </p:txBody>
      </p:sp>
      <p:sp>
        <p:nvSpPr>
          <p:cNvPr id="4015" name="object 4015"/>
          <p:cNvSpPr txBox="1"/>
          <p:nvPr/>
        </p:nvSpPr>
        <p:spPr>
          <a:xfrm>
            <a:off x="7840807" y="6154714"/>
            <a:ext cx="581024" cy="104568"/>
          </a:xfrm>
          <a:prstGeom prst="rect">
            <a:avLst/>
          </a:prstGeom>
        </p:spPr>
        <p:txBody>
          <a:bodyPr vert="horz" wrap="square" lIns="0" tIns="9958" rIns="0" bIns="0" rtlCol="0">
            <a:spAutoFit/>
          </a:bodyPr>
          <a:lstStyle/>
          <a:p>
            <a:pPr marL="8659">
              <a:spcBef>
                <a:spcPts val="78"/>
              </a:spcBef>
            </a:pPr>
            <a:r>
              <a:rPr sz="614" dirty="0">
                <a:solidFill>
                  <a:srgbClr val="BFBFBF"/>
                </a:solidFill>
                <a:latin typeface="Arial"/>
                <a:cs typeface="Arial"/>
              </a:rPr>
              <a:t>SOUTH</a:t>
            </a:r>
            <a:r>
              <a:rPr sz="614" spc="7" dirty="0">
                <a:solidFill>
                  <a:srgbClr val="BFBFBF"/>
                </a:solidFill>
                <a:latin typeface="Arial"/>
                <a:cs typeface="Arial"/>
              </a:rPr>
              <a:t> </a:t>
            </a:r>
            <a:r>
              <a:rPr sz="614" spc="-7" dirty="0">
                <a:solidFill>
                  <a:srgbClr val="BFBFBF"/>
                </a:solidFill>
                <a:latin typeface="Arial"/>
                <a:cs typeface="Arial"/>
              </a:rPr>
              <a:t>LOBBY</a:t>
            </a:r>
            <a:endParaRPr sz="614">
              <a:latin typeface="Arial"/>
              <a:cs typeface="Arial"/>
            </a:endParaRPr>
          </a:p>
        </p:txBody>
      </p:sp>
      <p:sp>
        <p:nvSpPr>
          <p:cNvPr id="4016" name="object 4016"/>
          <p:cNvSpPr txBox="1"/>
          <p:nvPr/>
        </p:nvSpPr>
        <p:spPr>
          <a:xfrm>
            <a:off x="2382462" y="5984043"/>
            <a:ext cx="576695" cy="104568"/>
          </a:xfrm>
          <a:prstGeom prst="rect">
            <a:avLst/>
          </a:prstGeom>
        </p:spPr>
        <p:txBody>
          <a:bodyPr vert="horz" wrap="square" lIns="0" tIns="9958" rIns="0" bIns="0" rtlCol="0">
            <a:spAutoFit/>
          </a:bodyPr>
          <a:lstStyle/>
          <a:p>
            <a:pPr marL="8659">
              <a:spcBef>
                <a:spcPts val="78"/>
              </a:spcBef>
            </a:pPr>
            <a:r>
              <a:rPr sz="614" dirty="0">
                <a:solidFill>
                  <a:srgbClr val="BFBFBF"/>
                </a:solidFill>
                <a:latin typeface="Arial"/>
                <a:cs typeface="Arial"/>
              </a:rPr>
              <a:t>FRONT</a:t>
            </a:r>
            <a:r>
              <a:rPr sz="614" spc="20" dirty="0">
                <a:solidFill>
                  <a:srgbClr val="BFBFBF"/>
                </a:solidFill>
                <a:latin typeface="Arial"/>
                <a:cs typeface="Arial"/>
              </a:rPr>
              <a:t> </a:t>
            </a:r>
            <a:r>
              <a:rPr sz="614" spc="-7" dirty="0">
                <a:solidFill>
                  <a:srgbClr val="BFBFBF"/>
                </a:solidFill>
                <a:latin typeface="Arial"/>
                <a:cs typeface="Arial"/>
              </a:rPr>
              <a:t>LOBBY</a:t>
            </a:r>
            <a:endParaRPr sz="614">
              <a:latin typeface="Arial"/>
              <a:cs typeface="Arial"/>
            </a:endParaRPr>
          </a:p>
        </p:txBody>
      </p:sp>
      <p:sp>
        <p:nvSpPr>
          <p:cNvPr id="4017" name="object 4017"/>
          <p:cNvSpPr txBox="1"/>
          <p:nvPr/>
        </p:nvSpPr>
        <p:spPr>
          <a:xfrm>
            <a:off x="1450398" y="6083860"/>
            <a:ext cx="416935" cy="79964"/>
          </a:xfrm>
          <a:prstGeom prst="rect">
            <a:avLst/>
          </a:prstGeom>
        </p:spPr>
        <p:txBody>
          <a:bodyPr vert="horz" wrap="square" lIns="0" tIns="11690" rIns="0" bIns="0" rtlCol="0">
            <a:spAutoFit/>
          </a:bodyPr>
          <a:lstStyle/>
          <a:p>
            <a:pPr marL="8659">
              <a:spcBef>
                <a:spcPts val="92"/>
              </a:spcBef>
            </a:pPr>
            <a:r>
              <a:rPr sz="443" spc="-7" dirty="0">
                <a:solidFill>
                  <a:srgbClr val="BFBFBF"/>
                </a:solidFill>
                <a:latin typeface="Arial"/>
                <a:cs typeface="Arial"/>
              </a:rPr>
              <a:t>CONCESSION</a:t>
            </a:r>
            <a:endParaRPr sz="443">
              <a:latin typeface="Arial"/>
              <a:cs typeface="Arial"/>
            </a:endParaRPr>
          </a:p>
        </p:txBody>
      </p:sp>
      <p:grpSp>
        <p:nvGrpSpPr>
          <p:cNvPr id="4018" name="object 4018"/>
          <p:cNvGrpSpPr/>
          <p:nvPr/>
        </p:nvGrpSpPr>
        <p:grpSpPr>
          <a:xfrm>
            <a:off x="1363720" y="1009477"/>
            <a:ext cx="8808027" cy="5455660"/>
            <a:chOff x="831722" y="1480566"/>
            <a:chExt cx="12918440" cy="8001634"/>
          </a:xfrm>
        </p:grpSpPr>
        <p:sp>
          <p:nvSpPr>
            <p:cNvPr id="4019" name="object 4019"/>
            <p:cNvSpPr/>
            <p:nvPr/>
          </p:nvSpPr>
          <p:spPr>
            <a:xfrm>
              <a:off x="1386077" y="9459848"/>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020" name="object 4020"/>
            <p:cNvSpPr/>
            <p:nvPr/>
          </p:nvSpPr>
          <p:spPr>
            <a:xfrm>
              <a:off x="1391792" y="9459848"/>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021" name="object 4021"/>
            <p:cNvSpPr/>
            <p:nvPr/>
          </p:nvSpPr>
          <p:spPr>
            <a:xfrm>
              <a:off x="859535" y="9459848"/>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022" name="object 4022"/>
            <p:cNvSpPr/>
            <p:nvPr/>
          </p:nvSpPr>
          <p:spPr>
            <a:xfrm>
              <a:off x="853820" y="9459848"/>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023" name="object 4023"/>
            <p:cNvSpPr/>
            <p:nvPr/>
          </p:nvSpPr>
          <p:spPr>
            <a:xfrm>
              <a:off x="1408556" y="9459848"/>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024" name="object 4024"/>
            <p:cNvSpPr/>
            <p:nvPr/>
          </p:nvSpPr>
          <p:spPr>
            <a:xfrm>
              <a:off x="1319783" y="9459848"/>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025" name="object 4025"/>
            <p:cNvSpPr/>
            <p:nvPr/>
          </p:nvSpPr>
          <p:spPr>
            <a:xfrm>
              <a:off x="1325117" y="9459848"/>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026" name="object 4026"/>
            <p:cNvSpPr/>
            <p:nvPr/>
          </p:nvSpPr>
          <p:spPr>
            <a:xfrm>
              <a:off x="1120139" y="9459848"/>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027" name="object 4027"/>
            <p:cNvSpPr/>
            <p:nvPr/>
          </p:nvSpPr>
          <p:spPr>
            <a:xfrm>
              <a:off x="1125473" y="9459848"/>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028" name="object 4028"/>
            <p:cNvSpPr/>
            <p:nvPr/>
          </p:nvSpPr>
          <p:spPr>
            <a:xfrm>
              <a:off x="920495" y="9459848"/>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029" name="object 4029"/>
            <p:cNvSpPr/>
            <p:nvPr/>
          </p:nvSpPr>
          <p:spPr>
            <a:xfrm>
              <a:off x="925829" y="9459848"/>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030" name="object 4030"/>
            <p:cNvSpPr/>
            <p:nvPr/>
          </p:nvSpPr>
          <p:spPr>
            <a:xfrm>
              <a:off x="831722" y="9481947"/>
              <a:ext cx="582295" cy="0"/>
            </a:xfrm>
            <a:custGeom>
              <a:avLst/>
              <a:gdLst/>
              <a:ahLst/>
              <a:cxnLst/>
              <a:rect l="l" t="t" r="r" b="b"/>
              <a:pathLst>
                <a:path w="582294">
                  <a:moveTo>
                    <a:pt x="582167" y="0"/>
                  </a:moveTo>
                  <a:lnTo>
                    <a:pt x="0" y="0"/>
                  </a:lnTo>
                </a:path>
              </a:pathLst>
            </a:custGeom>
            <a:ln w="3175">
              <a:solidFill>
                <a:srgbClr val="000000"/>
              </a:solidFill>
            </a:ln>
          </p:spPr>
          <p:txBody>
            <a:bodyPr wrap="square" lIns="0" tIns="0" rIns="0" bIns="0" rtlCol="0"/>
            <a:lstStyle/>
            <a:p>
              <a:endParaRPr sz="1227"/>
            </a:p>
          </p:txBody>
        </p:sp>
        <p:sp>
          <p:nvSpPr>
            <p:cNvPr id="4031" name="object 4031"/>
            <p:cNvSpPr/>
            <p:nvPr/>
          </p:nvSpPr>
          <p:spPr>
            <a:xfrm>
              <a:off x="837056" y="9459848"/>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032" name="object 4032"/>
            <p:cNvSpPr/>
            <p:nvPr/>
          </p:nvSpPr>
          <p:spPr>
            <a:xfrm>
              <a:off x="4069841" y="9459848"/>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033" name="object 4033"/>
            <p:cNvSpPr/>
            <p:nvPr/>
          </p:nvSpPr>
          <p:spPr>
            <a:xfrm>
              <a:off x="3382518" y="1913001"/>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034" name="object 4034"/>
            <p:cNvSpPr/>
            <p:nvPr/>
          </p:nvSpPr>
          <p:spPr>
            <a:xfrm>
              <a:off x="3387852" y="1913001"/>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035" name="object 4035"/>
            <p:cNvSpPr/>
            <p:nvPr/>
          </p:nvSpPr>
          <p:spPr>
            <a:xfrm>
              <a:off x="3520821" y="1951482"/>
              <a:ext cx="0" cy="22860"/>
            </a:xfrm>
            <a:custGeom>
              <a:avLst/>
              <a:gdLst/>
              <a:ahLst/>
              <a:cxnLst/>
              <a:rect l="l" t="t" r="r" b="b"/>
              <a:pathLst>
                <a:path h="22860">
                  <a:moveTo>
                    <a:pt x="0" y="0"/>
                  </a:moveTo>
                  <a:lnTo>
                    <a:pt x="0" y="22478"/>
                  </a:lnTo>
                </a:path>
              </a:pathLst>
            </a:custGeom>
            <a:ln w="3175">
              <a:solidFill>
                <a:srgbClr val="000000"/>
              </a:solidFill>
            </a:ln>
          </p:spPr>
          <p:txBody>
            <a:bodyPr wrap="square" lIns="0" tIns="0" rIns="0" bIns="0" rtlCol="0"/>
            <a:lstStyle/>
            <a:p>
              <a:endParaRPr sz="1227"/>
            </a:p>
          </p:txBody>
        </p:sp>
        <p:sp>
          <p:nvSpPr>
            <p:cNvPr id="4036" name="object 4036"/>
            <p:cNvSpPr/>
            <p:nvPr/>
          </p:nvSpPr>
          <p:spPr>
            <a:xfrm>
              <a:off x="3515486" y="1951482"/>
              <a:ext cx="0" cy="22860"/>
            </a:xfrm>
            <a:custGeom>
              <a:avLst/>
              <a:gdLst/>
              <a:ahLst/>
              <a:cxnLst/>
              <a:rect l="l" t="t" r="r" b="b"/>
              <a:pathLst>
                <a:path h="22860">
                  <a:moveTo>
                    <a:pt x="0" y="22478"/>
                  </a:moveTo>
                  <a:lnTo>
                    <a:pt x="0" y="0"/>
                  </a:lnTo>
                </a:path>
              </a:pathLst>
            </a:custGeom>
            <a:ln w="3175">
              <a:solidFill>
                <a:srgbClr val="000000"/>
              </a:solidFill>
            </a:ln>
          </p:spPr>
          <p:txBody>
            <a:bodyPr wrap="square" lIns="0" tIns="0" rIns="0" bIns="0" rtlCol="0"/>
            <a:lstStyle/>
            <a:p>
              <a:endParaRPr sz="1227"/>
            </a:p>
          </p:txBody>
        </p:sp>
        <p:sp>
          <p:nvSpPr>
            <p:cNvPr id="4037" name="object 4037"/>
            <p:cNvSpPr/>
            <p:nvPr/>
          </p:nvSpPr>
          <p:spPr>
            <a:xfrm>
              <a:off x="4047743" y="1951482"/>
              <a:ext cx="0" cy="22860"/>
            </a:xfrm>
            <a:custGeom>
              <a:avLst/>
              <a:gdLst/>
              <a:ahLst/>
              <a:cxnLst/>
              <a:rect l="l" t="t" r="r" b="b"/>
              <a:pathLst>
                <a:path h="22860">
                  <a:moveTo>
                    <a:pt x="0" y="0"/>
                  </a:moveTo>
                  <a:lnTo>
                    <a:pt x="0" y="22478"/>
                  </a:lnTo>
                </a:path>
              </a:pathLst>
            </a:custGeom>
            <a:ln w="3175">
              <a:solidFill>
                <a:srgbClr val="000000"/>
              </a:solidFill>
            </a:ln>
          </p:spPr>
          <p:txBody>
            <a:bodyPr wrap="square" lIns="0" tIns="0" rIns="0" bIns="0" rtlCol="0"/>
            <a:lstStyle/>
            <a:p>
              <a:endParaRPr sz="1227"/>
            </a:p>
          </p:txBody>
        </p:sp>
        <p:sp>
          <p:nvSpPr>
            <p:cNvPr id="4038" name="object 4038"/>
            <p:cNvSpPr/>
            <p:nvPr/>
          </p:nvSpPr>
          <p:spPr>
            <a:xfrm>
              <a:off x="4053458" y="1951482"/>
              <a:ext cx="0" cy="22860"/>
            </a:xfrm>
            <a:custGeom>
              <a:avLst/>
              <a:gdLst/>
              <a:ahLst/>
              <a:cxnLst/>
              <a:rect l="l" t="t" r="r" b="b"/>
              <a:pathLst>
                <a:path h="22860">
                  <a:moveTo>
                    <a:pt x="0" y="22478"/>
                  </a:moveTo>
                  <a:lnTo>
                    <a:pt x="0" y="0"/>
                  </a:lnTo>
                </a:path>
              </a:pathLst>
            </a:custGeom>
            <a:ln w="3175">
              <a:solidFill>
                <a:srgbClr val="000000"/>
              </a:solidFill>
            </a:ln>
          </p:spPr>
          <p:txBody>
            <a:bodyPr wrap="square" lIns="0" tIns="0" rIns="0" bIns="0" rtlCol="0"/>
            <a:lstStyle/>
            <a:p>
              <a:endParaRPr sz="1227"/>
            </a:p>
          </p:txBody>
        </p:sp>
        <p:sp>
          <p:nvSpPr>
            <p:cNvPr id="4039" name="object 4039"/>
            <p:cNvSpPr/>
            <p:nvPr/>
          </p:nvSpPr>
          <p:spPr>
            <a:xfrm>
              <a:off x="4069841" y="1951482"/>
              <a:ext cx="0" cy="22860"/>
            </a:xfrm>
            <a:custGeom>
              <a:avLst/>
              <a:gdLst/>
              <a:ahLst/>
              <a:cxnLst/>
              <a:rect l="l" t="t" r="r" b="b"/>
              <a:pathLst>
                <a:path h="22860">
                  <a:moveTo>
                    <a:pt x="0" y="0"/>
                  </a:moveTo>
                  <a:lnTo>
                    <a:pt x="0" y="22478"/>
                  </a:lnTo>
                </a:path>
              </a:pathLst>
            </a:custGeom>
            <a:ln w="3175">
              <a:solidFill>
                <a:srgbClr val="000000"/>
              </a:solidFill>
            </a:ln>
          </p:spPr>
          <p:txBody>
            <a:bodyPr wrap="square" lIns="0" tIns="0" rIns="0" bIns="0" rtlCol="0"/>
            <a:lstStyle/>
            <a:p>
              <a:endParaRPr sz="1227"/>
            </a:p>
          </p:txBody>
        </p:sp>
        <p:sp>
          <p:nvSpPr>
            <p:cNvPr id="4040" name="object 4040"/>
            <p:cNvSpPr/>
            <p:nvPr/>
          </p:nvSpPr>
          <p:spPr>
            <a:xfrm>
              <a:off x="3981068" y="1951482"/>
              <a:ext cx="0" cy="22860"/>
            </a:xfrm>
            <a:custGeom>
              <a:avLst/>
              <a:gdLst/>
              <a:ahLst/>
              <a:cxnLst/>
              <a:rect l="l" t="t" r="r" b="b"/>
              <a:pathLst>
                <a:path h="22860">
                  <a:moveTo>
                    <a:pt x="0" y="0"/>
                  </a:moveTo>
                  <a:lnTo>
                    <a:pt x="0" y="22478"/>
                  </a:lnTo>
                </a:path>
              </a:pathLst>
            </a:custGeom>
            <a:ln w="3175">
              <a:solidFill>
                <a:srgbClr val="000000"/>
              </a:solidFill>
            </a:ln>
          </p:spPr>
          <p:txBody>
            <a:bodyPr wrap="square" lIns="0" tIns="0" rIns="0" bIns="0" rtlCol="0"/>
            <a:lstStyle/>
            <a:p>
              <a:endParaRPr sz="1227"/>
            </a:p>
          </p:txBody>
        </p:sp>
        <p:sp>
          <p:nvSpPr>
            <p:cNvPr id="4041" name="object 4041"/>
            <p:cNvSpPr/>
            <p:nvPr/>
          </p:nvSpPr>
          <p:spPr>
            <a:xfrm>
              <a:off x="3986783" y="1951482"/>
              <a:ext cx="0" cy="22860"/>
            </a:xfrm>
            <a:custGeom>
              <a:avLst/>
              <a:gdLst/>
              <a:ahLst/>
              <a:cxnLst/>
              <a:rect l="l" t="t" r="r" b="b"/>
              <a:pathLst>
                <a:path h="22860">
                  <a:moveTo>
                    <a:pt x="0" y="22478"/>
                  </a:moveTo>
                  <a:lnTo>
                    <a:pt x="0" y="0"/>
                  </a:lnTo>
                </a:path>
              </a:pathLst>
            </a:custGeom>
            <a:ln w="3175">
              <a:solidFill>
                <a:srgbClr val="000000"/>
              </a:solidFill>
            </a:ln>
          </p:spPr>
          <p:txBody>
            <a:bodyPr wrap="square" lIns="0" tIns="0" rIns="0" bIns="0" rtlCol="0"/>
            <a:lstStyle/>
            <a:p>
              <a:endParaRPr sz="1227"/>
            </a:p>
          </p:txBody>
        </p:sp>
        <p:sp>
          <p:nvSpPr>
            <p:cNvPr id="4042" name="object 4042"/>
            <p:cNvSpPr/>
            <p:nvPr/>
          </p:nvSpPr>
          <p:spPr>
            <a:xfrm>
              <a:off x="3781424" y="1951482"/>
              <a:ext cx="5715" cy="0"/>
            </a:xfrm>
            <a:custGeom>
              <a:avLst/>
              <a:gdLst/>
              <a:ahLst/>
              <a:cxnLst/>
              <a:rect l="l" t="t" r="r" b="b"/>
              <a:pathLst>
                <a:path w="5714">
                  <a:moveTo>
                    <a:pt x="5714" y="0"/>
                  </a:moveTo>
                  <a:lnTo>
                    <a:pt x="0" y="0"/>
                  </a:lnTo>
                </a:path>
              </a:pathLst>
            </a:custGeom>
            <a:ln w="3175">
              <a:solidFill>
                <a:srgbClr val="000000"/>
              </a:solidFill>
            </a:ln>
          </p:spPr>
          <p:txBody>
            <a:bodyPr wrap="square" lIns="0" tIns="0" rIns="0" bIns="0" rtlCol="0"/>
            <a:lstStyle/>
            <a:p>
              <a:endParaRPr sz="1227"/>
            </a:p>
          </p:txBody>
        </p:sp>
        <p:sp>
          <p:nvSpPr>
            <p:cNvPr id="4043" name="object 4043"/>
            <p:cNvSpPr/>
            <p:nvPr/>
          </p:nvSpPr>
          <p:spPr>
            <a:xfrm>
              <a:off x="3781424" y="1951482"/>
              <a:ext cx="0" cy="22860"/>
            </a:xfrm>
            <a:custGeom>
              <a:avLst/>
              <a:gdLst/>
              <a:ahLst/>
              <a:cxnLst/>
              <a:rect l="l" t="t" r="r" b="b"/>
              <a:pathLst>
                <a:path h="22860">
                  <a:moveTo>
                    <a:pt x="0" y="0"/>
                  </a:moveTo>
                  <a:lnTo>
                    <a:pt x="0" y="22478"/>
                  </a:lnTo>
                </a:path>
              </a:pathLst>
            </a:custGeom>
            <a:ln w="3175">
              <a:solidFill>
                <a:srgbClr val="000000"/>
              </a:solidFill>
            </a:ln>
          </p:spPr>
          <p:txBody>
            <a:bodyPr wrap="square" lIns="0" tIns="0" rIns="0" bIns="0" rtlCol="0"/>
            <a:lstStyle/>
            <a:p>
              <a:endParaRPr sz="1227"/>
            </a:p>
          </p:txBody>
        </p:sp>
        <p:sp>
          <p:nvSpPr>
            <p:cNvPr id="4044" name="object 4044"/>
            <p:cNvSpPr/>
            <p:nvPr/>
          </p:nvSpPr>
          <p:spPr>
            <a:xfrm>
              <a:off x="3781424" y="1973961"/>
              <a:ext cx="5715" cy="0"/>
            </a:xfrm>
            <a:custGeom>
              <a:avLst/>
              <a:gdLst/>
              <a:ahLst/>
              <a:cxnLst/>
              <a:rect l="l" t="t" r="r" b="b"/>
              <a:pathLst>
                <a:path w="5714">
                  <a:moveTo>
                    <a:pt x="0" y="0"/>
                  </a:moveTo>
                  <a:lnTo>
                    <a:pt x="5714" y="0"/>
                  </a:lnTo>
                </a:path>
              </a:pathLst>
            </a:custGeom>
            <a:ln w="3175">
              <a:solidFill>
                <a:srgbClr val="000000"/>
              </a:solidFill>
            </a:ln>
          </p:spPr>
          <p:txBody>
            <a:bodyPr wrap="square" lIns="0" tIns="0" rIns="0" bIns="0" rtlCol="0"/>
            <a:lstStyle/>
            <a:p>
              <a:endParaRPr sz="1227"/>
            </a:p>
          </p:txBody>
        </p:sp>
        <p:sp>
          <p:nvSpPr>
            <p:cNvPr id="4045" name="object 4045"/>
            <p:cNvSpPr/>
            <p:nvPr/>
          </p:nvSpPr>
          <p:spPr>
            <a:xfrm>
              <a:off x="3787139" y="1951482"/>
              <a:ext cx="0" cy="22860"/>
            </a:xfrm>
            <a:custGeom>
              <a:avLst/>
              <a:gdLst/>
              <a:ahLst/>
              <a:cxnLst/>
              <a:rect l="l" t="t" r="r" b="b"/>
              <a:pathLst>
                <a:path h="22860">
                  <a:moveTo>
                    <a:pt x="0" y="22478"/>
                  </a:moveTo>
                  <a:lnTo>
                    <a:pt x="0" y="0"/>
                  </a:lnTo>
                </a:path>
              </a:pathLst>
            </a:custGeom>
            <a:ln w="3175">
              <a:solidFill>
                <a:srgbClr val="000000"/>
              </a:solidFill>
            </a:ln>
          </p:spPr>
          <p:txBody>
            <a:bodyPr wrap="square" lIns="0" tIns="0" rIns="0" bIns="0" rtlCol="0"/>
            <a:lstStyle/>
            <a:p>
              <a:endParaRPr sz="1227"/>
            </a:p>
          </p:txBody>
        </p:sp>
        <p:sp>
          <p:nvSpPr>
            <p:cNvPr id="4046" name="object 4046"/>
            <p:cNvSpPr/>
            <p:nvPr/>
          </p:nvSpPr>
          <p:spPr>
            <a:xfrm>
              <a:off x="3582161" y="1951482"/>
              <a:ext cx="0" cy="22860"/>
            </a:xfrm>
            <a:custGeom>
              <a:avLst/>
              <a:gdLst/>
              <a:ahLst/>
              <a:cxnLst/>
              <a:rect l="l" t="t" r="r" b="b"/>
              <a:pathLst>
                <a:path h="22860">
                  <a:moveTo>
                    <a:pt x="0" y="0"/>
                  </a:moveTo>
                  <a:lnTo>
                    <a:pt x="0" y="22478"/>
                  </a:lnTo>
                </a:path>
              </a:pathLst>
            </a:custGeom>
            <a:ln w="3175">
              <a:solidFill>
                <a:srgbClr val="000000"/>
              </a:solidFill>
            </a:ln>
          </p:spPr>
          <p:txBody>
            <a:bodyPr wrap="square" lIns="0" tIns="0" rIns="0" bIns="0" rtlCol="0"/>
            <a:lstStyle/>
            <a:p>
              <a:endParaRPr sz="1227"/>
            </a:p>
          </p:txBody>
        </p:sp>
        <p:sp>
          <p:nvSpPr>
            <p:cNvPr id="4047" name="object 4047"/>
            <p:cNvSpPr/>
            <p:nvPr/>
          </p:nvSpPr>
          <p:spPr>
            <a:xfrm>
              <a:off x="3587496" y="1951482"/>
              <a:ext cx="0" cy="22860"/>
            </a:xfrm>
            <a:custGeom>
              <a:avLst/>
              <a:gdLst/>
              <a:ahLst/>
              <a:cxnLst/>
              <a:rect l="l" t="t" r="r" b="b"/>
              <a:pathLst>
                <a:path h="22860">
                  <a:moveTo>
                    <a:pt x="0" y="22478"/>
                  </a:moveTo>
                  <a:lnTo>
                    <a:pt x="0" y="0"/>
                  </a:lnTo>
                </a:path>
              </a:pathLst>
            </a:custGeom>
            <a:ln w="3175">
              <a:solidFill>
                <a:srgbClr val="000000"/>
              </a:solidFill>
            </a:ln>
          </p:spPr>
          <p:txBody>
            <a:bodyPr wrap="square" lIns="0" tIns="0" rIns="0" bIns="0" rtlCol="0"/>
            <a:lstStyle/>
            <a:p>
              <a:endParaRPr sz="1227"/>
            </a:p>
          </p:txBody>
        </p:sp>
        <p:sp>
          <p:nvSpPr>
            <p:cNvPr id="4048" name="object 4048"/>
            <p:cNvSpPr/>
            <p:nvPr/>
          </p:nvSpPr>
          <p:spPr>
            <a:xfrm>
              <a:off x="3493388" y="1973961"/>
              <a:ext cx="94615" cy="0"/>
            </a:xfrm>
            <a:custGeom>
              <a:avLst/>
              <a:gdLst/>
              <a:ahLst/>
              <a:cxnLst/>
              <a:rect l="l" t="t" r="r" b="b"/>
              <a:pathLst>
                <a:path w="94614">
                  <a:moveTo>
                    <a:pt x="0" y="0"/>
                  </a:moveTo>
                  <a:lnTo>
                    <a:pt x="94106" y="0"/>
                  </a:lnTo>
                </a:path>
              </a:pathLst>
            </a:custGeom>
            <a:ln w="3175">
              <a:solidFill>
                <a:srgbClr val="000000"/>
              </a:solidFill>
            </a:ln>
          </p:spPr>
          <p:txBody>
            <a:bodyPr wrap="square" lIns="0" tIns="0" rIns="0" bIns="0" rtlCol="0"/>
            <a:lstStyle/>
            <a:p>
              <a:endParaRPr sz="1227"/>
            </a:p>
          </p:txBody>
        </p:sp>
        <p:sp>
          <p:nvSpPr>
            <p:cNvPr id="4049" name="object 4049"/>
            <p:cNvSpPr/>
            <p:nvPr/>
          </p:nvSpPr>
          <p:spPr>
            <a:xfrm>
              <a:off x="3498722" y="1951482"/>
              <a:ext cx="0" cy="22860"/>
            </a:xfrm>
            <a:custGeom>
              <a:avLst/>
              <a:gdLst/>
              <a:ahLst/>
              <a:cxnLst/>
              <a:rect l="l" t="t" r="r" b="b"/>
              <a:pathLst>
                <a:path h="22860">
                  <a:moveTo>
                    <a:pt x="0" y="22478"/>
                  </a:moveTo>
                  <a:lnTo>
                    <a:pt x="0" y="0"/>
                  </a:lnTo>
                </a:path>
              </a:pathLst>
            </a:custGeom>
            <a:ln w="3175">
              <a:solidFill>
                <a:srgbClr val="000000"/>
              </a:solidFill>
            </a:ln>
          </p:spPr>
          <p:txBody>
            <a:bodyPr wrap="square" lIns="0" tIns="0" rIns="0" bIns="0" rtlCol="0"/>
            <a:lstStyle/>
            <a:p>
              <a:endParaRPr sz="1227"/>
            </a:p>
          </p:txBody>
        </p:sp>
        <p:sp>
          <p:nvSpPr>
            <p:cNvPr id="4050" name="object 4050"/>
            <p:cNvSpPr/>
            <p:nvPr/>
          </p:nvSpPr>
          <p:spPr>
            <a:xfrm>
              <a:off x="4713350" y="1913001"/>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051" name="object 4051"/>
            <p:cNvSpPr/>
            <p:nvPr/>
          </p:nvSpPr>
          <p:spPr>
            <a:xfrm>
              <a:off x="4718684" y="1913001"/>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052" name="object 4052"/>
            <p:cNvSpPr/>
            <p:nvPr/>
          </p:nvSpPr>
          <p:spPr>
            <a:xfrm>
              <a:off x="4186427" y="1913001"/>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053" name="object 4053"/>
            <p:cNvSpPr/>
            <p:nvPr/>
          </p:nvSpPr>
          <p:spPr>
            <a:xfrm>
              <a:off x="4180713" y="1913001"/>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054" name="object 4054"/>
            <p:cNvSpPr/>
            <p:nvPr/>
          </p:nvSpPr>
          <p:spPr>
            <a:xfrm>
              <a:off x="5378576" y="1951482"/>
              <a:ext cx="0" cy="22860"/>
            </a:xfrm>
            <a:custGeom>
              <a:avLst/>
              <a:gdLst/>
              <a:ahLst/>
              <a:cxnLst/>
              <a:rect l="l" t="t" r="r" b="b"/>
              <a:pathLst>
                <a:path h="22860">
                  <a:moveTo>
                    <a:pt x="0" y="0"/>
                  </a:moveTo>
                  <a:lnTo>
                    <a:pt x="0" y="22478"/>
                  </a:lnTo>
                </a:path>
              </a:pathLst>
            </a:custGeom>
            <a:ln w="3175">
              <a:solidFill>
                <a:srgbClr val="000000"/>
              </a:solidFill>
            </a:ln>
          </p:spPr>
          <p:txBody>
            <a:bodyPr wrap="square" lIns="0" tIns="0" rIns="0" bIns="0" rtlCol="0"/>
            <a:lstStyle/>
            <a:p>
              <a:endParaRPr sz="1227"/>
            </a:p>
          </p:txBody>
        </p:sp>
        <p:sp>
          <p:nvSpPr>
            <p:cNvPr id="4055" name="object 4055"/>
            <p:cNvSpPr/>
            <p:nvPr/>
          </p:nvSpPr>
          <p:spPr>
            <a:xfrm>
              <a:off x="5384291" y="1951482"/>
              <a:ext cx="0" cy="22860"/>
            </a:xfrm>
            <a:custGeom>
              <a:avLst/>
              <a:gdLst/>
              <a:ahLst/>
              <a:cxnLst/>
              <a:rect l="l" t="t" r="r" b="b"/>
              <a:pathLst>
                <a:path h="22860">
                  <a:moveTo>
                    <a:pt x="0" y="22478"/>
                  </a:moveTo>
                  <a:lnTo>
                    <a:pt x="0" y="0"/>
                  </a:lnTo>
                </a:path>
              </a:pathLst>
            </a:custGeom>
            <a:ln w="3175">
              <a:solidFill>
                <a:srgbClr val="000000"/>
              </a:solidFill>
            </a:ln>
          </p:spPr>
          <p:txBody>
            <a:bodyPr wrap="square" lIns="0" tIns="0" rIns="0" bIns="0" rtlCol="0"/>
            <a:lstStyle/>
            <a:p>
              <a:endParaRPr sz="1227"/>
            </a:p>
          </p:txBody>
        </p:sp>
        <p:sp>
          <p:nvSpPr>
            <p:cNvPr id="4056" name="object 4056"/>
            <p:cNvSpPr/>
            <p:nvPr/>
          </p:nvSpPr>
          <p:spPr>
            <a:xfrm>
              <a:off x="4851653" y="1951482"/>
              <a:ext cx="0" cy="22860"/>
            </a:xfrm>
            <a:custGeom>
              <a:avLst/>
              <a:gdLst/>
              <a:ahLst/>
              <a:cxnLst/>
              <a:rect l="l" t="t" r="r" b="b"/>
              <a:pathLst>
                <a:path h="22860">
                  <a:moveTo>
                    <a:pt x="0" y="0"/>
                  </a:moveTo>
                  <a:lnTo>
                    <a:pt x="0" y="22478"/>
                  </a:lnTo>
                </a:path>
              </a:pathLst>
            </a:custGeom>
            <a:ln w="3175">
              <a:solidFill>
                <a:srgbClr val="000000"/>
              </a:solidFill>
            </a:ln>
          </p:spPr>
          <p:txBody>
            <a:bodyPr wrap="square" lIns="0" tIns="0" rIns="0" bIns="0" rtlCol="0"/>
            <a:lstStyle/>
            <a:p>
              <a:endParaRPr sz="1227"/>
            </a:p>
          </p:txBody>
        </p:sp>
        <p:sp>
          <p:nvSpPr>
            <p:cNvPr id="4057" name="object 4057"/>
            <p:cNvSpPr/>
            <p:nvPr/>
          </p:nvSpPr>
          <p:spPr>
            <a:xfrm>
              <a:off x="4846319" y="1951482"/>
              <a:ext cx="0" cy="22860"/>
            </a:xfrm>
            <a:custGeom>
              <a:avLst/>
              <a:gdLst/>
              <a:ahLst/>
              <a:cxnLst/>
              <a:rect l="l" t="t" r="r" b="b"/>
              <a:pathLst>
                <a:path h="22860">
                  <a:moveTo>
                    <a:pt x="0" y="22478"/>
                  </a:moveTo>
                  <a:lnTo>
                    <a:pt x="0" y="0"/>
                  </a:lnTo>
                </a:path>
              </a:pathLst>
            </a:custGeom>
            <a:ln w="3175">
              <a:solidFill>
                <a:srgbClr val="000000"/>
              </a:solidFill>
            </a:ln>
          </p:spPr>
          <p:txBody>
            <a:bodyPr wrap="square" lIns="0" tIns="0" rIns="0" bIns="0" rtlCol="0"/>
            <a:lstStyle/>
            <a:p>
              <a:endParaRPr sz="1227"/>
            </a:p>
          </p:txBody>
        </p:sp>
        <p:sp>
          <p:nvSpPr>
            <p:cNvPr id="4058" name="object 4058"/>
            <p:cNvSpPr/>
            <p:nvPr/>
          </p:nvSpPr>
          <p:spPr>
            <a:xfrm>
              <a:off x="4829556" y="1951482"/>
              <a:ext cx="0" cy="22860"/>
            </a:xfrm>
            <a:custGeom>
              <a:avLst/>
              <a:gdLst/>
              <a:ahLst/>
              <a:cxnLst/>
              <a:rect l="l" t="t" r="r" b="b"/>
              <a:pathLst>
                <a:path h="22860">
                  <a:moveTo>
                    <a:pt x="0" y="0"/>
                  </a:moveTo>
                  <a:lnTo>
                    <a:pt x="0" y="22478"/>
                  </a:lnTo>
                </a:path>
              </a:pathLst>
            </a:custGeom>
            <a:ln w="3175">
              <a:solidFill>
                <a:srgbClr val="000000"/>
              </a:solidFill>
            </a:ln>
          </p:spPr>
          <p:txBody>
            <a:bodyPr wrap="square" lIns="0" tIns="0" rIns="0" bIns="0" rtlCol="0"/>
            <a:lstStyle/>
            <a:p>
              <a:endParaRPr sz="1227"/>
            </a:p>
          </p:txBody>
        </p:sp>
        <p:sp>
          <p:nvSpPr>
            <p:cNvPr id="4059" name="object 4059"/>
            <p:cNvSpPr/>
            <p:nvPr/>
          </p:nvSpPr>
          <p:spPr>
            <a:xfrm>
              <a:off x="4918328" y="1951482"/>
              <a:ext cx="0" cy="22860"/>
            </a:xfrm>
            <a:custGeom>
              <a:avLst/>
              <a:gdLst/>
              <a:ahLst/>
              <a:cxnLst/>
              <a:rect l="l" t="t" r="r" b="b"/>
              <a:pathLst>
                <a:path h="22860">
                  <a:moveTo>
                    <a:pt x="0" y="0"/>
                  </a:moveTo>
                  <a:lnTo>
                    <a:pt x="0" y="22478"/>
                  </a:lnTo>
                </a:path>
              </a:pathLst>
            </a:custGeom>
            <a:ln w="3175">
              <a:solidFill>
                <a:srgbClr val="000000"/>
              </a:solidFill>
            </a:ln>
          </p:spPr>
          <p:txBody>
            <a:bodyPr wrap="square" lIns="0" tIns="0" rIns="0" bIns="0" rtlCol="0"/>
            <a:lstStyle/>
            <a:p>
              <a:endParaRPr sz="1227"/>
            </a:p>
          </p:txBody>
        </p:sp>
        <p:sp>
          <p:nvSpPr>
            <p:cNvPr id="4060" name="object 4060"/>
            <p:cNvSpPr/>
            <p:nvPr/>
          </p:nvSpPr>
          <p:spPr>
            <a:xfrm>
              <a:off x="4912613" y="1951482"/>
              <a:ext cx="0" cy="22860"/>
            </a:xfrm>
            <a:custGeom>
              <a:avLst/>
              <a:gdLst/>
              <a:ahLst/>
              <a:cxnLst/>
              <a:rect l="l" t="t" r="r" b="b"/>
              <a:pathLst>
                <a:path h="22860">
                  <a:moveTo>
                    <a:pt x="0" y="22478"/>
                  </a:moveTo>
                  <a:lnTo>
                    <a:pt x="0" y="0"/>
                  </a:lnTo>
                </a:path>
              </a:pathLst>
            </a:custGeom>
            <a:ln w="3175">
              <a:solidFill>
                <a:srgbClr val="000000"/>
              </a:solidFill>
            </a:ln>
          </p:spPr>
          <p:txBody>
            <a:bodyPr wrap="square" lIns="0" tIns="0" rIns="0" bIns="0" rtlCol="0"/>
            <a:lstStyle/>
            <a:p>
              <a:endParaRPr sz="1227"/>
            </a:p>
          </p:txBody>
        </p:sp>
        <p:sp>
          <p:nvSpPr>
            <p:cNvPr id="4061" name="object 4061"/>
            <p:cNvSpPr/>
            <p:nvPr/>
          </p:nvSpPr>
          <p:spPr>
            <a:xfrm>
              <a:off x="5112257" y="1951482"/>
              <a:ext cx="5715" cy="0"/>
            </a:xfrm>
            <a:custGeom>
              <a:avLst/>
              <a:gdLst/>
              <a:ahLst/>
              <a:cxnLst/>
              <a:rect l="l" t="t" r="r" b="b"/>
              <a:pathLst>
                <a:path w="5714">
                  <a:moveTo>
                    <a:pt x="0" y="0"/>
                  </a:moveTo>
                  <a:lnTo>
                    <a:pt x="5714" y="0"/>
                  </a:lnTo>
                </a:path>
              </a:pathLst>
            </a:custGeom>
            <a:ln w="3175">
              <a:solidFill>
                <a:srgbClr val="000000"/>
              </a:solidFill>
            </a:ln>
          </p:spPr>
          <p:txBody>
            <a:bodyPr wrap="square" lIns="0" tIns="0" rIns="0" bIns="0" rtlCol="0"/>
            <a:lstStyle/>
            <a:p>
              <a:endParaRPr sz="1227"/>
            </a:p>
          </p:txBody>
        </p:sp>
        <p:sp>
          <p:nvSpPr>
            <p:cNvPr id="4062" name="object 4062"/>
            <p:cNvSpPr/>
            <p:nvPr/>
          </p:nvSpPr>
          <p:spPr>
            <a:xfrm>
              <a:off x="5117972" y="1951482"/>
              <a:ext cx="0" cy="22860"/>
            </a:xfrm>
            <a:custGeom>
              <a:avLst/>
              <a:gdLst/>
              <a:ahLst/>
              <a:cxnLst/>
              <a:rect l="l" t="t" r="r" b="b"/>
              <a:pathLst>
                <a:path h="22860">
                  <a:moveTo>
                    <a:pt x="0" y="0"/>
                  </a:moveTo>
                  <a:lnTo>
                    <a:pt x="0" y="22478"/>
                  </a:lnTo>
                </a:path>
              </a:pathLst>
            </a:custGeom>
            <a:ln w="3175">
              <a:solidFill>
                <a:srgbClr val="000000"/>
              </a:solidFill>
            </a:ln>
          </p:spPr>
          <p:txBody>
            <a:bodyPr wrap="square" lIns="0" tIns="0" rIns="0" bIns="0" rtlCol="0"/>
            <a:lstStyle/>
            <a:p>
              <a:endParaRPr sz="1227"/>
            </a:p>
          </p:txBody>
        </p:sp>
        <p:sp>
          <p:nvSpPr>
            <p:cNvPr id="4063" name="object 4063"/>
            <p:cNvSpPr/>
            <p:nvPr/>
          </p:nvSpPr>
          <p:spPr>
            <a:xfrm>
              <a:off x="5112257" y="1973961"/>
              <a:ext cx="5715" cy="0"/>
            </a:xfrm>
            <a:custGeom>
              <a:avLst/>
              <a:gdLst/>
              <a:ahLst/>
              <a:cxnLst/>
              <a:rect l="l" t="t" r="r" b="b"/>
              <a:pathLst>
                <a:path w="5714">
                  <a:moveTo>
                    <a:pt x="5714" y="0"/>
                  </a:moveTo>
                  <a:lnTo>
                    <a:pt x="0" y="0"/>
                  </a:lnTo>
                </a:path>
              </a:pathLst>
            </a:custGeom>
            <a:ln w="3175">
              <a:solidFill>
                <a:srgbClr val="000000"/>
              </a:solidFill>
            </a:ln>
          </p:spPr>
          <p:txBody>
            <a:bodyPr wrap="square" lIns="0" tIns="0" rIns="0" bIns="0" rtlCol="0"/>
            <a:lstStyle/>
            <a:p>
              <a:endParaRPr sz="1227"/>
            </a:p>
          </p:txBody>
        </p:sp>
        <p:sp>
          <p:nvSpPr>
            <p:cNvPr id="4064" name="object 4064"/>
            <p:cNvSpPr/>
            <p:nvPr/>
          </p:nvSpPr>
          <p:spPr>
            <a:xfrm>
              <a:off x="5112257" y="1951482"/>
              <a:ext cx="0" cy="22860"/>
            </a:xfrm>
            <a:custGeom>
              <a:avLst/>
              <a:gdLst/>
              <a:ahLst/>
              <a:cxnLst/>
              <a:rect l="l" t="t" r="r" b="b"/>
              <a:pathLst>
                <a:path h="22860">
                  <a:moveTo>
                    <a:pt x="0" y="22478"/>
                  </a:moveTo>
                  <a:lnTo>
                    <a:pt x="0" y="0"/>
                  </a:lnTo>
                </a:path>
              </a:pathLst>
            </a:custGeom>
            <a:ln w="3175">
              <a:solidFill>
                <a:srgbClr val="000000"/>
              </a:solidFill>
            </a:ln>
          </p:spPr>
          <p:txBody>
            <a:bodyPr wrap="square" lIns="0" tIns="0" rIns="0" bIns="0" rtlCol="0"/>
            <a:lstStyle/>
            <a:p>
              <a:endParaRPr sz="1227"/>
            </a:p>
          </p:txBody>
        </p:sp>
        <p:sp>
          <p:nvSpPr>
            <p:cNvPr id="4065" name="object 4065"/>
            <p:cNvSpPr/>
            <p:nvPr/>
          </p:nvSpPr>
          <p:spPr>
            <a:xfrm>
              <a:off x="5317616" y="1951482"/>
              <a:ext cx="0" cy="22860"/>
            </a:xfrm>
            <a:custGeom>
              <a:avLst/>
              <a:gdLst/>
              <a:ahLst/>
              <a:cxnLst/>
              <a:rect l="l" t="t" r="r" b="b"/>
              <a:pathLst>
                <a:path h="22860">
                  <a:moveTo>
                    <a:pt x="0" y="0"/>
                  </a:moveTo>
                  <a:lnTo>
                    <a:pt x="0" y="22478"/>
                  </a:lnTo>
                </a:path>
              </a:pathLst>
            </a:custGeom>
            <a:ln w="3175">
              <a:solidFill>
                <a:srgbClr val="000000"/>
              </a:solidFill>
            </a:ln>
          </p:spPr>
          <p:txBody>
            <a:bodyPr wrap="square" lIns="0" tIns="0" rIns="0" bIns="0" rtlCol="0"/>
            <a:lstStyle/>
            <a:p>
              <a:endParaRPr sz="1227"/>
            </a:p>
          </p:txBody>
        </p:sp>
        <p:sp>
          <p:nvSpPr>
            <p:cNvPr id="4066" name="object 4066"/>
            <p:cNvSpPr/>
            <p:nvPr/>
          </p:nvSpPr>
          <p:spPr>
            <a:xfrm>
              <a:off x="5311901" y="1951482"/>
              <a:ext cx="0" cy="22860"/>
            </a:xfrm>
            <a:custGeom>
              <a:avLst/>
              <a:gdLst/>
              <a:ahLst/>
              <a:cxnLst/>
              <a:rect l="l" t="t" r="r" b="b"/>
              <a:pathLst>
                <a:path h="22860">
                  <a:moveTo>
                    <a:pt x="0" y="22478"/>
                  </a:moveTo>
                  <a:lnTo>
                    <a:pt x="0" y="0"/>
                  </a:lnTo>
                </a:path>
              </a:pathLst>
            </a:custGeom>
            <a:ln w="3175">
              <a:solidFill>
                <a:srgbClr val="000000"/>
              </a:solidFill>
            </a:ln>
          </p:spPr>
          <p:txBody>
            <a:bodyPr wrap="square" lIns="0" tIns="0" rIns="0" bIns="0" rtlCol="0"/>
            <a:lstStyle/>
            <a:p>
              <a:endParaRPr sz="1227"/>
            </a:p>
          </p:txBody>
        </p:sp>
        <p:sp>
          <p:nvSpPr>
            <p:cNvPr id="4067" name="object 4067"/>
            <p:cNvSpPr/>
            <p:nvPr/>
          </p:nvSpPr>
          <p:spPr>
            <a:xfrm>
              <a:off x="5400675" y="1951482"/>
              <a:ext cx="0" cy="22860"/>
            </a:xfrm>
            <a:custGeom>
              <a:avLst/>
              <a:gdLst/>
              <a:ahLst/>
              <a:cxnLst/>
              <a:rect l="l" t="t" r="r" b="b"/>
              <a:pathLst>
                <a:path h="22860">
                  <a:moveTo>
                    <a:pt x="0" y="22478"/>
                  </a:moveTo>
                  <a:lnTo>
                    <a:pt x="0" y="0"/>
                  </a:lnTo>
                </a:path>
              </a:pathLst>
            </a:custGeom>
            <a:ln w="3175">
              <a:solidFill>
                <a:srgbClr val="000000"/>
              </a:solidFill>
            </a:ln>
          </p:spPr>
          <p:txBody>
            <a:bodyPr wrap="square" lIns="0" tIns="0" rIns="0" bIns="0" rtlCol="0"/>
            <a:lstStyle/>
            <a:p>
              <a:endParaRPr sz="1227"/>
            </a:p>
          </p:txBody>
        </p:sp>
        <p:sp>
          <p:nvSpPr>
            <p:cNvPr id="4068" name="object 4068"/>
            <p:cNvSpPr/>
            <p:nvPr/>
          </p:nvSpPr>
          <p:spPr>
            <a:xfrm>
              <a:off x="5517261" y="1951482"/>
              <a:ext cx="0" cy="22860"/>
            </a:xfrm>
            <a:custGeom>
              <a:avLst/>
              <a:gdLst/>
              <a:ahLst/>
              <a:cxnLst/>
              <a:rect l="l" t="t" r="r" b="b"/>
              <a:pathLst>
                <a:path h="22860">
                  <a:moveTo>
                    <a:pt x="0" y="0"/>
                  </a:moveTo>
                  <a:lnTo>
                    <a:pt x="0" y="22478"/>
                  </a:lnTo>
                </a:path>
              </a:pathLst>
            </a:custGeom>
            <a:ln w="3175">
              <a:solidFill>
                <a:srgbClr val="000000"/>
              </a:solidFill>
            </a:ln>
          </p:spPr>
          <p:txBody>
            <a:bodyPr wrap="square" lIns="0" tIns="0" rIns="0" bIns="0" rtlCol="0"/>
            <a:lstStyle/>
            <a:p>
              <a:endParaRPr sz="1227"/>
            </a:p>
          </p:txBody>
        </p:sp>
        <p:sp>
          <p:nvSpPr>
            <p:cNvPr id="4069" name="object 4069"/>
            <p:cNvSpPr/>
            <p:nvPr/>
          </p:nvSpPr>
          <p:spPr>
            <a:xfrm>
              <a:off x="5511545" y="1951482"/>
              <a:ext cx="0" cy="22860"/>
            </a:xfrm>
            <a:custGeom>
              <a:avLst/>
              <a:gdLst/>
              <a:ahLst/>
              <a:cxnLst/>
              <a:rect l="l" t="t" r="r" b="b"/>
              <a:pathLst>
                <a:path h="22860">
                  <a:moveTo>
                    <a:pt x="0" y="22478"/>
                  </a:moveTo>
                  <a:lnTo>
                    <a:pt x="0" y="0"/>
                  </a:lnTo>
                </a:path>
              </a:pathLst>
            </a:custGeom>
            <a:ln w="3175">
              <a:solidFill>
                <a:srgbClr val="000000"/>
              </a:solidFill>
            </a:ln>
          </p:spPr>
          <p:txBody>
            <a:bodyPr wrap="square" lIns="0" tIns="0" rIns="0" bIns="0" rtlCol="0"/>
            <a:lstStyle/>
            <a:p>
              <a:endParaRPr sz="1227"/>
            </a:p>
          </p:txBody>
        </p:sp>
        <p:sp>
          <p:nvSpPr>
            <p:cNvPr id="4070" name="object 4070"/>
            <p:cNvSpPr/>
            <p:nvPr/>
          </p:nvSpPr>
          <p:spPr>
            <a:xfrm>
              <a:off x="6043802" y="1951482"/>
              <a:ext cx="0" cy="22860"/>
            </a:xfrm>
            <a:custGeom>
              <a:avLst/>
              <a:gdLst/>
              <a:ahLst/>
              <a:cxnLst/>
              <a:rect l="l" t="t" r="r" b="b"/>
              <a:pathLst>
                <a:path h="22860">
                  <a:moveTo>
                    <a:pt x="0" y="0"/>
                  </a:moveTo>
                  <a:lnTo>
                    <a:pt x="0" y="22478"/>
                  </a:lnTo>
                </a:path>
              </a:pathLst>
            </a:custGeom>
            <a:ln w="3175">
              <a:solidFill>
                <a:srgbClr val="000000"/>
              </a:solidFill>
            </a:ln>
          </p:spPr>
          <p:txBody>
            <a:bodyPr wrap="square" lIns="0" tIns="0" rIns="0" bIns="0" rtlCol="0"/>
            <a:lstStyle/>
            <a:p>
              <a:endParaRPr sz="1227"/>
            </a:p>
          </p:txBody>
        </p:sp>
        <p:sp>
          <p:nvSpPr>
            <p:cNvPr id="4071" name="object 4071"/>
            <p:cNvSpPr/>
            <p:nvPr/>
          </p:nvSpPr>
          <p:spPr>
            <a:xfrm>
              <a:off x="6049518" y="1951482"/>
              <a:ext cx="0" cy="22860"/>
            </a:xfrm>
            <a:custGeom>
              <a:avLst/>
              <a:gdLst/>
              <a:ahLst/>
              <a:cxnLst/>
              <a:rect l="l" t="t" r="r" b="b"/>
              <a:pathLst>
                <a:path h="22860">
                  <a:moveTo>
                    <a:pt x="0" y="22478"/>
                  </a:moveTo>
                  <a:lnTo>
                    <a:pt x="0" y="0"/>
                  </a:lnTo>
                </a:path>
              </a:pathLst>
            </a:custGeom>
            <a:ln w="3175">
              <a:solidFill>
                <a:srgbClr val="000000"/>
              </a:solidFill>
            </a:ln>
          </p:spPr>
          <p:txBody>
            <a:bodyPr wrap="square" lIns="0" tIns="0" rIns="0" bIns="0" rtlCol="0"/>
            <a:lstStyle/>
            <a:p>
              <a:endParaRPr sz="1227"/>
            </a:p>
          </p:txBody>
        </p:sp>
        <p:sp>
          <p:nvSpPr>
            <p:cNvPr id="4072" name="object 4072"/>
            <p:cNvSpPr/>
            <p:nvPr/>
          </p:nvSpPr>
          <p:spPr>
            <a:xfrm>
              <a:off x="6066282" y="1951482"/>
              <a:ext cx="0" cy="22860"/>
            </a:xfrm>
            <a:custGeom>
              <a:avLst/>
              <a:gdLst/>
              <a:ahLst/>
              <a:cxnLst/>
              <a:rect l="l" t="t" r="r" b="b"/>
              <a:pathLst>
                <a:path h="22860">
                  <a:moveTo>
                    <a:pt x="0" y="0"/>
                  </a:moveTo>
                  <a:lnTo>
                    <a:pt x="0" y="22478"/>
                  </a:lnTo>
                </a:path>
              </a:pathLst>
            </a:custGeom>
            <a:ln w="3175">
              <a:solidFill>
                <a:srgbClr val="000000"/>
              </a:solidFill>
            </a:ln>
          </p:spPr>
          <p:txBody>
            <a:bodyPr wrap="square" lIns="0" tIns="0" rIns="0" bIns="0" rtlCol="0"/>
            <a:lstStyle/>
            <a:p>
              <a:endParaRPr sz="1227"/>
            </a:p>
          </p:txBody>
        </p:sp>
        <p:sp>
          <p:nvSpPr>
            <p:cNvPr id="4073" name="object 4073"/>
            <p:cNvSpPr/>
            <p:nvPr/>
          </p:nvSpPr>
          <p:spPr>
            <a:xfrm>
              <a:off x="5977508" y="1951482"/>
              <a:ext cx="0" cy="22860"/>
            </a:xfrm>
            <a:custGeom>
              <a:avLst/>
              <a:gdLst/>
              <a:ahLst/>
              <a:cxnLst/>
              <a:rect l="l" t="t" r="r" b="b"/>
              <a:pathLst>
                <a:path h="22860">
                  <a:moveTo>
                    <a:pt x="0" y="0"/>
                  </a:moveTo>
                  <a:lnTo>
                    <a:pt x="0" y="22478"/>
                  </a:lnTo>
                </a:path>
              </a:pathLst>
            </a:custGeom>
            <a:ln w="3175">
              <a:solidFill>
                <a:srgbClr val="000000"/>
              </a:solidFill>
            </a:ln>
          </p:spPr>
          <p:txBody>
            <a:bodyPr wrap="square" lIns="0" tIns="0" rIns="0" bIns="0" rtlCol="0"/>
            <a:lstStyle/>
            <a:p>
              <a:endParaRPr sz="1227"/>
            </a:p>
          </p:txBody>
        </p:sp>
        <p:sp>
          <p:nvSpPr>
            <p:cNvPr id="4074" name="object 4074"/>
            <p:cNvSpPr/>
            <p:nvPr/>
          </p:nvSpPr>
          <p:spPr>
            <a:xfrm>
              <a:off x="5982843" y="1951482"/>
              <a:ext cx="0" cy="22860"/>
            </a:xfrm>
            <a:custGeom>
              <a:avLst/>
              <a:gdLst/>
              <a:ahLst/>
              <a:cxnLst/>
              <a:rect l="l" t="t" r="r" b="b"/>
              <a:pathLst>
                <a:path h="22860">
                  <a:moveTo>
                    <a:pt x="0" y="22478"/>
                  </a:moveTo>
                  <a:lnTo>
                    <a:pt x="0" y="0"/>
                  </a:lnTo>
                </a:path>
              </a:pathLst>
            </a:custGeom>
            <a:ln w="3175">
              <a:solidFill>
                <a:srgbClr val="000000"/>
              </a:solidFill>
            </a:ln>
          </p:spPr>
          <p:txBody>
            <a:bodyPr wrap="square" lIns="0" tIns="0" rIns="0" bIns="0" rtlCol="0"/>
            <a:lstStyle/>
            <a:p>
              <a:endParaRPr sz="1227"/>
            </a:p>
          </p:txBody>
        </p:sp>
        <p:sp>
          <p:nvSpPr>
            <p:cNvPr id="4075" name="object 4075"/>
            <p:cNvSpPr/>
            <p:nvPr/>
          </p:nvSpPr>
          <p:spPr>
            <a:xfrm>
              <a:off x="5777864" y="1951482"/>
              <a:ext cx="5715" cy="0"/>
            </a:xfrm>
            <a:custGeom>
              <a:avLst/>
              <a:gdLst/>
              <a:ahLst/>
              <a:cxnLst/>
              <a:rect l="l" t="t" r="r" b="b"/>
              <a:pathLst>
                <a:path w="5714">
                  <a:moveTo>
                    <a:pt x="5333" y="0"/>
                  </a:moveTo>
                  <a:lnTo>
                    <a:pt x="0" y="0"/>
                  </a:lnTo>
                </a:path>
              </a:pathLst>
            </a:custGeom>
            <a:ln w="3175">
              <a:solidFill>
                <a:srgbClr val="000000"/>
              </a:solidFill>
            </a:ln>
          </p:spPr>
          <p:txBody>
            <a:bodyPr wrap="square" lIns="0" tIns="0" rIns="0" bIns="0" rtlCol="0"/>
            <a:lstStyle/>
            <a:p>
              <a:endParaRPr sz="1227"/>
            </a:p>
          </p:txBody>
        </p:sp>
        <p:sp>
          <p:nvSpPr>
            <p:cNvPr id="4076" name="object 4076"/>
            <p:cNvSpPr/>
            <p:nvPr/>
          </p:nvSpPr>
          <p:spPr>
            <a:xfrm>
              <a:off x="5777864" y="1951482"/>
              <a:ext cx="0" cy="22860"/>
            </a:xfrm>
            <a:custGeom>
              <a:avLst/>
              <a:gdLst/>
              <a:ahLst/>
              <a:cxnLst/>
              <a:rect l="l" t="t" r="r" b="b"/>
              <a:pathLst>
                <a:path h="22860">
                  <a:moveTo>
                    <a:pt x="0" y="0"/>
                  </a:moveTo>
                  <a:lnTo>
                    <a:pt x="0" y="22478"/>
                  </a:lnTo>
                </a:path>
              </a:pathLst>
            </a:custGeom>
            <a:ln w="3175">
              <a:solidFill>
                <a:srgbClr val="000000"/>
              </a:solidFill>
            </a:ln>
          </p:spPr>
          <p:txBody>
            <a:bodyPr wrap="square" lIns="0" tIns="0" rIns="0" bIns="0" rtlCol="0"/>
            <a:lstStyle/>
            <a:p>
              <a:endParaRPr sz="1227"/>
            </a:p>
          </p:txBody>
        </p:sp>
        <p:sp>
          <p:nvSpPr>
            <p:cNvPr id="4077" name="object 4077"/>
            <p:cNvSpPr/>
            <p:nvPr/>
          </p:nvSpPr>
          <p:spPr>
            <a:xfrm>
              <a:off x="5777864" y="1973961"/>
              <a:ext cx="5715" cy="0"/>
            </a:xfrm>
            <a:custGeom>
              <a:avLst/>
              <a:gdLst/>
              <a:ahLst/>
              <a:cxnLst/>
              <a:rect l="l" t="t" r="r" b="b"/>
              <a:pathLst>
                <a:path w="5714">
                  <a:moveTo>
                    <a:pt x="0" y="0"/>
                  </a:moveTo>
                  <a:lnTo>
                    <a:pt x="5333" y="0"/>
                  </a:lnTo>
                </a:path>
              </a:pathLst>
            </a:custGeom>
            <a:ln w="3175">
              <a:solidFill>
                <a:srgbClr val="000000"/>
              </a:solidFill>
            </a:ln>
          </p:spPr>
          <p:txBody>
            <a:bodyPr wrap="square" lIns="0" tIns="0" rIns="0" bIns="0" rtlCol="0"/>
            <a:lstStyle/>
            <a:p>
              <a:endParaRPr sz="1227"/>
            </a:p>
          </p:txBody>
        </p:sp>
        <p:sp>
          <p:nvSpPr>
            <p:cNvPr id="4078" name="object 4078"/>
            <p:cNvSpPr/>
            <p:nvPr/>
          </p:nvSpPr>
          <p:spPr>
            <a:xfrm>
              <a:off x="5783199" y="1951482"/>
              <a:ext cx="0" cy="22860"/>
            </a:xfrm>
            <a:custGeom>
              <a:avLst/>
              <a:gdLst/>
              <a:ahLst/>
              <a:cxnLst/>
              <a:rect l="l" t="t" r="r" b="b"/>
              <a:pathLst>
                <a:path h="22860">
                  <a:moveTo>
                    <a:pt x="0" y="22478"/>
                  </a:moveTo>
                  <a:lnTo>
                    <a:pt x="0" y="0"/>
                  </a:lnTo>
                </a:path>
              </a:pathLst>
            </a:custGeom>
            <a:ln w="3175">
              <a:solidFill>
                <a:srgbClr val="000000"/>
              </a:solidFill>
            </a:ln>
          </p:spPr>
          <p:txBody>
            <a:bodyPr wrap="square" lIns="0" tIns="0" rIns="0" bIns="0" rtlCol="0"/>
            <a:lstStyle/>
            <a:p>
              <a:endParaRPr sz="1227"/>
            </a:p>
          </p:txBody>
        </p:sp>
        <p:sp>
          <p:nvSpPr>
            <p:cNvPr id="4079" name="object 4079"/>
            <p:cNvSpPr/>
            <p:nvPr/>
          </p:nvSpPr>
          <p:spPr>
            <a:xfrm>
              <a:off x="5578220" y="1951482"/>
              <a:ext cx="0" cy="22860"/>
            </a:xfrm>
            <a:custGeom>
              <a:avLst/>
              <a:gdLst/>
              <a:ahLst/>
              <a:cxnLst/>
              <a:rect l="l" t="t" r="r" b="b"/>
              <a:pathLst>
                <a:path h="22860">
                  <a:moveTo>
                    <a:pt x="0" y="0"/>
                  </a:moveTo>
                  <a:lnTo>
                    <a:pt x="0" y="22478"/>
                  </a:lnTo>
                </a:path>
              </a:pathLst>
            </a:custGeom>
            <a:ln w="3175">
              <a:solidFill>
                <a:srgbClr val="000000"/>
              </a:solidFill>
            </a:ln>
          </p:spPr>
          <p:txBody>
            <a:bodyPr wrap="square" lIns="0" tIns="0" rIns="0" bIns="0" rtlCol="0"/>
            <a:lstStyle/>
            <a:p>
              <a:endParaRPr sz="1227"/>
            </a:p>
          </p:txBody>
        </p:sp>
        <p:sp>
          <p:nvSpPr>
            <p:cNvPr id="4080" name="object 4080"/>
            <p:cNvSpPr/>
            <p:nvPr/>
          </p:nvSpPr>
          <p:spPr>
            <a:xfrm>
              <a:off x="5583555" y="1951482"/>
              <a:ext cx="0" cy="22860"/>
            </a:xfrm>
            <a:custGeom>
              <a:avLst/>
              <a:gdLst/>
              <a:ahLst/>
              <a:cxnLst/>
              <a:rect l="l" t="t" r="r" b="b"/>
              <a:pathLst>
                <a:path h="22860">
                  <a:moveTo>
                    <a:pt x="0" y="22478"/>
                  </a:moveTo>
                  <a:lnTo>
                    <a:pt x="0" y="0"/>
                  </a:lnTo>
                </a:path>
              </a:pathLst>
            </a:custGeom>
            <a:ln w="3175">
              <a:solidFill>
                <a:srgbClr val="000000"/>
              </a:solidFill>
            </a:ln>
          </p:spPr>
          <p:txBody>
            <a:bodyPr wrap="square" lIns="0" tIns="0" rIns="0" bIns="0" rtlCol="0"/>
            <a:lstStyle/>
            <a:p>
              <a:endParaRPr sz="1227"/>
            </a:p>
          </p:txBody>
        </p:sp>
        <p:sp>
          <p:nvSpPr>
            <p:cNvPr id="4081" name="object 4081"/>
            <p:cNvSpPr/>
            <p:nvPr/>
          </p:nvSpPr>
          <p:spPr>
            <a:xfrm>
              <a:off x="5489447" y="1973961"/>
              <a:ext cx="94615" cy="0"/>
            </a:xfrm>
            <a:custGeom>
              <a:avLst/>
              <a:gdLst/>
              <a:ahLst/>
              <a:cxnLst/>
              <a:rect l="l" t="t" r="r" b="b"/>
              <a:pathLst>
                <a:path w="94614">
                  <a:moveTo>
                    <a:pt x="0" y="0"/>
                  </a:moveTo>
                  <a:lnTo>
                    <a:pt x="94106" y="0"/>
                  </a:lnTo>
                </a:path>
              </a:pathLst>
            </a:custGeom>
            <a:ln w="3175">
              <a:solidFill>
                <a:srgbClr val="000000"/>
              </a:solidFill>
            </a:ln>
          </p:spPr>
          <p:txBody>
            <a:bodyPr wrap="square" lIns="0" tIns="0" rIns="0" bIns="0" rtlCol="0"/>
            <a:lstStyle/>
            <a:p>
              <a:endParaRPr sz="1227"/>
            </a:p>
          </p:txBody>
        </p:sp>
        <p:sp>
          <p:nvSpPr>
            <p:cNvPr id="4082" name="object 4082"/>
            <p:cNvSpPr/>
            <p:nvPr/>
          </p:nvSpPr>
          <p:spPr>
            <a:xfrm>
              <a:off x="5495163" y="1951482"/>
              <a:ext cx="0" cy="22860"/>
            </a:xfrm>
            <a:custGeom>
              <a:avLst/>
              <a:gdLst/>
              <a:ahLst/>
              <a:cxnLst/>
              <a:rect l="l" t="t" r="r" b="b"/>
              <a:pathLst>
                <a:path h="22860">
                  <a:moveTo>
                    <a:pt x="0" y="22478"/>
                  </a:moveTo>
                  <a:lnTo>
                    <a:pt x="0" y="0"/>
                  </a:lnTo>
                </a:path>
              </a:pathLst>
            </a:custGeom>
            <a:ln w="3175">
              <a:solidFill>
                <a:srgbClr val="000000"/>
              </a:solidFill>
            </a:ln>
          </p:spPr>
          <p:txBody>
            <a:bodyPr wrap="square" lIns="0" tIns="0" rIns="0" bIns="0" rtlCol="0"/>
            <a:lstStyle/>
            <a:p>
              <a:endParaRPr sz="1227"/>
            </a:p>
          </p:txBody>
        </p:sp>
        <p:sp>
          <p:nvSpPr>
            <p:cNvPr id="4083" name="object 4083"/>
            <p:cNvSpPr/>
            <p:nvPr/>
          </p:nvSpPr>
          <p:spPr>
            <a:xfrm>
              <a:off x="6182487" y="1913001"/>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084" name="object 4084"/>
            <p:cNvSpPr/>
            <p:nvPr/>
          </p:nvSpPr>
          <p:spPr>
            <a:xfrm>
              <a:off x="6177152" y="1913001"/>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085" name="object 4085"/>
            <p:cNvSpPr/>
            <p:nvPr/>
          </p:nvSpPr>
          <p:spPr>
            <a:xfrm>
              <a:off x="6709409" y="1913001"/>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086" name="object 4086"/>
            <p:cNvSpPr/>
            <p:nvPr/>
          </p:nvSpPr>
          <p:spPr>
            <a:xfrm>
              <a:off x="6714744" y="1913001"/>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087" name="object 4087"/>
            <p:cNvSpPr/>
            <p:nvPr/>
          </p:nvSpPr>
          <p:spPr>
            <a:xfrm>
              <a:off x="6731507" y="1913001"/>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088" name="object 4088"/>
            <p:cNvSpPr/>
            <p:nvPr/>
          </p:nvSpPr>
          <p:spPr>
            <a:xfrm>
              <a:off x="6642734" y="1913001"/>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089" name="object 4089"/>
            <p:cNvSpPr/>
            <p:nvPr/>
          </p:nvSpPr>
          <p:spPr>
            <a:xfrm>
              <a:off x="6648450" y="1913001"/>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090" name="object 4090"/>
            <p:cNvSpPr/>
            <p:nvPr/>
          </p:nvSpPr>
          <p:spPr>
            <a:xfrm>
              <a:off x="6443090" y="1913001"/>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091" name="object 4091"/>
            <p:cNvSpPr/>
            <p:nvPr/>
          </p:nvSpPr>
          <p:spPr>
            <a:xfrm>
              <a:off x="6448806" y="1913001"/>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092" name="object 4092"/>
            <p:cNvSpPr/>
            <p:nvPr/>
          </p:nvSpPr>
          <p:spPr>
            <a:xfrm>
              <a:off x="6243446" y="1913001"/>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093" name="object 4093"/>
            <p:cNvSpPr/>
            <p:nvPr/>
          </p:nvSpPr>
          <p:spPr>
            <a:xfrm>
              <a:off x="6249162" y="1913001"/>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094" name="object 4094"/>
            <p:cNvSpPr/>
            <p:nvPr/>
          </p:nvSpPr>
          <p:spPr>
            <a:xfrm>
              <a:off x="6154674" y="1935099"/>
              <a:ext cx="582930" cy="0"/>
            </a:xfrm>
            <a:custGeom>
              <a:avLst/>
              <a:gdLst/>
              <a:ahLst/>
              <a:cxnLst/>
              <a:rect l="l" t="t" r="r" b="b"/>
              <a:pathLst>
                <a:path w="582929">
                  <a:moveTo>
                    <a:pt x="0" y="0"/>
                  </a:moveTo>
                  <a:lnTo>
                    <a:pt x="582548" y="0"/>
                  </a:lnTo>
                </a:path>
              </a:pathLst>
            </a:custGeom>
            <a:ln w="3175">
              <a:solidFill>
                <a:srgbClr val="000000"/>
              </a:solidFill>
            </a:ln>
          </p:spPr>
          <p:txBody>
            <a:bodyPr wrap="square" lIns="0" tIns="0" rIns="0" bIns="0" rtlCol="0"/>
            <a:lstStyle/>
            <a:p>
              <a:endParaRPr sz="1227"/>
            </a:p>
          </p:txBody>
        </p:sp>
        <p:sp>
          <p:nvSpPr>
            <p:cNvPr id="4095" name="object 4095"/>
            <p:cNvSpPr/>
            <p:nvPr/>
          </p:nvSpPr>
          <p:spPr>
            <a:xfrm>
              <a:off x="6160388" y="1913001"/>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096" name="object 4096"/>
            <p:cNvSpPr/>
            <p:nvPr/>
          </p:nvSpPr>
          <p:spPr>
            <a:xfrm>
              <a:off x="6848094" y="1913001"/>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097" name="object 4097"/>
            <p:cNvSpPr/>
            <p:nvPr/>
          </p:nvSpPr>
          <p:spPr>
            <a:xfrm>
              <a:off x="6842378" y="1913001"/>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098" name="object 4098"/>
            <p:cNvSpPr/>
            <p:nvPr/>
          </p:nvSpPr>
          <p:spPr>
            <a:xfrm>
              <a:off x="7374636" y="1913001"/>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099" name="object 4099"/>
            <p:cNvSpPr/>
            <p:nvPr/>
          </p:nvSpPr>
          <p:spPr>
            <a:xfrm>
              <a:off x="7380351" y="1913001"/>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100" name="object 4100"/>
            <p:cNvSpPr/>
            <p:nvPr/>
          </p:nvSpPr>
          <p:spPr>
            <a:xfrm>
              <a:off x="7397115" y="1913001"/>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101" name="object 4101"/>
            <p:cNvSpPr/>
            <p:nvPr/>
          </p:nvSpPr>
          <p:spPr>
            <a:xfrm>
              <a:off x="7308341" y="1913001"/>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102" name="object 4102"/>
            <p:cNvSpPr/>
            <p:nvPr/>
          </p:nvSpPr>
          <p:spPr>
            <a:xfrm>
              <a:off x="7313675" y="1913001"/>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103" name="object 4103"/>
            <p:cNvSpPr/>
            <p:nvPr/>
          </p:nvSpPr>
          <p:spPr>
            <a:xfrm>
              <a:off x="7108697" y="1913001"/>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104" name="object 4104"/>
            <p:cNvSpPr/>
            <p:nvPr/>
          </p:nvSpPr>
          <p:spPr>
            <a:xfrm>
              <a:off x="7114032" y="1913001"/>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105" name="object 4105"/>
            <p:cNvSpPr/>
            <p:nvPr/>
          </p:nvSpPr>
          <p:spPr>
            <a:xfrm>
              <a:off x="6909053" y="1913001"/>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106" name="object 4106"/>
            <p:cNvSpPr/>
            <p:nvPr/>
          </p:nvSpPr>
          <p:spPr>
            <a:xfrm>
              <a:off x="6914388" y="1913001"/>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107" name="object 4107"/>
            <p:cNvSpPr/>
            <p:nvPr/>
          </p:nvSpPr>
          <p:spPr>
            <a:xfrm>
              <a:off x="6820281" y="1935099"/>
              <a:ext cx="582295" cy="0"/>
            </a:xfrm>
            <a:custGeom>
              <a:avLst/>
              <a:gdLst/>
              <a:ahLst/>
              <a:cxnLst/>
              <a:rect l="l" t="t" r="r" b="b"/>
              <a:pathLst>
                <a:path w="582295">
                  <a:moveTo>
                    <a:pt x="0" y="0"/>
                  </a:moveTo>
                  <a:lnTo>
                    <a:pt x="582167" y="0"/>
                  </a:lnTo>
                </a:path>
              </a:pathLst>
            </a:custGeom>
            <a:ln w="3175">
              <a:solidFill>
                <a:srgbClr val="000000"/>
              </a:solidFill>
            </a:ln>
          </p:spPr>
          <p:txBody>
            <a:bodyPr wrap="square" lIns="0" tIns="0" rIns="0" bIns="0" rtlCol="0"/>
            <a:lstStyle/>
            <a:p>
              <a:endParaRPr sz="1227"/>
            </a:p>
          </p:txBody>
        </p:sp>
        <p:sp>
          <p:nvSpPr>
            <p:cNvPr id="4108" name="object 4108"/>
            <p:cNvSpPr/>
            <p:nvPr/>
          </p:nvSpPr>
          <p:spPr>
            <a:xfrm>
              <a:off x="6825614" y="1913001"/>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109" name="object 4109"/>
            <p:cNvSpPr/>
            <p:nvPr/>
          </p:nvSpPr>
          <p:spPr>
            <a:xfrm>
              <a:off x="8040242" y="1951482"/>
              <a:ext cx="0" cy="22860"/>
            </a:xfrm>
            <a:custGeom>
              <a:avLst/>
              <a:gdLst/>
              <a:ahLst/>
              <a:cxnLst/>
              <a:rect l="l" t="t" r="r" b="b"/>
              <a:pathLst>
                <a:path h="22860">
                  <a:moveTo>
                    <a:pt x="0" y="0"/>
                  </a:moveTo>
                  <a:lnTo>
                    <a:pt x="0" y="22478"/>
                  </a:lnTo>
                </a:path>
              </a:pathLst>
            </a:custGeom>
            <a:ln w="3175">
              <a:solidFill>
                <a:srgbClr val="000000"/>
              </a:solidFill>
            </a:ln>
          </p:spPr>
          <p:txBody>
            <a:bodyPr wrap="square" lIns="0" tIns="0" rIns="0" bIns="0" rtlCol="0"/>
            <a:lstStyle/>
            <a:p>
              <a:endParaRPr sz="1227"/>
            </a:p>
          </p:txBody>
        </p:sp>
        <p:sp>
          <p:nvSpPr>
            <p:cNvPr id="4110" name="object 4110"/>
            <p:cNvSpPr/>
            <p:nvPr/>
          </p:nvSpPr>
          <p:spPr>
            <a:xfrm>
              <a:off x="8045577" y="1951482"/>
              <a:ext cx="0" cy="22860"/>
            </a:xfrm>
            <a:custGeom>
              <a:avLst/>
              <a:gdLst/>
              <a:ahLst/>
              <a:cxnLst/>
              <a:rect l="l" t="t" r="r" b="b"/>
              <a:pathLst>
                <a:path h="22860">
                  <a:moveTo>
                    <a:pt x="0" y="22478"/>
                  </a:moveTo>
                  <a:lnTo>
                    <a:pt x="0" y="0"/>
                  </a:lnTo>
                </a:path>
              </a:pathLst>
            </a:custGeom>
            <a:ln w="3175">
              <a:solidFill>
                <a:srgbClr val="000000"/>
              </a:solidFill>
            </a:ln>
          </p:spPr>
          <p:txBody>
            <a:bodyPr wrap="square" lIns="0" tIns="0" rIns="0" bIns="0" rtlCol="0"/>
            <a:lstStyle/>
            <a:p>
              <a:endParaRPr sz="1227"/>
            </a:p>
          </p:txBody>
        </p:sp>
        <p:sp>
          <p:nvSpPr>
            <p:cNvPr id="4111" name="object 4111"/>
            <p:cNvSpPr/>
            <p:nvPr/>
          </p:nvSpPr>
          <p:spPr>
            <a:xfrm>
              <a:off x="7513319" y="1951482"/>
              <a:ext cx="0" cy="22860"/>
            </a:xfrm>
            <a:custGeom>
              <a:avLst/>
              <a:gdLst/>
              <a:ahLst/>
              <a:cxnLst/>
              <a:rect l="l" t="t" r="r" b="b"/>
              <a:pathLst>
                <a:path h="22860">
                  <a:moveTo>
                    <a:pt x="0" y="0"/>
                  </a:moveTo>
                  <a:lnTo>
                    <a:pt x="0" y="22478"/>
                  </a:lnTo>
                </a:path>
              </a:pathLst>
            </a:custGeom>
            <a:ln w="3175">
              <a:solidFill>
                <a:srgbClr val="000000"/>
              </a:solidFill>
            </a:ln>
          </p:spPr>
          <p:txBody>
            <a:bodyPr wrap="square" lIns="0" tIns="0" rIns="0" bIns="0" rtlCol="0"/>
            <a:lstStyle/>
            <a:p>
              <a:endParaRPr sz="1227"/>
            </a:p>
          </p:txBody>
        </p:sp>
        <p:sp>
          <p:nvSpPr>
            <p:cNvPr id="4112" name="object 4112"/>
            <p:cNvSpPr/>
            <p:nvPr/>
          </p:nvSpPr>
          <p:spPr>
            <a:xfrm>
              <a:off x="7507986" y="1951482"/>
              <a:ext cx="0" cy="22860"/>
            </a:xfrm>
            <a:custGeom>
              <a:avLst/>
              <a:gdLst/>
              <a:ahLst/>
              <a:cxnLst/>
              <a:rect l="l" t="t" r="r" b="b"/>
              <a:pathLst>
                <a:path h="22860">
                  <a:moveTo>
                    <a:pt x="0" y="22478"/>
                  </a:moveTo>
                  <a:lnTo>
                    <a:pt x="0" y="0"/>
                  </a:lnTo>
                </a:path>
              </a:pathLst>
            </a:custGeom>
            <a:ln w="3175">
              <a:solidFill>
                <a:srgbClr val="000000"/>
              </a:solidFill>
            </a:ln>
          </p:spPr>
          <p:txBody>
            <a:bodyPr wrap="square" lIns="0" tIns="0" rIns="0" bIns="0" rtlCol="0"/>
            <a:lstStyle/>
            <a:p>
              <a:endParaRPr sz="1227"/>
            </a:p>
          </p:txBody>
        </p:sp>
        <p:sp>
          <p:nvSpPr>
            <p:cNvPr id="4113" name="object 4113"/>
            <p:cNvSpPr/>
            <p:nvPr/>
          </p:nvSpPr>
          <p:spPr>
            <a:xfrm>
              <a:off x="7491221" y="1951482"/>
              <a:ext cx="0" cy="22860"/>
            </a:xfrm>
            <a:custGeom>
              <a:avLst/>
              <a:gdLst/>
              <a:ahLst/>
              <a:cxnLst/>
              <a:rect l="l" t="t" r="r" b="b"/>
              <a:pathLst>
                <a:path h="22860">
                  <a:moveTo>
                    <a:pt x="0" y="0"/>
                  </a:moveTo>
                  <a:lnTo>
                    <a:pt x="0" y="22478"/>
                  </a:lnTo>
                </a:path>
              </a:pathLst>
            </a:custGeom>
            <a:ln w="3175">
              <a:solidFill>
                <a:srgbClr val="000000"/>
              </a:solidFill>
            </a:ln>
          </p:spPr>
          <p:txBody>
            <a:bodyPr wrap="square" lIns="0" tIns="0" rIns="0" bIns="0" rtlCol="0"/>
            <a:lstStyle/>
            <a:p>
              <a:endParaRPr sz="1227"/>
            </a:p>
          </p:txBody>
        </p:sp>
        <p:sp>
          <p:nvSpPr>
            <p:cNvPr id="4114" name="object 4114"/>
            <p:cNvSpPr/>
            <p:nvPr/>
          </p:nvSpPr>
          <p:spPr>
            <a:xfrm>
              <a:off x="7579994" y="1951482"/>
              <a:ext cx="0" cy="22860"/>
            </a:xfrm>
            <a:custGeom>
              <a:avLst/>
              <a:gdLst/>
              <a:ahLst/>
              <a:cxnLst/>
              <a:rect l="l" t="t" r="r" b="b"/>
              <a:pathLst>
                <a:path h="22860">
                  <a:moveTo>
                    <a:pt x="0" y="0"/>
                  </a:moveTo>
                  <a:lnTo>
                    <a:pt x="0" y="22478"/>
                  </a:lnTo>
                </a:path>
              </a:pathLst>
            </a:custGeom>
            <a:ln w="3175">
              <a:solidFill>
                <a:srgbClr val="000000"/>
              </a:solidFill>
            </a:ln>
          </p:spPr>
          <p:txBody>
            <a:bodyPr wrap="square" lIns="0" tIns="0" rIns="0" bIns="0" rtlCol="0"/>
            <a:lstStyle/>
            <a:p>
              <a:endParaRPr sz="1227"/>
            </a:p>
          </p:txBody>
        </p:sp>
        <p:sp>
          <p:nvSpPr>
            <p:cNvPr id="4115" name="object 4115"/>
            <p:cNvSpPr/>
            <p:nvPr/>
          </p:nvSpPr>
          <p:spPr>
            <a:xfrm>
              <a:off x="7574279" y="1951482"/>
              <a:ext cx="0" cy="22860"/>
            </a:xfrm>
            <a:custGeom>
              <a:avLst/>
              <a:gdLst/>
              <a:ahLst/>
              <a:cxnLst/>
              <a:rect l="l" t="t" r="r" b="b"/>
              <a:pathLst>
                <a:path h="22860">
                  <a:moveTo>
                    <a:pt x="0" y="22478"/>
                  </a:moveTo>
                  <a:lnTo>
                    <a:pt x="0" y="0"/>
                  </a:lnTo>
                </a:path>
              </a:pathLst>
            </a:custGeom>
            <a:ln w="3175">
              <a:solidFill>
                <a:srgbClr val="000000"/>
              </a:solidFill>
            </a:ln>
          </p:spPr>
          <p:txBody>
            <a:bodyPr wrap="square" lIns="0" tIns="0" rIns="0" bIns="0" rtlCol="0"/>
            <a:lstStyle/>
            <a:p>
              <a:endParaRPr sz="1227"/>
            </a:p>
          </p:txBody>
        </p:sp>
        <p:sp>
          <p:nvSpPr>
            <p:cNvPr id="4116" name="object 4116"/>
            <p:cNvSpPr/>
            <p:nvPr/>
          </p:nvSpPr>
          <p:spPr>
            <a:xfrm>
              <a:off x="7773924" y="1951482"/>
              <a:ext cx="5715" cy="0"/>
            </a:xfrm>
            <a:custGeom>
              <a:avLst/>
              <a:gdLst/>
              <a:ahLst/>
              <a:cxnLst/>
              <a:rect l="l" t="t" r="r" b="b"/>
              <a:pathLst>
                <a:path w="5715">
                  <a:moveTo>
                    <a:pt x="0" y="0"/>
                  </a:moveTo>
                  <a:lnTo>
                    <a:pt x="5714" y="0"/>
                  </a:lnTo>
                </a:path>
              </a:pathLst>
            </a:custGeom>
            <a:ln w="3175">
              <a:solidFill>
                <a:srgbClr val="000000"/>
              </a:solidFill>
            </a:ln>
          </p:spPr>
          <p:txBody>
            <a:bodyPr wrap="square" lIns="0" tIns="0" rIns="0" bIns="0" rtlCol="0"/>
            <a:lstStyle/>
            <a:p>
              <a:endParaRPr sz="1227"/>
            </a:p>
          </p:txBody>
        </p:sp>
        <p:sp>
          <p:nvSpPr>
            <p:cNvPr id="4117" name="object 4117"/>
            <p:cNvSpPr/>
            <p:nvPr/>
          </p:nvSpPr>
          <p:spPr>
            <a:xfrm>
              <a:off x="7779639" y="1951482"/>
              <a:ext cx="0" cy="22860"/>
            </a:xfrm>
            <a:custGeom>
              <a:avLst/>
              <a:gdLst/>
              <a:ahLst/>
              <a:cxnLst/>
              <a:rect l="l" t="t" r="r" b="b"/>
              <a:pathLst>
                <a:path h="22860">
                  <a:moveTo>
                    <a:pt x="0" y="0"/>
                  </a:moveTo>
                  <a:lnTo>
                    <a:pt x="0" y="22478"/>
                  </a:lnTo>
                </a:path>
              </a:pathLst>
            </a:custGeom>
            <a:ln w="3175">
              <a:solidFill>
                <a:srgbClr val="000000"/>
              </a:solidFill>
            </a:ln>
          </p:spPr>
          <p:txBody>
            <a:bodyPr wrap="square" lIns="0" tIns="0" rIns="0" bIns="0" rtlCol="0"/>
            <a:lstStyle/>
            <a:p>
              <a:endParaRPr sz="1227"/>
            </a:p>
          </p:txBody>
        </p:sp>
        <p:sp>
          <p:nvSpPr>
            <p:cNvPr id="4118" name="object 4118"/>
            <p:cNvSpPr/>
            <p:nvPr/>
          </p:nvSpPr>
          <p:spPr>
            <a:xfrm>
              <a:off x="7773924" y="1973961"/>
              <a:ext cx="5715" cy="0"/>
            </a:xfrm>
            <a:custGeom>
              <a:avLst/>
              <a:gdLst/>
              <a:ahLst/>
              <a:cxnLst/>
              <a:rect l="l" t="t" r="r" b="b"/>
              <a:pathLst>
                <a:path w="5715">
                  <a:moveTo>
                    <a:pt x="5714" y="0"/>
                  </a:moveTo>
                  <a:lnTo>
                    <a:pt x="0" y="0"/>
                  </a:lnTo>
                </a:path>
              </a:pathLst>
            </a:custGeom>
            <a:ln w="3175">
              <a:solidFill>
                <a:srgbClr val="000000"/>
              </a:solidFill>
            </a:ln>
          </p:spPr>
          <p:txBody>
            <a:bodyPr wrap="square" lIns="0" tIns="0" rIns="0" bIns="0" rtlCol="0"/>
            <a:lstStyle/>
            <a:p>
              <a:endParaRPr sz="1227"/>
            </a:p>
          </p:txBody>
        </p:sp>
        <p:sp>
          <p:nvSpPr>
            <p:cNvPr id="4119" name="object 4119"/>
            <p:cNvSpPr/>
            <p:nvPr/>
          </p:nvSpPr>
          <p:spPr>
            <a:xfrm>
              <a:off x="7773924" y="1951482"/>
              <a:ext cx="0" cy="22860"/>
            </a:xfrm>
            <a:custGeom>
              <a:avLst/>
              <a:gdLst/>
              <a:ahLst/>
              <a:cxnLst/>
              <a:rect l="l" t="t" r="r" b="b"/>
              <a:pathLst>
                <a:path h="22860">
                  <a:moveTo>
                    <a:pt x="0" y="22478"/>
                  </a:moveTo>
                  <a:lnTo>
                    <a:pt x="0" y="0"/>
                  </a:lnTo>
                </a:path>
              </a:pathLst>
            </a:custGeom>
            <a:ln w="3175">
              <a:solidFill>
                <a:srgbClr val="000000"/>
              </a:solidFill>
            </a:ln>
          </p:spPr>
          <p:txBody>
            <a:bodyPr wrap="square" lIns="0" tIns="0" rIns="0" bIns="0" rtlCol="0"/>
            <a:lstStyle/>
            <a:p>
              <a:endParaRPr sz="1227"/>
            </a:p>
          </p:txBody>
        </p:sp>
        <p:sp>
          <p:nvSpPr>
            <p:cNvPr id="4120" name="object 4120"/>
            <p:cNvSpPr/>
            <p:nvPr/>
          </p:nvSpPr>
          <p:spPr>
            <a:xfrm>
              <a:off x="7979282" y="1951482"/>
              <a:ext cx="0" cy="22860"/>
            </a:xfrm>
            <a:custGeom>
              <a:avLst/>
              <a:gdLst/>
              <a:ahLst/>
              <a:cxnLst/>
              <a:rect l="l" t="t" r="r" b="b"/>
              <a:pathLst>
                <a:path h="22860">
                  <a:moveTo>
                    <a:pt x="0" y="0"/>
                  </a:moveTo>
                  <a:lnTo>
                    <a:pt x="0" y="22478"/>
                  </a:lnTo>
                </a:path>
              </a:pathLst>
            </a:custGeom>
            <a:ln w="3175">
              <a:solidFill>
                <a:srgbClr val="000000"/>
              </a:solidFill>
            </a:ln>
          </p:spPr>
          <p:txBody>
            <a:bodyPr wrap="square" lIns="0" tIns="0" rIns="0" bIns="0" rtlCol="0"/>
            <a:lstStyle/>
            <a:p>
              <a:endParaRPr sz="1227"/>
            </a:p>
          </p:txBody>
        </p:sp>
        <p:sp>
          <p:nvSpPr>
            <p:cNvPr id="4121" name="object 4121"/>
            <p:cNvSpPr/>
            <p:nvPr/>
          </p:nvSpPr>
          <p:spPr>
            <a:xfrm>
              <a:off x="7973567" y="1951482"/>
              <a:ext cx="0" cy="22860"/>
            </a:xfrm>
            <a:custGeom>
              <a:avLst/>
              <a:gdLst/>
              <a:ahLst/>
              <a:cxnLst/>
              <a:rect l="l" t="t" r="r" b="b"/>
              <a:pathLst>
                <a:path h="22860">
                  <a:moveTo>
                    <a:pt x="0" y="22478"/>
                  </a:moveTo>
                  <a:lnTo>
                    <a:pt x="0" y="0"/>
                  </a:lnTo>
                </a:path>
              </a:pathLst>
            </a:custGeom>
            <a:ln w="3175">
              <a:solidFill>
                <a:srgbClr val="000000"/>
              </a:solidFill>
            </a:ln>
          </p:spPr>
          <p:txBody>
            <a:bodyPr wrap="square" lIns="0" tIns="0" rIns="0" bIns="0" rtlCol="0"/>
            <a:lstStyle/>
            <a:p>
              <a:endParaRPr sz="1227"/>
            </a:p>
          </p:txBody>
        </p:sp>
        <p:sp>
          <p:nvSpPr>
            <p:cNvPr id="4122" name="object 4122"/>
            <p:cNvSpPr/>
            <p:nvPr/>
          </p:nvSpPr>
          <p:spPr>
            <a:xfrm>
              <a:off x="8062341" y="1951482"/>
              <a:ext cx="0" cy="22860"/>
            </a:xfrm>
            <a:custGeom>
              <a:avLst/>
              <a:gdLst/>
              <a:ahLst/>
              <a:cxnLst/>
              <a:rect l="l" t="t" r="r" b="b"/>
              <a:pathLst>
                <a:path h="22860">
                  <a:moveTo>
                    <a:pt x="0" y="22478"/>
                  </a:moveTo>
                  <a:lnTo>
                    <a:pt x="0" y="0"/>
                  </a:lnTo>
                </a:path>
              </a:pathLst>
            </a:custGeom>
            <a:ln w="3175">
              <a:solidFill>
                <a:srgbClr val="000000"/>
              </a:solidFill>
            </a:ln>
          </p:spPr>
          <p:txBody>
            <a:bodyPr wrap="square" lIns="0" tIns="0" rIns="0" bIns="0" rtlCol="0"/>
            <a:lstStyle/>
            <a:p>
              <a:endParaRPr sz="1227"/>
            </a:p>
          </p:txBody>
        </p:sp>
        <p:sp>
          <p:nvSpPr>
            <p:cNvPr id="4123" name="object 4123"/>
            <p:cNvSpPr/>
            <p:nvPr/>
          </p:nvSpPr>
          <p:spPr>
            <a:xfrm>
              <a:off x="8178927" y="1951482"/>
              <a:ext cx="0" cy="22860"/>
            </a:xfrm>
            <a:custGeom>
              <a:avLst/>
              <a:gdLst/>
              <a:ahLst/>
              <a:cxnLst/>
              <a:rect l="l" t="t" r="r" b="b"/>
              <a:pathLst>
                <a:path h="22860">
                  <a:moveTo>
                    <a:pt x="0" y="0"/>
                  </a:moveTo>
                  <a:lnTo>
                    <a:pt x="0" y="22478"/>
                  </a:lnTo>
                </a:path>
              </a:pathLst>
            </a:custGeom>
            <a:ln w="3175">
              <a:solidFill>
                <a:srgbClr val="000000"/>
              </a:solidFill>
            </a:ln>
          </p:spPr>
          <p:txBody>
            <a:bodyPr wrap="square" lIns="0" tIns="0" rIns="0" bIns="0" rtlCol="0"/>
            <a:lstStyle/>
            <a:p>
              <a:endParaRPr sz="1227"/>
            </a:p>
          </p:txBody>
        </p:sp>
        <p:sp>
          <p:nvSpPr>
            <p:cNvPr id="4124" name="object 4124"/>
            <p:cNvSpPr/>
            <p:nvPr/>
          </p:nvSpPr>
          <p:spPr>
            <a:xfrm>
              <a:off x="8173212" y="1951482"/>
              <a:ext cx="0" cy="22860"/>
            </a:xfrm>
            <a:custGeom>
              <a:avLst/>
              <a:gdLst/>
              <a:ahLst/>
              <a:cxnLst/>
              <a:rect l="l" t="t" r="r" b="b"/>
              <a:pathLst>
                <a:path h="22860">
                  <a:moveTo>
                    <a:pt x="0" y="22478"/>
                  </a:moveTo>
                  <a:lnTo>
                    <a:pt x="0" y="0"/>
                  </a:lnTo>
                </a:path>
              </a:pathLst>
            </a:custGeom>
            <a:ln w="3175">
              <a:solidFill>
                <a:srgbClr val="000000"/>
              </a:solidFill>
            </a:ln>
          </p:spPr>
          <p:txBody>
            <a:bodyPr wrap="square" lIns="0" tIns="0" rIns="0" bIns="0" rtlCol="0"/>
            <a:lstStyle/>
            <a:p>
              <a:endParaRPr sz="1227"/>
            </a:p>
          </p:txBody>
        </p:sp>
        <p:sp>
          <p:nvSpPr>
            <p:cNvPr id="4125" name="object 4125"/>
            <p:cNvSpPr/>
            <p:nvPr/>
          </p:nvSpPr>
          <p:spPr>
            <a:xfrm>
              <a:off x="8705468" y="1951482"/>
              <a:ext cx="0" cy="22860"/>
            </a:xfrm>
            <a:custGeom>
              <a:avLst/>
              <a:gdLst/>
              <a:ahLst/>
              <a:cxnLst/>
              <a:rect l="l" t="t" r="r" b="b"/>
              <a:pathLst>
                <a:path h="22860">
                  <a:moveTo>
                    <a:pt x="0" y="0"/>
                  </a:moveTo>
                  <a:lnTo>
                    <a:pt x="0" y="22478"/>
                  </a:lnTo>
                </a:path>
              </a:pathLst>
            </a:custGeom>
            <a:ln w="3175">
              <a:solidFill>
                <a:srgbClr val="000000"/>
              </a:solidFill>
            </a:ln>
          </p:spPr>
          <p:txBody>
            <a:bodyPr wrap="square" lIns="0" tIns="0" rIns="0" bIns="0" rtlCol="0"/>
            <a:lstStyle/>
            <a:p>
              <a:endParaRPr sz="1227"/>
            </a:p>
          </p:txBody>
        </p:sp>
        <p:sp>
          <p:nvSpPr>
            <p:cNvPr id="4126" name="object 4126"/>
            <p:cNvSpPr/>
            <p:nvPr/>
          </p:nvSpPr>
          <p:spPr>
            <a:xfrm>
              <a:off x="8711183" y="1951482"/>
              <a:ext cx="0" cy="22860"/>
            </a:xfrm>
            <a:custGeom>
              <a:avLst/>
              <a:gdLst/>
              <a:ahLst/>
              <a:cxnLst/>
              <a:rect l="l" t="t" r="r" b="b"/>
              <a:pathLst>
                <a:path h="22860">
                  <a:moveTo>
                    <a:pt x="0" y="22478"/>
                  </a:moveTo>
                  <a:lnTo>
                    <a:pt x="0" y="0"/>
                  </a:lnTo>
                </a:path>
              </a:pathLst>
            </a:custGeom>
            <a:ln w="3175">
              <a:solidFill>
                <a:srgbClr val="000000"/>
              </a:solidFill>
            </a:ln>
          </p:spPr>
          <p:txBody>
            <a:bodyPr wrap="square" lIns="0" tIns="0" rIns="0" bIns="0" rtlCol="0"/>
            <a:lstStyle/>
            <a:p>
              <a:endParaRPr sz="1227"/>
            </a:p>
          </p:txBody>
        </p:sp>
        <p:sp>
          <p:nvSpPr>
            <p:cNvPr id="4127" name="object 4127"/>
            <p:cNvSpPr/>
            <p:nvPr/>
          </p:nvSpPr>
          <p:spPr>
            <a:xfrm>
              <a:off x="8727566" y="1951482"/>
              <a:ext cx="0" cy="22860"/>
            </a:xfrm>
            <a:custGeom>
              <a:avLst/>
              <a:gdLst/>
              <a:ahLst/>
              <a:cxnLst/>
              <a:rect l="l" t="t" r="r" b="b"/>
              <a:pathLst>
                <a:path h="22860">
                  <a:moveTo>
                    <a:pt x="0" y="0"/>
                  </a:moveTo>
                  <a:lnTo>
                    <a:pt x="0" y="22478"/>
                  </a:lnTo>
                </a:path>
              </a:pathLst>
            </a:custGeom>
            <a:ln w="3175">
              <a:solidFill>
                <a:srgbClr val="000000"/>
              </a:solidFill>
            </a:ln>
          </p:spPr>
          <p:txBody>
            <a:bodyPr wrap="square" lIns="0" tIns="0" rIns="0" bIns="0" rtlCol="0"/>
            <a:lstStyle/>
            <a:p>
              <a:endParaRPr sz="1227"/>
            </a:p>
          </p:txBody>
        </p:sp>
        <p:sp>
          <p:nvSpPr>
            <p:cNvPr id="4128" name="object 4128"/>
            <p:cNvSpPr/>
            <p:nvPr/>
          </p:nvSpPr>
          <p:spPr>
            <a:xfrm>
              <a:off x="8639175" y="1951482"/>
              <a:ext cx="0" cy="22860"/>
            </a:xfrm>
            <a:custGeom>
              <a:avLst/>
              <a:gdLst/>
              <a:ahLst/>
              <a:cxnLst/>
              <a:rect l="l" t="t" r="r" b="b"/>
              <a:pathLst>
                <a:path h="22860">
                  <a:moveTo>
                    <a:pt x="0" y="0"/>
                  </a:moveTo>
                  <a:lnTo>
                    <a:pt x="0" y="22478"/>
                  </a:lnTo>
                </a:path>
              </a:pathLst>
            </a:custGeom>
            <a:ln w="3175">
              <a:solidFill>
                <a:srgbClr val="000000"/>
              </a:solidFill>
            </a:ln>
          </p:spPr>
          <p:txBody>
            <a:bodyPr wrap="square" lIns="0" tIns="0" rIns="0" bIns="0" rtlCol="0"/>
            <a:lstStyle/>
            <a:p>
              <a:endParaRPr sz="1227"/>
            </a:p>
          </p:txBody>
        </p:sp>
        <p:sp>
          <p:nvSpPr>
            <p:cNvPr id="4129" name="object 4129"/>
            <p:cNvSpPr/>
            <p:nvPr/>
          </p:nvSpPr>
          <p:spPr>
            <a:xfrm>
              <a:off x="8644508" y="1951482"/>
              <a:ext cx="0" cy="22860"/>
            </a:xfrm>
            <a:custGeom>
              <a:avLst/>
              <a:gdLst/>
              <a:ahLst/>
              <a:cxnLst/>
              <a:rect l="l" t="t" r="r" b="b"/>
              <a:pathLst>
                <a:path h="22860">
                  <a:moveTo>
                    <a:pt x="0" y="22478"/>
                  </a:moveTo>
                  <a:lnTo>
                    <a:pt x="0" y="0"/>
                  </a:lnTo>
                </a:path>
              </a:pathLst>
            </a:custGeom>
            <a:ln w="3175">
              <a:solidFill>
                <a:srgbClr val="000000"/>
              </a:solidFill>
            </a:ln>
          </p:spPr>
          <p:txBody>
            <a:bodyPr wrap="square" lIns="0" tIns="0" rIns="0" bIns="0" rtlCol="0"/>
            <a:lstStyle/>
            <a:p>
              <a:endParaRPr sz="1227"/>
            </a:p>
          </p:txBody>
        </p:sp>
        <p:sp>
          <p:nvSpPr>
            <p:cNvPr id="4130" name="object 4130"/>
            <p:cNvSpPr/>
            <p:nvPr/>
          </p:nvSpPr>
          <p:spPr>
            <a:xfrm>
              <a:off x="8439530" y="1951482"/>
              <a:ext cx="5715" cy="0"/>
            </a:xfrm>
            <a:custGeom>
              <a:avLst/>
              <a:gdLst/>
              <a:ahLst/>
              <a:cxnLst/>
              <a:rect l="l" t="t" r="r" b="b"/>
              <a:pathLst>
                <a:path w="5715">
                  <a:moveTo>
                    <a:pt x="5333" y="0"/>
                  </a:moveTo>
                  <a:lnTo>
                    <a:pt x="0" y="0"/>
                  </a:lnTo>
                </a:path>
              </a:pathLst>
            </a:custGeom>
            <a:ln w="3175">
              <a:solidFill>
                <a:srgbClr val="000000"/>
              </a:solidFill>
            </a:ln>
          </p:spPr>
          <p:txBody>
            <a:bodyPr wrap="square" lIns="0" tIns="0" rIns="0" bIns="0" rtlCol="0"/>
            <a:lstStyle/>
            <a:p>
              <a:endParaRPr sz="1227"/>
            </a:p>
          </p:txBody>
        </p:sp>
        <p:sp>
          <p:nvSpPr>
            <p:cNvPr id="4131" name="object 4131"/>
            <p:cNvSpPr/>
            <p:nvPr/>
          </p:nvSpPr>
          <p:spPr>
            <a:xfrm>
              <a:off x="8439530" y="1951482"/>
              <a:ext cx="0" cy="22860"/>
            </a:xfrm>
            <a:custGeom>
              <a:avLst/>
              <a:gdLst/>
              <a:ahLst/>
              <a:cxnLst/>
              <a:rect l="l" t="t" r="r" b="b"/>
              <a:pathLst>
                <a:path h="22860">
                  <a:moveTo>
                    <a:pt x="0" y="0"/>
                  </a:moveTo>
                  <a:lnTo>
                    <a:pt x="0" y="22478"/>
                  </a:lnTo>
                </a:path>
              </a:pathLst>
            </a:custGeom>
            <a:ln w="3175">
              <a:solidFill>
                <a:srgbClr val="000000"/>
              </a:solidFill>
            </a:ln>
          </p:spPr>
          <p:txBody>
            <a:bodyPr wrap="square" lIns="0" tIns="0" rIns="0" bIns="0" rtlCol="0"/>
            <a:lstStyle/>
            <a:p>
              <a:endParaRPr sz="1227"/>
            </a:p>
          </p:txBody>
        </p:sp>
        <p:sp>
          <p:nvSpPr>
            <p:cNvPr id="4132" name="object 4132"/>
            <p:cNvSpPr/>
            <p:nvPr/>
          </p:nvSpPr>
          <p:spPr>
            <a:xfrm>
              <a:off x="8439530" y="1973961"/>
              <a:ext cx="5715" cy="0"/>
            </a:xfrm>
            <a:custGeom>
              <a:avLst/>
              <a:gdLst/>
              <a:ahLst/>
              <a:cxnLst/>
              <a:rect l="l" t="t" r="r" b="b"/>
              <a:pathLst>
                <a:path w="5715">
                  <a:moveTo>
                    <a:pt x="0" y="0"/>
                  </a:moveTo>
                  <a:lnTo>
                    <a:pt x="5333" y="0"/>
                  </a:lnTo>
                </a:path>
              </a:pathLst>
            </a:custGeom>
            <a:ln w="3175">
              <a:solidFill>
                <a:srgbClr val="000000"/>
              </a:solidFill>
            </a:ln>
          </p:spPr>
          <p:txBody>
            <a:bodyPr wrap="square" lIns="0" tIns="0" rIns="0" bIns="0" rtlCol="0"/>
            <a:lstStyle/>
            <a:p>
              <a:endParaRPr sz="1227"/>
            </a:p>
          </p:txBody>
        </p:sp>
        <p:sp>
          <p:nvSpPr>
            <p:cNvPr id="4133" name="object 4133"/>
            <p:cNvSpPr/>
            <p:nvPr/>
          </p:nvSpPr>
          <p:spPr>
            <a:xfrm>
              <a:off x="8444865" y="1951482"/>
              <a:ext cx="0" cy="22860"/>
            </a:xfrm>
            <a:custGeom>
              <a:avLst/>
              <a:gdLst/>
              <a:ahLst/>
              <a:cxnLst/>
              <a:rect l="l" t="t" r="r" b="b"/>
              <a:pathLst>
                <a:path h="22860">
                  <a:moveTo>
                    <a:pt x="0" y="22478"/>
                  </a:moveTo>
                  <a:lnTo>
                    <a:pt x="0" y="0"/>
                  </a:lnTo>
                </a:path>
              </a:pathLst>
            </a:custGeom>
            <a:ln w="3175">
              <a:solidFill>
                <a:srgbClr val="000000"/>
              </a:solidFill>
            </a:ln>
          </p:spPr>
          <p:txBody>
            <a:bodyPr wrap="square" lIns="0" tIns="0" rIns="0" bIns="0" rtlCol="0"/>
            <a:lstStyle/>
            <a:p>
              <a:endParaRPr sz="1227"/>
            </a:p>
          </p:txBody>
        </p:sp>
        <p:sp>
          <p:nvSpPr>
            <p:cNvPr id="4134" name="object 4134"/>
            <p:cNvSpPr/>
            <p:nvPr/>
          </p:nvSpPr>
          <p:spPr>
            <a:xfrm>
              <a:off x="8239887" y="1951482"/>
              <a:ext cx="0" cy="22860"/>
            </a:xfrm>
            <a:custGeom>
              <a:avLst/>
              <a:gdLst/>
              <a:ahLst/>
              <a:cxnLst/>
              <a:rect l="l" t="t" r="r" b="b"/>
              <a:pathLst>
                <a:path h="22860">
                  <a:moveTo>
                    <a:pt x="0" y="0"/>
                  </a:moveTo>
                  <a:lnTo>
                    <a:pt x="0" y="22478"/>
                  </a:lnTo>
                </a:path>
              </a:pathLst>
            </a:custGeom>
            <a:ln w="3175">
              <a:solidFill>
                <a:srgbClr val="000000"/>
              </a:solidFill>
            </a:ln>
          </p:spPr>
          <p:txBody>
            <a:bodyPr wrap="square" lIns="0" tIns="0" rIns="0" bIns="0" rtlCol="0"/>
            <a:lstStyle/>
            <a:p>
              <a:endParaRPr sz="1227"/>
            </a:p>
          </p:txBody>
        </p:sp>
        <p:sp>
          <p:nvSpPr>
            <p:cNvPr id="4135" name="object 4135"/>
            <p:cNvSpPr/>
            <p:nvPr/>
          </p:nvSpPr>
          <p:spPr>
            <a:xfrm>
              <a:off x="8245220" y="1951482"/>
              <a:ext cx="0" cy="22860"/>
            </a:xfrm>
            <a:custGeom>
              <a:avLst/>
              <a:gdLst/>
              <a:ahLst/>
              <a:cxnLst/>
              <a:rect l="l" t="t" r="r" b="b"/>
              <a:pathLst>
                <a:path h="22860">
                  <a:moveTo>
                    <a:pt x="0" y="22478"/>
                  </a:moveTo>
                  <a:lnTo>
                    <a:pt x="0" y="0"/>
                  </a:lnTo>
                </a:path>
              </a:pathLst>
            </a:custGeom>
            <a:ln w="3175">
              <a:solidFill>
                <a:srgbClr val="000000"/>
              </a:solidFill>
            </a:ln>
          </p:spPr>
          <p:txBody>
            <a:bodyPr wrap="square" lIns="0" tIns="0" rIns="0" bIns="0" rtlCol="0"/>
            <a:lstStyle/>
            <a:p>
              <a:endParaRPr sz="1227"/>
            </a:p>
          </p:txBody>
        </p:sp>
        <p:sp>
          <p:nvSpPr>
            <p:cNvPr id="4136" name="object 4136"/>
            <p:cNvSpPr/>
            <p:nvPr/>
          </p:nvSpPr>
          <p:spPr>
            <a:xfrm>
              <a:off x="8151114" y="1973961"/>
              <a:ext cx="94615" cy="0"/>
            </a:xfrm>
            <a:custGeom>
              <a:avLst/>
              <a:gdLst/>
              <a:ahLst/>
              <a:cxnLst/>
              <a:rect l="l" t="t" r="r" b="b"/>
              <a:pathLst>
                <a:path w="94615">
                  <a:moveTo>
                    <a:pt x="0" y="0"/>
                  </a:moveTo>
                  <a:lnTo>
                    <a:pt x="94106" y="0"/>
                  </a:lnTo>
                </a:path>
              </a:pathLst>
            </a:custGeom>
            <a:ln w="3175">
              <a:solidFill>
                <a:srgbClr val="000000"/>
              </a:solidFill>
            </a:ln>
          </p:spPr>
          <p:txBody>
            <a:bodyPr wrap="square" lIns="0" tIns="0" rIns="0" bIns="0" rtlCol="0"/>
            <a:lstStyle/>
            <a:p>
              <a:endParaRPr sz="1227"/>
            </a:p>
          </p:txBody>
        </p:sp>
        <p:sp>
          <p:nvSpPr>
            <p:cNvPr id="4137" name="object 4137"/>
            <p:cNvSpPr/>
            <p:nvPr/>
          </p:nvSpPr>
          <p:spPr>
            <a:xfrm>
              <a:off x="8156447" y="1951482"/>
              <a:ext cx="0" cy="22860"/>
            </a:xfrm>
            <a:custGeom>
              <a:avLst/>
              <a:gdLst/>
              <a:ahLst/>
              <a:cxnLst/>
              <a:rect l="l" t="t" r="r" b="b"/>
              <a:pathLst>
                <a:path h="22860">
                  <a:moveTo>
                    <a:pt x="0" y="22478"/>
                  </a:moveTo>
                  <a:lnTo>
                    <a:pt x="0" y="0"/>
                  </a:lnTo>
                </a:path>
              </a:pathLst>
            </a:custGeom>
            <a:ln w="3175">
              <a:solidFill>
                <a:srgbClr val="000000"/>
              </a:solidFill>
            </a:ln>
          </p:spPr>
          <p:txBody>
            <a:bodyPr wrap="square" lIns="0" tIns="0" rIns="0" bIns="0" rtlCol="0"/>
            <a:lstStyle/>
            <a:p>
              <a:endParaRPr sz="1227"/>
            </a:p>
          </p:txBody>
        </p:sp>
        <p:sp>
          <p:nvSpPr>
            <p:cNvPr id="4138" name="object 4138"/>
            <p:cNvSpPr/>
            <p:nvPr/>
          </p:nvSpPr>
          <p:spPr>
            <a:xfrm>
              <a:off x="9304401" y="1913001"/>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139" name="object 4139"/>
            <p:cNvSpPr/>
            <p:nvPr/>
          </p:nvSpPr>
          <p:spPr>
            <a:xfrm>
              <a:off x="9310116" y="1913001"/>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140" name="object 4140"/>
            <p:cNvSpPr/>
            <p:nvPr/>
          </p:nvSpPr>
          <p:spPr>
            <a:xfrm>
              <a:off x="9104756" y="1913001"/>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141" name="object 4141"/>
            <p:cNvSpPr/>
            <p:nvPr/>
          </p:nvSpPr>
          <p:spPr>
            <a:xfrm>
              <a:off x="9110471" y="1913001"/>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142" name="object 4142"/>
            <p:cNvSpPr/>
            <p:nvPr/>
          </p:nvSpPr>
          <p:spPr>
            <a:xfrm>
              <a:off x="8905113" y="1913001"/>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143" name="object 4143"/>
            <p:cNvSpPr/>
            <p:nvPr/>
          </p:nvSpPr>
          <p:spPr>
            <a:xfrm>
              <a:off x="8910828" y="1913001"/>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144" name="object 4144"/>
            <p:cNvSpPr/>
            <p:nvPr/>
          </p:nvSpPr>
          <p:spPr>
            <a:xfrm>
              <a:off x="8844153" y="1913001"/>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145" name="object 4145"/>
            <p:cNvSpPr/>
            <p:nvPr/>
          </p:nvSpPr>
          <p:spPr>
            <a:xfrm>
              <a:off x="8838438" y="1913001"/>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146" name="object 4146"/>
            <p:cNvSpPr/>
            <p:nvPr/>
          </p:nvSpPr>
          <p:spPr>
            <a:xfrm>
              <a:off x="8822054" y="1913001"/>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147" name="object 4147"/>
            <p:cNvSpPr/>
            <p:nvPr/>
          </p:nvSpPr>
          <p:spPr>
            <a:xfrm>
              <a:off x="9371076" y="1913001"/>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148" name="object 4148"/>
            <p:cNvSpPr/>
            <p:nvPr/>
          </p:nvSpPr>
          <p:spPr>
            <a:xfrm>
              <a:off x="9376409" y="1913001"/>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149" name="object 4149"/>
            <p:cNvSpPr/>
            <p:nvPr/>
          </p:nvSpPr>
          <p:spPr>
            <a:xfrm>
              <a:off x="9393174" y="1913001"/>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150" name="object 4150"/>
            <p:cNvSpPr/>
            <p:nvPr/>
          </p:nvSpPr>
          <p:spPr>
            <a:xfrm>
              <a:off x="9509379" y="1913001"/>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151" name="object 4151"/>
            <p:cNvSpPr/>
            <p:nvPr/>
          </p:nvSpPr>
          <p:spPr>
            <a:xfrm>
              <a:off x="9504044" y="1913001"/>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152" name="object 4152"/>
            <p:cNvSpPr/>
            <p:nvPr/>
          </p:nvSpPr>
          <p:spPr>
            <a:xfrm>
              <a:off x="10036302" y="1913001"/>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153" name="object 4153"/>
            <p:cNvSpPr/>
            <p:nvPr/>
          </p:nvSpPr>
          <p:spPr>
            <a:xfrm>
              <a:off x="10042016" y="1913001"/>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154" name="object 4154"/>
            <p:cNvSpPr/>
            <p:nvPr/>
          </p:nvSpPr>
          <p:spPr>
            <a:xfrm>
              <a:off x="10058400" y="1913001"/>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155" name="object 4155"/>
            <p:cNvSpPr/>
            <p:nvPr/>
          </p:nvSpPr>
          <p:spPr>
            <a:xfrm>
              <a:off x="9969627" y="1913001"/>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156" name="object 4156"/>
            <p:cNvSpPr/>
            <p:nvPr/>
          </p:nvSpPr>
          <p:spPr>
            <a:xfrm>
              <a:off x="9975341" y="1913001"/>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157" name="object 4157"/>
            <p:cNvSpPr/>
            <p:nvPr/>
          </p:nvSpPr>
          <p:spPr>
            <a:xfrm>
              <a:off x="9769982" y="1913001"/>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158" name="object 4158"/>
            <p:cNvSpPr/>
            <p:nvPr/>
          </p:nvSpPr>
          <p:spPr>
            <a:xfrm>
              <a:off x="9775697" y="1913001"/>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159" name="object 4159"/>
            <p:cNvSpPr/>
            <p:nvPr/>
          </p:nvSpPr>
          <p:spPr>
            <a:xfrm>
              <a:off x="9570719" y="1913001"/>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160" name="object 4160"/>
            <p:cNvSpPr/>
            <p:nvPr/>
          </p:nvSpPr>
          <p:spPr>
            <a:xfrm>
              <a:off x="9576054" y="1913001"/>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161" name="object 4161"/>
            <p:cNvSpPr/>
            <p:nvPr/>
          </p:nvSpPr>
          <p:spPr>
            <a:xfrm>
              <a:off x="9481946" y="1935099"/>
              <a:ext cx="582295" cy="0"/>
            </a:xfrm>
            <a:custGeom>
              <a:avLst/>
              <a:gdLst/>
              <a:ahLst/>
              <a:cxnLst/>
              <a:rect l="l" t="t" r="r" b="b"/>
              <a:pathLst>
                <a:path w="582295">
                  <a:moveTo>
                    <a:pt x="0" y="0"/>
                  </a:moveTo>
                  <a:lnTo>
                    <a:pt x="582167" y="0"/>
                  </a:lnTo>
                </a:path>
              </a:pathLst>
            </a:custGeom>
            <a:ln w="3175">
              <a:solidFill>
                <a:srgbClr val="000000"/>
              </a:solidFill>
            </a:ln>
          </p:spPr>
          <p:txBody>
            <a:bodyPr wrap="square" lIns="0" tIns="0" rIns="0" bIns="0" rtlCol="0"/>
            <a:lstStyle/>
            <a:p>
              <a:endParaRPr sz="1227"/>
            </a:p>
          </p:txBody>
        </p:sp>
        <p:sp>
          <p:nvSpPr>
            <p:cNvPr id="4162" name="object 4162"/>
            <p:cNvSpPr/>
            <p:nvPr/>
          </p:nvSpPr>
          <p:spPr>
            <a:xfrm>
              <a:off x="9487280" y="1913001"/>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163" name="object 4163"/>
            <p:cNvSpPr/>
            <p:nvPr/>
          </p:nvSpPr>
          <p:spPr>
            <a:xfrm>
              <a:off x="10174986" y="1913001"/>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164" name="object 4164"/>
            <p:cNvSpPr/>
            <p:nvPr/>
          </p:nvSpPr>
          <p:spPr>
            <a:xfrm>
              <a:off x="10169270" y="1913001"/>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165" name="object 4165"/>
            <p:cNvSpPr/>
            <p:nvPr/>
          </p:nvSpPr>
          <p:spPr>
            <a:xfrm>
              <a:off x="10701908" y="1913001"/>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166" name="object 4166"/>
            <p:cNvSpPr/>
            <p:nvPr/>
          </p:nvSpPr>
          <p:spPr>
            <a:xfrm>
              <a:off x="10707242" y="1913001"/>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167" name="object 4167"/>
            <p:cNvSpPr/>
            <p:nvPr/>
          </p:nvSpPr>
          <p:spPr>
            <a:xfrm>
              <a:off x="10724006" y="1913001"/>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168" name="object 4168"/>
            <p:cNvSpPr/>
            <p:nvPr/>
          </p:nvSpPr>
          <p:spPr>
            <a:xfrm>
              <a:off x="10635233" y="1913001"/>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169" name="object 4169"/>
            <p:cNvSpPr/>
            <p:nvPr/>
          </p:nvSpPr>
          <p:spPr>
            <a:xfrm>
              <a:off x="10640567" y="1913001"/>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170" name="object 4170"/>
            <p:cNvSpPr/>
            <p:nvPr/>
          </p:nvSpPr>
          <p:spPr>
            <a:xfrm>
              <a:off x="10435590" y="1913001"/>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171" name="object 4171"/>
            <p:cNvSpPr/>
            <p:nvPr/>
          </p:nvSpPr>
          <p:spPr>
            <a:xfrm>
              <a:off x="10440924" y="1913001"/>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172" name="object 4172"/>
            <p:cNvSpPr/>
            <p:nvPr/>
          </p:nvSpPr>
          <p:spPr>
            <a:xfrm>
              <a:off x="10235945" y="1913001"/>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173" name="object 4173"/>
            <p:cNvSpPr/>
            <p:nvPr/>
          </p:nvSpPr>
          <p:spPr>
            <a:xfrm>
              <a:off x="10241661" y="1913001"/>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174" name="object 4174"/>
            <p:cNvSpPr/>
            <p:nvPr/>
          </p:nvSpPr>
          <p:spPr>
            <a:xfrm>
              <a:off x="10147172" y="1935099"/>
              <a:ext cx="582295" cy="0"/>
            </a:xfrm>
            <a:custGeom>
              <a:avLst/>
              <a:gdLst/>
              <a:ahLst/>
              <a:cxnLst/>
              <a:rect l="l" t="t" r="r" b="b"/>
              <a:pathLst>
                <a:path w="582295">
                  <a:moveTo>
                    <a:pt x="0" y="0"/>
                  </a:moveTo>
                  <a:lnTo>
                    <a:pt x="582167" y="0"/>
                  </a:lnTo>
                </a:path>
              </a:pathLst>
            </a:custGeom>
            <a:ln w="3175">
              <a:solidFill>
                <a:srgbClr val="000000"/>
              </a:solidFill>
            </a:ln>
          </p:spPr>
          <p:txBody>
            <a:bodyPr wrap="square" lIns="0" tIns="0" rIns="0" bIns="0" rtlCol="0"/>
            <a:lstStyle/>
            <a:p>
              <a:endParaRPr sz="1227"/>
            </a:p>
          </p:txBody>
        </p:sp>
        <p:sp>
          <p:nvSpPr>
            <p:cNvPr id="4175" name="object 4175"/>
            <p:cNvSpPr/>
            <p:nvPr/>
          </p:nvSpPr>
          <p:spPr>
            <a:xfrm>
              <a:off x="10152888" y="1913001"/>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176" name="object 4176"/>
            <p:cNvSpPr/>
            <p:nvPr/>
          </p:nvSpPr>
          <p:spPr>
            <a:xfrm>
              <a:off x="10840212" y="1913001"/>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177" name="object 4177"/>
            <p:cNvSpPr/>
            <p:nvPr/>
          </p:nvSpPr>
          <p:spPr>
            <a:xfrm>
              <a:off x="10834878" y="1913001"/>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178" name="object 4178"/>
            <p:cNvSpPr/>
            <p:nvPr/>
          </p:nvSpPr>
          <p:spPr>
            <a:xfrm>
              <a:off x="11367134" y="1913001"/>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179" name="object 4179"/>
            <p:cNvSpPr/>
            <p:nvPr/>
          </p:nvSpPr>
          <p:spPr>
            <a:xfrm>
              <a:off x="11372850" y="1913001"/>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180" name="object 4180"/>
            <p:cNvSpPr/>
            <p:nvPr/>
          </p:nvSpPr>
          <p:spPr>
            <a:xfrm>
              <a:off x="12032361" y="9420986"/>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181" name="object 4181"/>
            <p:cNvSpPr/>
            <p:nvPr/>
          </p:nvSpPr>
          <p:spPr>
            <a:xfrm>
              <a:off x="12038076" y="9420986"/>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182" name="object 4182"/>
            <p:cNvSpPr/>
            <p:nvPr/>
          </p:nvSpPr>
          <p:spPr>
            <a:xfrm>
              <a:off x="11505818" y="9420986"/>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183" name="object 4183"/>
            <p:cNvSpPr/>
            <p:nvPr/>
          </p:nvSpPr>
          <p:spPr>
            <a:xfrm>
              <a:off x="11500104" y="9420986"/>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184" name="object 4184"/>
            <p:cNvSpPr/>
            <p:nvPr/>
          </p:nvSpPr>
          <p:spPr>
            <a:xfrm>
              <a:off x="11367134" y="9459848"/>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185" name="object 4185"/>
            <p:cNvSpPr/>
            <p:nvPr/>
          </p:nvSpPr>
          <p:spPr>
            <a:xfrm>
              <a:off x="11372850" y="9459848"/>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186" name="object 4186"/>
            <p:cNvSpPr/>
            <p:nvPr/>
          </p:nvSpPr>
          <p:spPr>
            <a:xfrm>
              <a:off x="10840212" y="9459848"/>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187" name="object 4187"/>
            <p:cNvSpPr/>
            <p:nvPr/>
          </p:nvSpPr>
          <p:spPr>
            <a:xfrm>
              <a:off x="10834878" y="9459848"/>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188" name="object 4188"/>
            <p:cNvSpPr/>
            <p:nvPr/>
          </p:nvSpPr>
          <p:spPr>
            <a:xfrm>
              <a:off x="11389232" y="9459848"/>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189" name="object 4189"/>
            <p:cNvSpPr/>
            <p:nvPr/>
          </p:nvSpPr>
          <p:spPr>
            <a:xfrm>
              <a:off x="11300459" y="9459848"/>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190" name="object 4190"/>
            <p:cNvSpPr/>
            <p:nvPr/>
          </p:nvSpPr>
          <p:spPr>
            <a:xfrm>
              <a:off x="11306175" y="9459848"/>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191" name="object 4191"/>
            <p:cNvSpPr/>
            <p:nvPr/>
          </p:nvSpPr>
          <p:spPr>
            <a:xfrm>
              <a:off x="11100816" y="9459848"/>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192" name="object 4192"/>
            <p:cNvSpPr/>
            <p:nvPr/>
          </p:nvSpPr>
          <p:spPr>
            <a:xfrm>
              <a:off x="11106530" y="9459848"/>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193" name="object 4193"/>
            <p:cNvSpPr/>
            <p:nvPr/>
          </p:nvSpPr>
          <p:spPr>
            <a:xfrm>
              <a:off x="10901171" y="9459848"/>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194" name="object 4194"/>
            <p:cNvSpPr/>
            <p:nvPr/>
          </p:nvSpPr>
          <p:spPr>
            <a:xfrm>
              <a:off x="10906887" y="9459848"/>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195" name="object 4195"/>
            <p:cNvSpPr/>
            <p:nvPr/>
          </p:nvSpPr>
          <p:spPr>
            <a:xfrm>
              <a:off x="10812779" y="9481947"/>
              <a:ext cx="582295" cy="0"/>
            </a:xfrm>
            <a:custGeom>
              <a:avLst/>
              <a:gdLst/>
              <a:ahLst/>
              <a:cxnLst/>
              <a:rect l="l" t="t" r="r" b="b"/>
              <a:pathLst>
                <a:path w="582295">
                  <a:moveTo>
                    <a:pt x="582167" y="0"/>
                  </a:moveTo>
                  <a:lnTo>
                    <a:pt x="0" y="0"/>
                  </a:lnTo>
                </a:path>
              </a:pathLst>
            </a:custGeom>
            <a:ln w="3175">
              <a:solidFill>
                <a:srgbClr val="000000"/>
              </a:solidFill>
            </a:ln>
          </p:spPr>
          <p:txBody>
            <a:bodyPr wrap="square" lIns="0" tIns="0" rIns="0" bIns="0" rtlCol="0"/>
            <a:lstStyle/>
            <a:p>
              <a:endParaRPr sz="1227"/>
            </a:p>
          </p:txBody>
        </p:sp>
        <p:sp>
          <p:nvSpPr>
            <p:cNvPr id="4196" name="object 4196"/>
            <p:cNvSpPr/>
            <p:nvPr/>
          </p:nvSpPr>
          <p:spPr>
            <a:xfrm>
              <a:off x="10812779" y="9459848"/>
              <a:ext cx="582295" cy="0"/>
            </a:xfrm>
            <a:custGeom>
              <a:avLst/>
              <a:gdLst/>
              <a:ahLst/>
              <a:cxnLst/>
              <a:rect l="l" t="t" r="r" b="b"/>
              <a:pathLst>
                <a:path w="582295">
                  <a:moveTo>
                    <a:pt x="0" y="0"/>
                  </a:moveTo>
                  <a:lnTo>
                    <a:pt x="582167" y="0"/>
                  </a:lnTo>
                </a:path>
              </a:pathLst>
            </a:custGeom>
            <a:ln w="3175">
              <a:solidFill>
                <a:srgbClr val="000000"/>
              </a:solidFill>
            </a:ln>
          </p:spPr>
          <p:txBody>
            <a:bodyPr wrap="square" lIns="0" tIns="0" rIns="0" bIns="0" rtlCol="0"/>
            <a:lstStyle/>
            <a:p>
              <a:endParaRPr sz="1227"/>
            </a:p>
          </p:txBody>
        </p:sp>
        <p:sp>
          <p:nvSpPr>
            <p:cNvPr id="4197" name="object 4197"/>
            <p:cNvSpPr/>
            <p:nvPr/>
          </p:nvSpPr>
          <p:spPr>
            <a:xfrm>
              <a:off x="10818114" y="9459848"/>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198" name="object 4198"/>
            <p:cNvSpPr/>
            <p:nvPr/>
          </p:nvSpPr>
          <p:spPr>
            <a:xfrm>
              <a:off x="10701908" y="9459848"/>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199" name="object 4199"/>
            <p:cNvSpPr/>
            <p:nvPr/>
          </p:nvSpPr>
          <p:spPr>
            <a:xfrm>
              <a:off x="10707242" y="9459848"/>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200" name="object 4200"/>
            <p:cNvSpPr/>
            <p:nvPr/>
          </p:nvSpPr>
          <p:spPr>
            <a:xfrm>
              <a:off x="10174986" y="9459848"/>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201" name="object 4201"/>
            <p:cNvSpPr/>
            <p:nvPr/>
          </p:nvSpPr>
          <p:spPr>
            <a:xfrm>
              <a:off x="10169270" y="9459848"/>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202" name="object 4202"/>
            <p:cNvSpPr/>
            <p:nvPr/>
          </p:nvSpPr>
          <p:spPr>
            <a:xfrm>
              <a:off x="10036302" y="9420986"/>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203" name="object 4203"/>
            <p:cNvSpPr/>
            <p:nvPr/>
          </p:nvSpPr>
          <p:spPr>
            <a:xfrm>
              <a:off x="10042016" y="9420986"/>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204" name="object 4204"/>
            <p:cNvSpPr/>
            <p:nvPr/>
          </p:nvSpPr>
          <p:spPr>
            <a:xfrm>
              <a:off x="9509379" y="9420986"/>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205" name="object 4205"/>
            <p:cNvSpPr/>
            <p:nvPr/>
          </p:nvSpPr>
          <p:spPr>
            <a:xfrm>
              <a:off x="9504044" y="9420986"/>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206" name="object 4206"/>
            <p:cNvSpPr/>
            <p:nvPr/>
          </p:nvSpPr>
          <p:spPr>
            <a:xfrm>
              <a:off x="10058400" y="9420986"/>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207" name="object 4207"/>
            <p:cNvSpPr/>
            <p:nvPr/>
          </p:nvSpPr>
          <p:spPr>
            <a:xfrm>
              <a:off x="9969627" y="9420986"/>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208" name="object 4208"/>
            <p:cNvSpPr/>
            <p:nvPr/>
          </p:nvSpPr>
          <p:spPr>
            <a:xfrm>
              <a:off x="9975341" y="9420986"/>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209" name="object 4209"/>
            <p:cNvSpPr/>
            <p:nvPr/>
          </p:nvSpPr>
          <p:spPr>
            <a:xfrm>
              <a:off x="9769982" y="9443084"/>
              <a:ext cx="5715" cy="0"/>
            </a:xfrm>
            <a:custGeom>
              <a:avLst/>
              <a:gdLst/>
              <a:ahLst/>
              <a:cxnLst/>
              <a:rect l="l" t="t" r="r" b="b"/>
              <a:pathLst>
                <a:path w="5715">
                  <a:moveTo>
                    <a:pt x="5714" y="0"/>
                  </a:moveTo>
                  <a:lnTo>
                    <a:pt x="0" y="0"/>
                  </a:lnTo>
                </a:path>
              </a:pathLst>
            </a:custGeom>
            <a:ln w="3175">
              <a:solidFill>
                <a:srgbClr val="000000"/>
              </a:solidFill>
            </a:ln>
          </p:spPr>
          <p:txBody>
            <a:bodyPr wrap="square" lIns="0" tIns="0" rIns="0" bIns="0" rtlCol="0"/>
            <a:lstStyle/>
            <a:p>
              <a:endParaRPr sz="1227"/>
            </a:p>
          </p:txBody>
        </p:sp>
        <p:sp>
          <p:nvSpPr>
            <p:cNvPr id="4210" name="object 4210"/>
            <p:cNvSpPr/>
            <p:nvPr/>
          </p:nvSpPr>
          <p:spPr>
            <a:xfrm>
              <a:off x="9769982" y="9420986"/>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211" name="object 4211"/>
            <p:cNvSpPr/>
            <p:nvPr/>
          </p:nvSpPr>
          <p:spPr>
            <a:xfrm>
              <a:off x="9769982" y="9420986"/>
              <a:ext cx="5715" cy="0"/>
            </a:xfrm>
            <a:custGeom>
              <a:avLst/>
              <a:gdLst/>
              <a:ahLst/>
              <a:cxnLst/>
              <a:rect l="l" t="t" r="r" b="b"/>
              <a:pathLst>
                <a:path w="5715">
                  <a:moveTo>
                    <a:pt x="0" y="0"/>
                  </a:moveTo>
                  <a:lnTo>
                    <a:pt x="5714" y="0"/>
                  </a:lnTo>
                </a:path>
              </a:pathLst>
            </a:custGeom>
            <a:ln w="3175">
              <a:solidFill>
                <a:srgbClr val="000000"/>
              </a:solidFill>
            </a:ln>
          </p:spPr>
          <p:txBody>
            <a:bodyPr wrap="square" lIns="0" tIns="0" rIns="0" bIns="0" rtlCol="0"/>
            <a:lstStyle/>
            <a:p>
              <a:endParaRPr sz="1227"/>
            </a:p>
          </p:txBody>
        </p:sp>
        <p:sp>
          <p:nvSpPr>
            <p:cNvPr id="4212" name="object 4212"/>
            <p:cNvSpPr/>
            <p:nvPr/>
          </p:nvSpPr>
          <p:spPr>
            <a:xfrm>
              <a:off x="9775697" y="9420986"/>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213" name="object 4213"/>
            <p:cNvSpPr/>
            <p:nvPr/>
          </p:nvSpPr>
          <p:spPr>
            <a:xfrm>
              <a:off x="9570719" y="9420986"/>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214" name="object 4214"/>
            <p:cNvSpPr/>
            <p:nvPr/>
          </p:nvSpPr>
          <p:spPr>
            <a:xfrm>
              <a:off x="9576054" y="9420986"/>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215" name="object 4215"/>
            <p:cNvSpPr/>
            <p:nvPr/>
          </p:nvSpPr>
          <p:spPr>
            <a:xfrm>
              <a:off x="9481946" y="9443084"/>
              <a:ext cx="94615" cy="0"/>
            </a:xfrm>
            <a:custGeom>
              <a:avLst/>
              <a:gdLst/>
              <a:ahLst/>
              <a:cxnLst/>
              <a:rect l="l" t="t" r="r" b="b"/>
              <a:pathLst>
                <a:path w="94615">
                  <a:moveTo>
                    <a:pt x="94106" y="0"/>
                  </a:moveTo>
                  <a:lnTo>
                    <a:pt x="0" y="0"/>
                  </a:lnTo>
                </a:path>
              </a:pathLst>
            </a:custGeom>
            <a:ln w="3175">
              <a:solidFill>
                <a:srgbClr val="000000"/>
              </a:solidFill>
            </a:ln>
          </p:spPr>
          <p:txBody>
            <a:bodyPr wrap="square" lIns="0" tIns="0" rIns="0" bIns="0" rtlCol="0"/>
            <a:lstStyle/>
            <a:p>
              <a:endParaRPr sz="1227"/>
            </a:p>
          </p:txBody>
        </p:sp>
        <p:sp>
          <p:nvSpPr>
            <p:cNvPr id="4216" name="object 4216"/>
            <p:cNvSpPr/>
            <p:nvPr/>
          </p:nvSpPr>
          <p:spPr>
            <a:xfrm>
              <a:off x="9481946" y="9420986"/>
              <a:ext cx="94615" cy="0"/>
            </a:xfrm>
            <a:custGeom>
              <a:avLst/>
              <a:gdLst/>
              <a:ahLst/>
              <a:cxnLst/>
              <a:rect l="l" t="t" r="r" b="b"/>
              <a:pathLst>
                <a:path w="94615">
                  <a:moveTo>
                    <a:pt x="0" y="0"/>
                  </a:moveTo>
                  <a:lnTo>
                    <a:pt x="94106" y="0"/>
                  </a:lnTo>
                </a:path>
              </a:pathLst>
            </a:custGeom>
            <a:ln w="3175">
              <a:solidFill>
                <a:srgbClr val="000000"/>
              </a:solidFill>
            </a:ln>
          </p:spPr>
          <p:txBody>
            <a:bodyPr wrap="square" lIns="0" tIns="0" rIns="0" bIns="0" rtlCol="0"/>
            <a:lstStyle/>
            <a:p>
              <a:endParaRPr sz="1227"/>
            </a:p>
          </p:txBody>
        </p:sp>
        <p:sp>
          <p:nvSpPr>
            <p:cNvPr id="4217" name="object 4217"/>
            <p:cNvSpPr/>
            <p:nvPr/>
          </p:nvSpPr>
          <p:spPr>
            <a:xfrm>
              <a:off x="9487280" y="9420986"/>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218" name="object 4218"/>
            <p:cNvSpPr/>
            <p:nvPr/>
          </p:nvSpPr>
          <p:spPr>
            <a:xfrm>
              <a:off x="9371076" y="9420986"/>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219" name="object 4219"/>
            <p:cNvSpPr/>
            <p:nvPr/>
          </p:nvSpPr>
          <p:spPr>
            <a:xfrm>
              <a:off x="9376409" y="9420986"/>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220" name="object 4220"/>
            <p:cNvSpPr/>
            <p:nvPr/>
          </p:nvSpPr>
          <p:spPr>
            <a:xfrm>
              <a:off x="8844153" y="9420986"/>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221" name="object 4221"/>
            <p:cNvSpPr/>
            <p:nvPr/>
          </p:nvSpPr>
          <p:spPr>
            <a:xfrm>
              <a:off x="8838438" y="9420986"/>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222" name="object 4222"/>
            <p:cNvSpPr/>
            <p:nvPr/>
          </p:nvSpPr>
          <p:spPr>
            <a:xfrm>
              <a:off x="9393174" y="9420986"/>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223" name="object 4223"/>
            <p:cNvSpPr/>
            <p:nvPr/>
          </p:nvSpPr>
          <p:spPr>
            <a:xfrm>
              <a:off x="9304401" y="9420986"/>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224" name="object 4224"/>
            <p:cNvSpPr/>
            <p:nvPr/>
          </p:nvSpPr>
          <p:spPr>
            <a:xfrm>
              <a:off x="9310116" y="9420986"/>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225" name="object 4225"/>
            <p:cNvSpPr/>
            <p:nvPr/>
          </p:nvSpPr>
          <p:spPr>
            <a:xfrm>
              <a:off x="9104756" y="9443084"/>
              <a:ext cx="5715" cy="0"/>
            </a:xfrm>
            <a:custGeom>
              <a:avLst/>
              <a:gdLst/>
              <a:ahLst/>
              <a:cxnLst/>
              <a:rect l="l" t="t" r="r" b="b"/>
              <a:pathLst>
                <a:path w="5715">
                  <a:moveTo>
                    <a:pt x="5714" y="0"/>
                  </a:moveTo>
                  <a:lnTo>
                    <a:pt x="0" y="0"/>
                  </a:lnTo>
                </a:path>
              </a:pathLst>
            </a:custGeom>
            <a:ln w="3175">
              <a:solidFill>
                <a:srgbClr val="000000"/>
              </a:solidFill>
            </a:ln>
          </p:spPr>
          <p:txBody>
            <a:bodyPr wrap="square" lIns="0" tIns="0" rIns="0" bIns="0" rtlCol="0"/>
            <a:lstStyle/>
            <a:p>
              <a:endParaRPr sz="1227"/>
            </a:p>
          </p:txBody>
        </p:sp>
        <p:sp>
          <p:nvSpPr>
            <p:cNvPr id="4226" name="object 4226"/>
            <p:cNvSpPr/>
            <p:nvPr/>
          </p:nvSpPr>
          <p:spPr>
            <a:xfrm>
              <a:off x="9104756" y="9420986"/>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227" name="object 4227"/>
            <p:cNvSpPr/>
            <p:nvPr/>
          </p:nvSpPr>
          <p:spPr>
            <a:xfrm>
              <a:off x="9104756" y="9420986"/>
              <a:ext cx="5715" cy="0"/>
            </a:xfrm>
            <a:custGeom>
              <a:avLst/>
              <a:gdLst/>
              <a:ahLst/>
              <a:cxnLst/>
              <a:rect l="l" t="t" r="r" b="b"/>
              <a:pathLst>
                <a:path w="5715">
                  <a:moveTo>
                    <a:pt x="0" y="0"/>
                  </a:moveTo>
                  <a:lnTo>
                    <a:pt x="5714" y="0"/>
                  </a:lnTo>
                </a:path>
              </a:pathLst>
            </a:custGeom>
            <a:ln w="3175">
              <a:solidFill>
                <a:srgbClr val="000000"/>
              </a:solidFill>
            </a:ln>
          </p:spPr>
          <p:txBody>
            <a:bodyPr wrap="square" lIns="0" tIns="0" rIns="0" bIns="0" rtlCol="0"/>
            <a:lstStyle/>
            <a:p>
              <a:endParaRPr sz="1227"/>
            </a:p>
          </p:txBody>
        </p:sp>
        <p:sp>
          <p:nvSpPr>
            <p:cNvPr id="4228" name="object 4228"/>
            <p:cNvSpPr/>
            <p:nvPr/>
          </p:nvSpPr>
          <p:spPr>
            <a:xfrm>
              <a:off x="9110471" y="9420986"/>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229" name="object 4229"/>
            <p:cNvSpPr/>
            <p:nvPr/>
          </p:nvSpPr>
          <p:spPr>
            <a:xfrm>
              <a:off x="8905113" y="9420986"/>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230" name="object 4230"/>
            <p:cNvSpPr/>
            <p:nvPr/>
          </p:nvSpPr>
          <p:spPr>
            <a:xfrm>
              <a:off x="8910828" y="9420986"/>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231" name="object 4231"/>
            <p:cNvSpPr/>
            <p:nvPr/>
          </p:nvSpPr>
          <p:spPr>
            <a:xfrm>
              <a:off x="8816340" y="9443084"/>
              <a:ext cx="94615" cy="0"/>
            </a:xfrm>
            <a:custGeom>
              <a:avLst/>
              <a:gdLst/>
              <a:ahLst/>
              <a:cxnLst/>
              <a:rect l="l" t="t" r="r" b="b"/>
              <a:pathLst>
                <a:path w="94615">
                  <a:moveTo>
                    <a:pt x="94487" y="0"/>
                  </a:moveTo>
                  <a:lnTo>
                    <a:pt x="0" y="0"/>
                  </a:lnTo>
                </a:path>
              </a:pathLst>
            </a:custGeom>
            <a:ln w="3175">
              <a:solidFill>
                <a:srgbClr val="000000"/>
              </a:solidFill>
            </a:ln>
          </p:spPr>
          <p:txBody>
            <a:bodyPr wrap="square" lIns="0" tIns="0" rIns="0" bIns="0" rtlCol="0"/>
            <a:lstStyle/>
            <a:p>
              <a:endParaRPr sz="1227"/>
            </a:p>
          </p:txBody>
        </p:sp>
        <p:sp>
          <p:nvSpPr>
            <p:cNvPr id="4232" name="object 4232"/>
            <p:cNvSpPr/>
            <p:nvPr/>
          </p:nvSpPr>
          <p:spPr>
            <a:xfrm>
              <a:off x="8816340" y="9420986"/>
              <a:ext cx="94615" cy="0"/>
            </a:xfrm>
            <a:custGeom>
              <a:avLst/>
              <a:gdLst/>
              <a:ahLst/>
              <a:cxnLst/>
              <a:rect l="l" t="t" r="r" b="b"/>
              <a:pathLst>
                <a:path w="94615">
                  <a:moveTo>
                    <a:pt x="0" y="0"/>
                  </a:moveTo>
                  <a:lnTo>
                    <a:pt x="94487" y="0"/>
                  </a:lnTo>
                </a:path>
              </a:pathLst>
            </a:custGeom>
            <a:ln w="3175">
              <a:solidFill>
                <a:srgbClr val="000000"/>
              </a:solidFill>
            </a:ln>
          </p:spPr>
          <p:txBody>
            <a:bodyPr wrap="square" lIns="0" tIns="0" rIns="0" bIns="0" rtlCol="0"/>
            <a:lstStyle/>
            <a:p>
              <a:endParaRPr sz="1227"/>
            </a:p>
          </p:txBody>
        </p:sp>
        <p:sp>
          <p:nvSpPr>
            <p:cNvPr id="4233" name="object 4233"/>
            <p:cNvSpPr/>
            <p:nvPr/>
          </p:nvSpPr>
          <p:spPr>
            <a:xfrm>
              <a:off x="8822054" y="9420986"/>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234" name="object 4234"/>
            <p:cNvSpPr/>
            <p:nvPr/>
          </p:nvSpPr>
          <p:spPr>
            <a:xfrm>
              <a:off x="4047743" y="9459848"/>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235" name="object 4235"/>
            <p:cNvSpPr/>
            <p:nvPr/>
          </p:nvSpPr>
          <p:spPr>
            <a:xfrm>
              <a:off x="4053458" y="9459848"/>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236" name="object 4236"/>
            <p:cNvSpPr/>
            <p:nvPr/>
          </p:nvSpPr>
          <p:spPr>
            <a:xfrm>
              <a:off x="3520821" y="9459848"/>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237" name="object 4237"/>
            <p:cNvSpPr/>
            <p:nvPr/>
          </p:nvSpPr>
          <p:spPr>
            <a:xfrm>
              <a:off x="3515486" y="9459848"/>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238" name="object 4238"/>
            <p:cNvSpPr/>
            <p:nvPr/>
          </p:nvSpPr>
          <p:spPr>
            <a:xfrm>
              <a:off x="3382518" y="9420986"/>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239" name="object 4239"/>
            <p:cNvSpPr/>
            <p:nvPr/>
          </p:nvSpPr>
          <p:spPr>
            <a:xfrm>
              <a:off x="3387852" y="9420986"/>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240" name="object 4240"/>
            <p:cNvSpPr/>
            <p:nvPr/>
          </p:nvSpPr>
          <p:spPr>
            <a:xfrm>
              <a:off x="2849880" y="9420986"/>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241" name="object 4241"/>
            <p:cNvSpPr/>
            <p:nvPr/>
          </p:nvSpPr>
          <p:spPr>
            <a:xfrm>
              <a:off x="2855594" y="9420986"/>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242" name="object 4242"/>
            <p:cNvSpPr/>
            <p:nvPr/>
          </p:nvSpPr>
          <p:spPr>
            <a:xfrm>
              <a:off x="2716911" y="9420986"/>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243" name="object 4243"/>
            <p:cNvSpPr/>
            <p:nvPr/>
          </p:nvSpPr>
          <p:spPr>
            <a:xfrm>
              <a:off x="2722625" y="9420986"/>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244" name="object 4244"/>
            <p:cNvSpPr/>
            <p:nvPr/>
          </p:nvSpPr>
          <p:spPr>
            <a:xfrm>
              <a:off x="1519427" y="9420986"/>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245" name="object 4245"/>
            <p:cNvSpPr/>
            <p:nvPr/>
          </p:nvSpPr>
          <p:spPr>
            <a:xfrm>
              <a:off x="1524761" y="9420986"/>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246" name="object 4246"/>
            <p:cNvSpPr/>
            <p:nvPr/>
          </p:nvSpPr>
          <p:spPr>
            <a:xfrm>
              <a:off x="2184653" y="9420986"/>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247" name="object 4247"/>
            <p:cNvSpPr/>
            <p:nvPr/>
          </p:nvSpPr>
          <p:spPr>
            <a:xfrm>
              <a:off x="2190368" y="9420986"/>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248" name="object 4248"/>
            <p:cNvSpPr/>
            <p:nvPr/>
          </p:nvSpPr>
          <p:spPr>
            <a:xfrm>
              <a:off x="2051684" y="9420986"/>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249" name="object 4249"/>
            <p:cNvSpPr/>
            <p:nvPr/>
          </p:nvSpPr>
          <p:spPr>
            <a:xfrm>
              <a:off x="2057018" y="9420986"/>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250" name="object 4250"/>
            <p:cNvSpPr/>
            <p:nvPr/>
          </p:nvSpPr>
          <p:spPr>
            <a:xfrm>
              <a:off x="11505818" y="1951482"/>
              <a:ext cx="0" cy="22860"/>
            </a:xfrm>
            <a:custGeom>
              <a:avLst/>
              <a:gdLst/>
              <a:ahLst/>
              <a:cxnLst/>
              <a:rect l="l" t="t" r="r" b="b"/>
              <a:pathLst>
                <a:path h="22860">
                  <a:moveTo>
                    <a:pt x="0" y="0"/>
                  </a:moveTo>
                  <a:lnTo>
                    <a:pt x="0" y="22478"/>
                  </a:lnTo>
                </a:path>
              </a:pathLst>
            </a:custGeom>
            <a:ln w="3175">
              <a:solidFill>
                <a:srgbClr val="000000"/>
              </a:solidFill>
            </a:ln>
          </p:spPr>
          <p:txBody>
            <a:bodyPr wrap="square" lIns="0" tIns="0" rIns="0" bIns="0" rtlCol="0"/>
            <a:lstStyle/>
            <a:p>
              <a:endParaRPr sz="1227"/>
            </a:p>
          </p:txBody>
        </p:sp>
        <p:sp>
          <p:nvSpPr>
            <p:cNvPr id="4251" name="object 4251"/>
            <p:cNvSpPr/>
            <p:nvPr/>
          </p:nvSpPr>
          <p:spPr>
            <a:xfrm>
              <a:off x="11500104" y="1951482"/>
              <a:ext cx="0" cy="22860"/>
            </a:xfrm>
            <a:custGeom>
              <a:avLst/>
              <a:gdLst/>
              <a:ahLst/>
              <a:cxnLst/>
              <a:rect l="l" t="t" r="r" b="b"/>
              <a:pathLst>
                <a:path h="22860">
                  <a:moveTo>
                    <a:pt x="0" y="22478"/>
                  </a:moveTo>
                  <a:lnTo>
                    <a:pt x="0" y="0"/>
                  </a:lnTo>
                </a:path>
              </a:pathLst>
            </a:custGeom>
            <a:ln w="3175">
              <a:solidFill>
                <a:srgbClr val="000000"/>
              </a:solidFill>
            </a:ln>
          </p:spPr>
          <p:txBody>
            <a:bodyPr wrap="square" lIns="0" tIns="0" rIns="0" bIns="0" rtlCol="0"/>
            <a:lstStyle/>
            <a:p>
              <a:endParaRPr sz="1227"/>
            </a:p>
          </p:txBody>
        </p:sp>
        <p:sp>
          <p:nvSpPr>
            <p:cNvPr id="4252" name="object 4252"/>
            <p:cNvSpPr/>
            <p:nvPr/>
          </p:nvSpPr>
          <p:spPr>
            <a:xfrm>
              <a:off x="12032361" y="1951482"/>
              <a:ext cx="0" cy="22860"/>
            </a:xfrm>
            <a:custGeom>
              <a:avLst/>
              <a:gdLst/>
              <a:ahLst/>
              <a:cxnLst/>
              <a:rect l="l" t="t" r="r" b="b"/>
              <a:pathLst>
                <a:path h="22860">
                  <a:moveTo>
                    <a:pt x="0" y="0"/>
                  </a:moveTo>
                  <a:lnTo>
                    <a:pt x="0" y="22478"/>
                  </a:lnTo>
                </a:path>
              </a:pathLst>
            </a:custGeom>
            <a:ln w="3175">
              <a:solidFill>
                <a:srgbClr val="000000"/>
              </a:solidFill>
            </a:ln>
          </p:spPr>
          <p:txBody>
            <a:bodyPr wrap="square" lIns="0" tIns="0" rIns="0" bIns="0" rtlCol="0"/>
            <a:lstStyle/>
            <a:p>
              <a:endParaRPr sz="1227"/>
            </a:p>
          </p:txBody>
        </p:sp>
        <p:sp>
          <p:nvSpPr>
            <p:cNvPr id="4253" name="object 4253"/>
            <p:cNvSpPr/>
            <p:nvPr/>
          </p:nvSpPr>
          <p:spPr>
            <a:xfrm>
              <a:off x="12038076" y="1951482"/>
              <a:ext cx="0" cy="22860"/>
            </a:xfrm>
            <a:custGeom>
              <a:avLst/>
              <a:gdLst/>
              <a:ahLst/>
              <a:cxnLst/>
              <a:rect l="l" t="t" r="r" b="b"/>
              <a:pathLst>
                <a:path h="22860">
                  <a:moveTo>
                    <a:pt x="0" y="22478"/>
                  </a:moveTo>
                  <a:lnTo>
                    <a:pt x="0" y="0"/>
                  </a:lnTo>
                </a:path>
              </a:pathLst>
            </a:custGeom>
            <a:ln w="3175">
              <a:solidFill>
                <a:srgbClr val="000000"/>
              </a:solidFill>
            </a:ln>
          </p:spPr>
          <p:txBody>
            <a:bodyPr wrap="square" lIns="0" tIns="0" rIns="0" bIns="0" rtlCol="0"/>
            <a:lstStyle/>
            <a:p>
              <a:endParaRPr sz="1227"/>
            </a:p>
          </p:txBody>
        </p:sp>
        <p:sp>
          <p:nvSpPr>
            <p:cNvPr id="4254" name="object 4254"/>
            <p:cNvSpPr/>
            <p:nvPr/>
          </p:nvSpPr>
          <p:spPr>
            <a:xfrm>
              <a:off x="2073782" y="9420986"/>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255" name="object 4255"/>
            <p:cNvSpPr/>
            <p:nvPr/>
          </p:nvSpPr>
          <p:spPr>
            <a:xfrm>
              <a:off x="1985009" y="9420986"/>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256" name="object 4256"/>
            <p:cNvSpPr/>
            <p:nvPr/>
          </p:nvSpPr>
          <p:spPr>
            <a:xfrm>
              <a:off x="1990725" y="9420986"/>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257" name="object 4257"/>
            <p:cNvSpPr/>
            <p:nvPr/>
          </p:nvSpPr>
          <p:spPr>
            <a:xfrm>
              <a:off x="1785365" y="9443084"/>
              <a:ext cx="5715" cy="0"/>
            </a:xfrm>
            <a:custGeom>
              <a:avLst/>
              <a:gdLst/>
              <a:ahLst/>
              <a:cxnLst/>
              <a:rect l="l" t="t" r="r" b="b"/>
              <a:pathLst>
                <a:path w="5714">
                  <a:moveTo>
                    <a:pt x="5714" y="0"/>
                  </a:moveTo>
                  <a:lnTo>
                    <a:pt x="0" y="0"/>
                  </a:lnTo>
                </a:path>
              </a:pathLst>
            </a:custGeom>
            <a:ln w="3175">
              <a:solidFill>
                <a:srgbClr val="000000"/>
              </a:solidFill>
            </a:ln>
          </p:spPr>
          <p:txBody>
            <a:bodyPr wrap="square" lIns="0" tIns="0" rIns="0" bIns="0" rtlCol="0"/>
            <a:lstStyle/>
            <a:p>
              <a:endParaRPr sz="1227"/>
            </a:p>
          </p:txBody>
        </p:sp>
        <p:sp>
          <p:nvSpPr>
            <p:cNvPr id="4258" name="object 4258"/>
            <p:cNvSpPr/>
            <p:nvPr/>
          </p:nvSpPr>
          <p:spPr>
            <a:xfrm>
              <a:off x="1785365" y="9420986"/>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259" name="object 4259"/>
            <p:cNvSpPr/>
            <p:nvPr/>
          </p:nvSpPr>
          <p:spPr>
            <a:xfrm>
              <a:off x="1785365" y="9420986"/>
              <a:ext cx="5715" cy="0"/>
            </a:xfrm>
            <a:custGeom>
              <a:avLst/>
              <a:gdLst/>
              <a:ahLst/>
              <a:cxnLst/>
              <a:rect l="l" t="t" r="r" b="b"/>
              <a:pathLst>
                <a:path w="5714">
                  <a:moveTo>
                    <a:pt x="0" y="0"/>
                  </a:moveTo>
                  <a:lnTo>
                    <a:pt x="5714" y="0"/>
                  </a:lnTo>
                </a:path>
              </a:pathLst>
            </a:custGeom>
            <a:ln w="3175">
              <a:solidFill>
                <a:srgbClr val="000000"/>
              </a:solidFill>
            </a:ln>
          </p:spPr>
          <p:txBody>
            <a:bodyPr wrap="square" lIns="0" tIns="0" rIns="0" bIns="0" rtlCol="0"/>
            <a:lstStyle/>
            <a:p>
              <a:endParaRPr sz="1227"/>
            </a:p>
          </p:txBody>
        </p:sp>
        <p:sp>
          <p:nvSpPr>
            <p:cNvPr id="4260" name="object 4260"/>
            <p:cNvSpPr/>
            <p:nvPr/>
          </p:nvSpPr>
          <p:spPr>
            <a:xfrm>
              <a:off x="1791080" y="9420986"/>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261" name="object 4261"/>
            <p:cNvSpPr/>
            <p:nvPr/>
          </p:nvSpPr>
          <p:spPr>
            <a:xfrm>
              <a:off x="1585721" y="9420986"/>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262" name="object 4262"/>
            <p:cNvSpPr/>
            <p:nvPr/>
          </p:nvSpPr>
          <p:spPr>
            <a:xfrm>
              <a:off x="1591436" y="9420986"/>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263" name="object 4263"/>
            <p:cNvSpPr/>
            <p:nvPr/>
          </p:nvSpPr>
          <p:spPr>
            <a:xfrm>
              <a:off x="1496948" y="9443084"/>
              <a:ext cx="94615" cy="0"/>
            </a:xfrm>
            <a:custGeom>
              <a:avLst/>
              <a:gdLst/>
              <a:ahLst/>
              <a:cxnLst/>
              <a:rect l="l" t="t" r="r" b="b"/>
              <a:pathLst>
                <a:path w="94615">
                  <a:moveTo>
                    <a:pt x="94487" y="0"/>
                  </a:moveTo>
                  <a:lnTo>
                    <a:pt x="0" y="0"/>
                  </a:lnTo>
                </a:path>
              </a:pathLst>
            </a:custGeom>
            <a:ln w="3175">
              <a:solidFill>
                <a:srgbClr val="000000"/>
              </a:solidFill>
            </a:ln>
          </p:spPr>
          <p:txBody>
            <a:bodyPr wrap="square" lIns="0" tIns="0" rIns="0" bIns="0" rtlCol="0"/>
            <a:lstStyle/>
            <a:p>
              <a:endParaRPr sz="1227"/>
            </a:p>
          </p:txBody>
        </p:sp>
        <p:sp>
          <p:nvSpPr>
            <p:cNvPr id="4264" name="object 4264"/>
            <p:cNvSpPr/>
            <p:nvPr/>
          </p:nvSpPr>
          <p:spPr>
            <a:xfrm>
              <a:off x="1496948" y="9420986"/>
              <a:ext cx="94615" cy="0"/>
            </a:xfrm>
            <a:custGeom>
              <a:avLst/>
              <a:gdLst/>
              <a:ahLst/>
              <a:cxnLst/>
              <a:rect l="l" t="t" r="r" b="b"/>
              <a:pathLst>
                <a:path w="94615">
                  <a:moveTo>
                    <a:pt x="0" y="0"/>
                  </a:moveTo>
                  <a:lnTo>
                    <a:pt x="94487" y="0"/>
                  </a:lnTo>
                </a:path>
              </a:pathLst>
            </a:custGeom>
            <a:ln w="3175">
              <a:solidFill>
                <a:srgbClr val="000000"/>
              </a:solidFill>
            </a:ln>
          </p:spPr>
          <p:txBody>
            <a:bodyPr wrap="square" lIns="0" tIns="0" rIns="0" bIns="0" rtlCol="0"/>
            <a:lstStyle/>
            <a:p>
              <a:endParaRPr sz="1227"/>
            </a:p>
          </p:txBody>
        </p:sp>
        <p:sp>
          <p:nvSpPr>
            <p:cNvPr id="4265" name="object 4265"/>
            <p:cNvSpPr/>
            <p:nvPr/>
          </p:nvSpPr>
          <p:spPr>
            <a:xfrm>
              <a:off x="1502663" y="9420986"/>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266" name="object 4266"/>
            <p:cNvSpPr/>
            <p:nvPr/>
          </p:nvSpPr>
          <p:spPr>
            <a:xfrm>
              <a:off x="2739008" y="9420986"/>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267" name="object 4267"/>
            <p:cNvSpPr/>
            <p:nvPr/>
          </p:nvSpPr>
          <p:spPr>
            <a:xfrm>
              <a:off x="2650616" y="9420986"/>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268" name="object 4268"/>
            <p:cNvSpPr/>
            <p:nvPr/>
          </p:nvSpPr>
          <p:spPr>
            <a:xfrm>
              <a:off x="2655950" y="9420986"/>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269" name="object 4269"/>
            <p:cNvSpPr/>
            <p:nvPr/>
          </p:nvSpPr>
          <p:spPr>
            <a:xfrm>
              <a:off x="2450972" y="9443084"/>
              <a:ext cx="5715" cy="0"/>
            </a:xfrm>
            <a:custGeom>
              <a:avLst/>
              <a:gdLst/>
              <a:ahLst/>
              <a:cxnLst/>
              <a:rect l="l" t="t" r="r" b="b"/>
              <a:pathLst>
                <a:path w="5714">
                  <a:moveTo>
                    <a:pt x="5333" y="0"/>
                  </a:moveTo>
                  <a:lnTo>
                    <a:pt x="0" y="0"/>
                  </a:lnTo>
                </a:path>
              </a:pathLst>
            </a:custGeom>
            <a:ln w="3175">
              <a:solidFill>
                <a:srgbClr val="000000"/>
              </a:solidFill>
            </a:ln>
          </p:spPr>
          <p:txBody>
            <a:bodyPr wrap="square" lIns="0" tIns="0" rIns="0" bIns="0" rtlCol="0"/>
            <a:lstStyle/>
            <a:p>
              <a:endParaRPr sz="1227"/>
            </a:p>
          </p:txBody>
        </p:sp>
        <p:sp>
          <p:nvSpPr>
            <p:cNvPr id="4270" name="object 4270"/>
            <p:cNvSpPr/>
            <p:nvPr/>
          </p:nvSpPr>
          <p:spPr>
            <a:xfrm>
              <a:off x="2450972" y="9420986"/>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271" name="object 4271"/>
            <p:cNvSpPr/>
            <p:nvPr/>
          </p:nvSpPr>
          <p:spPr>
            <a:xfrm>
              <a:off x="2450972" y="9420986"/>
              <a:ext cx="5715" cy="0"/>
            </a:xfrm>
            <a:custGeom>
              <a:avLst/>
              <a:gdLst/>
              <a:ahLst/>
              <a:cxnLst/>
              <a:rect l="l" t="t" r="r" b="b"/>
              <a:pathLst>
                <a:path w="5714">
                  <a:moveTo>
                    <a:pt x="0" y="0"/>
                  </a:moveTo>
                  <a:lnTo>
                    <a:pt x="5333" y="0"/>
                  </a:lnTo>
                </a:path>
              </a:pathLst>
            </a:custGeom>
            <a:ln w="3175">
              <a:solidFill>
                <a:srgbClr val="000000"/>
              </a:solidFill>
            </a:ln>
          </p:spPr>
          <p:txBody>
            <a:bodyPr wrap="square" lIns="0" tIns="0" rIns="0" bIns="0" rtlCol="0"/>
            <a:lstStyle/>
            <a:p>
              <a:endParaRPr sz="1227"/>
            </a:p>
          </p:txBody>
        </p:sp>
        <p:sp>
          <p:nvSpPr>
            <p:cNvPr id="4272" name="object 4272"/>
            <p:cNvSpPr/>
            <p:nvPr/>
          </p:nvSpPr>
          <p:spPr>
            <a:xfrm>
              <a:off x="2456306" y="9420986"/>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273" name="object 4273"/>
            <p:cNvSpPr/>
            <p:nvPr/>
          </p:nvSpPr>
          <p:spPr>
            <a:xfrm>
              <a:off x="2251328" y="9420986"/>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274" name="object 4274"/>
            <p:cNvSpPr/>
            <p:nvPr/>
          </p:nvSpPr>
          <p:spPr>
            <a:xfrm>
              <a:off x="2256662" y="9420986"/>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275" name="object 4275"/>
            <p:cNvSpPr/>
            <p:nvPr/>
          </p:nvSpPr>
          <p:spPr>
            <a:xfrm>
              <a:off x="2162555" y="9443084"/>
              <a:ext cx="94615" cy="0"/>
            </a:xfrm>
            <a:custGeom>
              <a:avLst/>
              <a:gdLst/>
              <a:ahLst/>
              <a:cxnLst/>
              <a:rect l="l" t="t" r="r" b="b"/>
              <a:pathLst>
                <a:path w="94614">
                  <a:moveTo>
                    <a:pt x="94106" y="0"/>
                  </a:moveTo>
                  <a:lnTo>
                    <a:pt x="0" y="0"/>
                  </a:lnTo>
                </a:path>
              </a:pathLst>
            </a:custGeom>
            <a:ln w="3175">
              <a:solidFill>
                <a:srgbClr val="000000"/>
              </a:solidFill>
            </a:ln>
          </p:spPr>
          <p:txBody>
            <a:bodyPr wrap="square" lIns="0" tIns="0" rIns="0" bIns="0" rtlCol="0"/>
            <a:lstStyle/>
            <a:p>
              <a:endParaRPr sz="1227"/>
            </a:p>
          </p:txBody>
        </p:sp>
        <p:sp>
          <p:nvSpPr>
            <p:cNvPr id="4276" name="object 4276"/>
            <p:cNvSpPr/>
            <p:nvPr/>
          </p:nvSpPr>
          <p:spPr>
            <a:xfrm>
              <a:off x="2162555" y="9420986"/>
              <a:ext cx="94615" cy="0"/>
            </a:xfrm>
            <a:custGeom>
              <a:avLst/>
              <a:gdLst/>
              <a:ahLst/>
              <a:cxnLst/>
              <a:rect l="l" t="t" r="r" b="b"/>
              <a:pathLst>
                <a:path w="94614">
                  <a:moveTo>
                    <a:pt x="0" y="0"/>
                  </a:moveTo>
                  <a:lnTo>
                    <a:pt x="94106" y="0"/>
                  </a:lnTo>
                </a:path>
              </a:pathLst>
            </a:custGeom>
            <a:ln w="3175">
              <a:solidFill>
                <a:srgbClr val="000000"/>
              </a:solidFill>
            </a:ln>
          </p:spPr>
          <p:txBody>
            <a:bodyPr wrap="square" lIns="0" tIns="0" rIns="0" bIns="0" rtlCol="0"/>
            <a:lstStyle/>
            <a:p>
              <a:endParaRPr sz="1227"/>
            </a:p>
          </p:txBody>
        </p:sp>
        <p:sp>
          <p:nvSpPr>
            <p:cNvPr id="4277" name="object 4277"/>
            <p:cNvSpPr/>
            <p:nvPr/>
          </p:nvSpPr>
          <p:spPr>
            <a:xfrm>
              <a:off x="2167889" y="9420986"/>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278" name="object 4278"/>
            <p:cNvSpPr/>
            <p:nvPr/>
          </p:nvSpPr>
          <p:spPr>
            <a:xfrm>
              <a:off x="3404615" y="9420986"/>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279" name="object 4279"/>
            <p:cNvSpPr/>
            <p:nvPr/>
          </p:nvSpPr>
          <p:spPr>
            <a:xfrm>
              <a:off x="3315843" y="9420986"/>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280" name="object 4280"/>
            <p:cNvSpPr/>
            <p:nvPr/>
          </p:nvSpPr>
          <p:spPr>
            <a:xfrm>
              <a:off x="3321558" y="9420986"/>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281" name="object 4281"/>
            <p:cNvSpPr/>
            <p:nvPr/>
          </p:nvSpPr>
          <p:spPr>
            <a:xfrm>
              <a:off x="3116199" y="9443084"/>
              <a:ext cx="5715" cy="0"/>
            </a:xfrm>
            <a:custGeom>
              <a:avLst/>
              <a:gdLst/>
              <a:ahLst/>
              <a:cxnLst/>
              <a:rect l="l" t="t" r="r" b="b"/>
              <a:pathLst>
                <a:path w="5714">
                  <a:moveTo>
                    <a:pt x="5714" y="0"/>
                  </a:moveTo>
                  <a:lnTo>
                    <a:pt x="0" y="0"/>
                  </a:lnTo>
                </a:path>
              </a:pathLst>
            </a:custGeom>
            <a:ln w="3175">
              <a:solidFill>
                <a:srgbClr val="000000"/>
              </a:solidFill>
            </a:ln>
          </p:spPr>
          <p:txBody>
            <a:bodyPr wrap="square" lIns="0" tIns="0" rIns="0" bIns="0" rtlCol="0"/>
            <a:lstStyle/>
            <a:p>
              <a:endParaRPr sz="1227"/>
            </a:p>
          </p:txBody>
        </p:sp>
        <p:sp>
          <p:nvSpPr>
            <p:cNvPr id="4282" name="object 4282"/>
            <p:cNvSpPr/>
            <p:nvPr/>
          </p:nvSpPr>
          <p:spPr>
            <a:xfrm>
              <a:off x="3116199" y="9420986"/>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283" name="object 4283"/>
            <p:cNvSpPr/>
            <p:nvPr/>
          </p:nvSpPr>
          <p:spPr>
            <a:xfrm>
              <a:off x="3116199" y="9420986"/>
              <a:ext cx="5715" cy="0"/>
            </a:xfrm>
            <a:custGeom>
              <a:avLst/>
              <a:gdLst/>
              <a:ahLst/>
              <a:cxnLst/>
              <a:rect l="l" t="t" r="r" b="b"/>
              <a:pathLst>
                <a:path w="5714">
                  <a:moveTo>
                    <a:pt x="0" y="0"/>
                  </a:moveTo>
                  <a:lnTo>
                    <a:pt x="5714" y="0"/>
                  </a:lnTo>
                </a:path>
              </a:pathLst>
            </a:custGeom>
            <a:ln w="3175">
              <a:solidFill>
                <a:srgbClr val="000000"/>
              </a:solidFill>
            </a:ln>
          </p:spPr>
          <p:txBody>
            <a:bodyPr wrap="square" lIns="0" tIns="0" rIns="0" bIns="0" rtlCol="0"/>
            <a:lstStyle/>
            <a:p>
              <a:endParaRPr sz="1227"/>
            </a:p>
          </p:txBody>
        </p:sp>
        <p:sp>
          <p:nvSpPr>
            <p:cNvPr id="4284" name="object 4284"/>
            <p:cNvSpPr/>
            <p:nvPr/>
          </p:nvSpPr>
          <p:spPr>
            <a:xfrm>
              <a:off x="3121913" y="9420986"/>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285" name="object 4285"/>
            <p:cNvSpPr/>
            <p:nvPr/>
          </p:nvSpPr>
          <p:spPr>
            <a:xfrm>
              <a:off x="2916555" y="9420986"/>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286" name="object 4286"/>
            <p:cNvSpPr/>
            <p:nvPr/>
          </p:nvSpPr>
          <p:spPr>
            <a:xfrm>
              <a:off x="2922269" y="9420986"/>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287" name="object 4287"/>
            <p:cNvSpPr/>
            <p:nvPr/>
          </p:nvSpPr>
          <p:spPr>
            <a:xfrm>
              <a:off x="2827781" y="9443084"/>
              <a:ext cx="94615" cy="0"/>
            </a:xfrm>
            <a:custGeom>
              <a:avLst/>
              <a:gdLst/>
              <a:ahLst/>
              <a:cxnLst/>
              <a:rect l="l" t="t" r="r" b="b"/>
              <a:pathLst>
                <a:path w="94614">
                  <a:moveTo>
                    <a:pt x="94487" y="0"/>
                  </a:moveTo>
                  <a:lnTo>
                    <a:pt x="0" y="0"/>
                  </a:lnTo>
                </a:path>
              </a:pathLst>
            </a:custGeom>
            <a:ln w="3175">
              <a:solidFill>
                <a:srgbClr val="000000"/>
              </a:solidFill>
            </a:ln>
          </p:spPr>
          <p:txBody>
            <a:bodyPr wrap="square" lIns="0" tIns="0" rIns="0" bIns="0" rtlCol="0"/>
            <a:lstStyle/>
            <a:p>
              <a:endParaRPr sz="1227"/>
            </a:p>
          </p:txBody>
        </p:sp>
        <p:sp>
          <p:nvSpPr>
            <p:cNvPr id="4288" name="object 4288"/>
            <p:cNvSpPr/>
            <p:nvPr/>
          </p:nvSpPr>
          <p:spPr>
            <a:xfrm>
              <a:off x="2827781" y="9420986"/>
              <a:ext cx="94615" cy="0"/>
            </a:xfrm>
            <a:custGeom>
              <a:avLst/>
              <a:gdLst/>
              <a:ahLst/>
              <a:cxnLst/>
              <a:rect l="l" t="t" r="r" b="b"/>
              <a:pathLst>
                <a:path w="94614">
                  <a:moveTo>
                    <a:pt x="0" y="0"/>
                  </a:moveTo>
                  <a:lnTo>
                    <a:pt x="94487" y="0"/>
                  </a:lnTo>
                </a:path>
              </a:pathLst>
            </a:custGeom>
            <a:ln w="3175">
              <a:solidFill>
                <a:srgbClr val="000000"/>
              </a:solidFill>
            </a:ln>
          </p:spPr>
          <p:txBody>
            <a:bodyPr wrap="square" lIns="0" tIns="0" rIns="0" bIns="0" rtlCol="0"/>
            <a:lstStyle/>
            <a:p>
              <a:endParaRPr sz="1227"/>
            </a:p>
          </p:txBody>
        </p:sp>
        <p:sp>
          <p:nvSpPr>
            <p:cNvPr id="4289" name="object 4289"/>
            <p:cNvSpPr/>
            <p:nvPr/>
          </p:nvSpPr>
          <p:spPr>
            <a:xfrm>
              <a:off x="2833496" y="9420986"/>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290" name="object 4290"/>
            <p:cNvSpPr/>
            <p:nvPr/>
          </p:nvSpPr>
          <p:spPr>
            <a:xfrm>
              <a:off x="4735449" y="1913001"/>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291" name="object 4291"/>
            <p:cNvSpPr/>
            <p:nvPr/>
          </p:nvSpPr>
          <p:spPr>
            <a:xfrm>
              <a:off x="4646675" y="1913001"/>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292" name="object 4292"/>
            <p:cNvSpPr/>
            <p:nvPr/>
          </p:nvSpPr>
          <p:spPr>
            <a:xfrm>
              <a:off x="4652009" y="1913001"/>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293" name="object 4293"/>
            <p:cNvSpPr/>
            <p:nvPr/>
          </p:nvSpPr>
          <p:spPr>
            <a:xfrm>
              <a:off x="4447032" y="1913001"/>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294" name="object 4294"/>
            <p:cNvSpPr/>
            <p:nvPr/>
          </p:nvSpPr>
          <p:spPr>
            <a:xfrm>
              <a:off x="4452365" y="1913001"/>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295" name="object 4295"/>
            <p:cNvSpPr/>
            <p:nvPr/>
          </p:nvSpPr>
          <p:spPr>
            <a:xfrm>
              <a:off x="4247388" y="1913001"/>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296" name="object 4296"/>
            <p:cNvSpPr/>
            <p:nvPr/>
          </p:nvSpPr>
          <p:spPr>
            <a:xfrm>
              <a:off x="4253102" y="1913001"/>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297" name="object 4297"/>
            <p:cNvSpPr/>
            <p:nvPr/>
          </p:nvSpPr>
          <p:spPr>
            <a:xfrm>
              <a:off x="4158614" y="1913001"/>
              <a:ext cx="582295" cy="0"/>
            </a:xfrm>
            <a:custGeom>
              <a:avLst/>
              <a:gdLst/>
              <a:ahLst/>
              <a:cxnLst/>
              <a:rect l="l" t="t" r="r" b="b"/>
              <a:pathLst>
                <a:path w="582295">
                  <a:moveTo>
                    <a:pt x="582167" y="0"/>
                  </a:moveTo>
                  <a:lnTo>
                    <a:pt x="0" y="0"/>
                  </a:lnTo>
                </a:path>
              </a:pathLst>
            </a:custGeom>
            <a:ln w="3175">
              <a:solidFill>
                <a:srgbClr val="000000"/>
              </a:solidFill>
            </a:ln>
          </p:spPr>
          <p:txBody>
            <a:bodyPr wrap="square" lIns="0" tIns="0" rIns="0" bIns="0" rtlCol="0"/>
            <a:lstStyle/>
            <a:p>
              <a:endParaRPr sz="1227"/>
            </a:p>
          </p:txBody>
        </p:sp>
        <p:sp>
          <p:nvSpPr>
            <p:cNvPr id="4298" name="object 4298"/>
            <p:cNvSpPr/>
            <p:nvPr/>
          </p:nvSpPr>
          <p:spPr>
            <a:xfrm>
              <a:off x="4158614" y="1913001"/>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299" name="object 4299"/>
            <p:cNvSpPr/>
            <p:nvPr/>
          </p:nvSpPr>
          <p:spPr>
            <a:xfrm>
              <a:off x="4164330" y="1913001"/>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300" name="object 4300"/>
            <p:cNvSpPr/>
            <p:nvPr/>
          </p:nvSpPr>
          <p:spPr>
            <a:xfrm>
              <a:off x="3404615" y="1913001"/>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301" name="object 4301"/>
            <p:cNvSpPr/>
            <p:nvPr/>
          </p:nvSpPr>
          <p:spPr>
            <a:xfrm>
              <a:off x="3321558" y="1913001"/>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302" name="object 4302"/>
            <p:cNvSpPr/>
            <p:nvPr/>
          </p:nvSpPr>
          <p:spPr>
            <a:xfrm>
              <a:off x="3326891" y="1913001"/>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303" name="object 4303"/>
            <p:cNvSpPr/>
            <p:nvPr/>
          </p:nvSpPr>
          <p:spPr>
            <a:xfrm>
              <a:off x="3163443" y="1913001"/>
              <a:ext cx="247015" cy="0"/>
            </a:xfrm>
            <a:custGeom>
              <a:avLst/>
              <a:gdLst/>
              <a:ahLst/>
              <a:cxnLst/>
              <a:rect l="l" t="t" r="r" b="b"/>
              <a:pathLst>
                <a:path w="247014">
                  <a:moveTo>
                    <a:pt x="246506" y="0"/>
                  </a:moveTo>
                  <a:lnTo>
                    <a:pt x="0" y="0"/>
                  </a:lnTo>
                </a:path>
              </a:pathLst>
            </a:custGeom>
            <a:ln w="3175">
              <a:solidFill>
                <a:srgbClr val="000000"/>
              </a:solidFill>
            </a:ln>
          </p:spPr>
          <p:txBody>
            <a:bodyPr wrap="square" lIns="0" tIns="0" rIns="0" bIns="0" rtlCol="0"/>
            <a:lstStyle/>
            <a:p>
              <a:endParaRPr sz="1227"/>
            </a:p>
          </p:txBody>
        </p:sp>
        <p:sp>
          <p:nvSpPr>
            <p:cNvPr id="4304" name="object 4304"/>
            <p:cNvSpPr/>
            <p:nvPr/>
          </p:nvSpPr>
          <p:spPr>
            <a:xfrm>
              <a:off x="3163443" y="1935099"/>
              <a:ext cx="247015" cy="0"/>
            </a:xfrm>
            <a:custGeom>
              <a:avLst/>
              <a:gdLst/>
              <a:ahLst/>
              <a:cxnLst/>
              <a:rect l="l" t="t" r="r" b="b"/>
              <a:pathLst>
                <a:path w="247014">
                  <a:moveTo>
                    <a:pt x="0" y="0"/>
                  </a:moveTo>
                  <a:lnTo>
                    <a:pt x="246506" y="0"/>
                  </a:lnTo>
                </a:path>
              </a:pathLst>
            </a:custGeom>
            <a:ln w="3175">
              <a:solidFill>
                <a:srgbClr val="000000"/>
              </a:solidFill>
            </a:ln>
          </p:spPr>
          <p:txBody>
            <a:bodyPr wrap="square" lIns="0" tIns="0" rIns="0" bIns="0" rtlCol="0"/>
            <a:lstStyle/>
            <a:p>
              <a:endParaRPr sz="1227"/>
            </a:p>
          </p:txBody>
        </p:sp>
        <p:sp>
          <p:nvSpPr>
            <p:cNvPr id="4305" name="object 4305"/>
            <p:cNvSpPr/>
            <p:nvPr/>
          </p:nvSpPr>
          <p:spPr>
            <a:xfrm>
              <a:off x="3168777" y="1913001"/>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306" name="object 4306"/>
            <p:cNvSpPr/>
            <p:nvPr/>
          </p:nvSpPr>
          <p:spPr>
            <a:xfrm>
              <a:off x="12054840" y="1951482"/>
              <a:ext cx="0" cy="22860"/>
            </a:xfrm>
            <a:custGeom>
              <a:avLst/>
              <a:gdLst/>
              <a:ahLst/>
              <a:cxnLst/>
              <a:rect l="l" t="t" r="r" b="b"/>
              <a:pathLst>
                <a:path h="22860">
                  <a:moveTo>
                    <a:pt x="0" y="0"/>
                  </a:moveTo>
                  <a:lnTo>
                    <a:pt x="0" y="22478"/>
                  </a:lnTo>
                </a:path>
              </a:pathLst>
            </a:custGeom>
            <a:ln w="3175">
              <a:solidFill>
                <a:srgbClr val="000000"/>
              </a:solidFill>
            </a:ln>
          </p:spPr>
          <p:txBody>
            <a:bodyPr wrap="square" lIns="0" tIns="0" rIns="0" bIns="0" rtlCol="0"/>
            <a:lstStyle/>
            <a:p>
              <a:endParaRPr sz="1227"/>
            </a:p>
          </p:txBody>
        </p:sp>
        <p:sp>
          <p:nvSpPr>
            <p:cNvPr id="4307" name="object 4307"/>
            <p:cNvSpPr/>
            <p:nvPr/>
          </p:nvSpPr>
          <p:spPr>
            <a:xfrm>
              <a:off x="11966066" y="1951482"/>
              <a:ext cx="0" cy="22860"/>
            </a:xfrm>
            <a:custGeom>
              <a:avLst/>
              <a:gdLst/>
              <a:ahLst/>
              <a:cxnLst/>
              <a:rect l="l" t="t" r="r" b="b"/>
              <a:pathLst>
                <a:path h="22860">
                  <a:moveTo>
                    <a:pt x="0" y="0"/>
                  </a:moveTo>
                  <a:lnTo>
                    <a:pt x="0" y="22478"/>
                  </a:lnTo>
                </a:path>
              </a:pathLst>
            </a:custGeom>
            <a:ln w="3175">
              <a:solidFill>
                <a:srgbClr val="000000"/>
              </a:solidFill>
            </a:ln>
          </p:spPr>
          <p:txBody>
            <a:bodyPr wrap="square" lIns="0" tIns="0" rIns="0" bIns="0" rtlCol="0"/>
            <a:lstStyle/>
            <a:p>
              <a:endParaRPr sz="1227"/>
            </a:p>
          </p:txBody>
        </p:sp>
        <p:sp>
          <p:nvSpPr>
            <p:cNvPr id="4308" name="object 4308"/>
            <p:cNvSpPr/>
            <p:nvPr/>
          </p:nvSpPr>
          <p:spPr>
            <a:xfrm>
              <a:off x="11971401" y="1951482"/>
              <a:ext cx="0" cy="22860"/>
            </a:xfrm>
            <a:custGeom>
              <a:avLst/>
              <a:gdLst/>
              <a:ahLst/>
              <a:cxnLst/>
              <a:rect l="l" t="t" r="r" b="b"/>
              <a:pathLst>
                <a:path h="22860">
                  <a:moveTo>
                    <a:pt x="0" y="22478"/>
                  </a:moveTo>
                  <a:lnTo>
                    <a:pt x="0" y="0"/>
                  </a:lnTo>
                </a:path>
              </a:pathLst>
            </a:custGeom>
            <a:ln w="3175">
              <a:solidFill>
                <a:srgbClr val="000000"/>
              </a:solidFill>
            </a:ln>
          </p:spPr>
          <p:txBody>
            <a:bodyPr wrap="square" lIns="0" tIns="0" rIns="0" bIns="0" rtlCol="0"/>
            <a:lstStyle/>
            <a:p>
              <a:endParaRPr sz="1227"/>
            </a:p>
          </p:txBody>
        </p:sp>
        <p:sp>
          <p:nvSpPr>
            <p:cNvPr id="4309" name="object 4309"/>
            <p:cNvSpPr/>
            <p:nvPr/>
          </p:nvSpPr>
          <p:spPr>
            <a:xfrm>
              <a:off x="11766422" y="1951482"/>
              <a:ext cx="5715" cy="0"/>
            </a:xfrm>
            <a:custGeom>
              <a:avLst/>
              <a:gdLst/>
              <a:ahLst/>
              <a:cxnLst/>
              <a:rect l="l" t="t" r="r" b="b"/>
              <a:pathLst>
                <a:path w="5715">
                  <a:moveTo>
                    <a:pt x="5333" y="0"/>
                  </a:moveTo>
                  <a:lnTo>
                    <a:pt x="0" y="0"/>
                  </a:lnTo>
                </a:path>
              </a:pathLst>
            </a:custGeom>
            <a:ln w="3175">
              <a:solidFill>
                <a:srgbClr val="000000"/>
              </a:solidFill>
            </a:ln>
          </p:spPr>
          <p:txBody>
            <a:bodyPr wrap="square" lIns="0" tIns="0" rIns="0" bIns="0" rtlCol="0"/>
            <a:lstStyle/>
            <a:p>
              <a:endParaRPr sz="1227"/>
            </a:p>
          </p:txBody>
        </p:sp>
        <p:sp>
          <p:nvSpPr>
            <p:cNvPr id="4310" name="object 4310"/>
            <p:cNvSpPr/>
            <p:nvPr/>
          </p:nvSpPr>
          <p:spPr>
            <a:xfrm>
              <a:off x="11766422" y="1951482"/>
              <a:ext cx="0" cy="22860"/>
            </a:xfrm>
            <a:custGeom>
              <a:avLst/>
              <a:gdLst/>
              <a:ahLst/>
              <a:cxnLst/>
              <a:rect l="l" t="t" r="r" b="b"/>
              <a:pathLst>
                <a:path h="22860">
                  <a:moveTo>
                    <a:pt x="0" y="0"/>
                  </a:moveTo>
                  <a:lnTo>
                    <a:pt x="0" y="22478"/>
                  </a:lnTo>
                </a:path>
              </a:pathLst>
            </a:custGeom>
            <a:ln w="3175">
              <a:solidFill>
                <a:srgbClr val="000000"/>
              </a:solidFill>
            </a:ln>
          </p:spPr>
          <p:txBody>
            <a:bodyPr wrap="square" lIns="0" tIns="0" rIns="0" bIns="0" rtlCol="0"/>
            <a:lstStyle/>
            <a:p>
              <a:endParaRPr sz="1227"/>
            </a:p>
          </p:txBody>
        </p:sp>
        <p:sp>
          <p:nvSpPr>
            <p:cNvPr id="4311" name="object 4311"/>
            <p:cNvSpPr/>
            <p:nvPr/>
          </p:nvSpPr>
          <p:spPr>
            <a:xfrm>
              <a:off x="11766422" y="1973961"/>
              <a:ext cx="5715" cy="0"/>
            </a:xfrm>
            <a:custGeom>
              <a:avLst/>
              <a:gdLst/>
              <a:ahLst/>
              <a:cxnLst/>
              <a:rect l="l" t="t" r="r" b="b"/>
              <a:pathLst>
                <a:path w="5715">
                  <a:moveTo>
                    <a:pt x="0" y="0"/>
                  </a:moveTo>
                  <a:lnTo>
                    <a:pt x="5333" y="0"/>
                  </a:lnTo>
                </a:path>
              </a:pathLst>
            </a:custGeom>
            <a:ln w="3175">
              <a:solidFill>
                <a:srgbClr val="000000"/>
              </a:solidFill>
            </a:ln>
          </p:spPr>
          <p:txBody>
            <a:bodyPr wrap="square" lIns="0" tIns="0" rIns="0" bIns="0" rtlCol="0"/>
            <a:lstStyle/>
            <a:p>
              <a:endParaRPr sz="1227"/>
            </a:p>
          </p:txBody>
        </p:sp>
        <p:sp>
          <p:nvSpPr>
            <p:cNvPr id="4312" name="object 4312"/>
            <p:cNvSpPr/>
            <p:nvPr/>
          </p:nvSpPr>
          <p:spPr>
            <a:xfrm>
              <a:off x="11771756" y="1951482"/>
              <a:ext cx="0" cy="22860"/>
            </a:xfrm>
            <a:custGeom>
              <a:avLst/>
              <a:gdLst/>
              <a:ahLst/>
              <a:cxnLst/>
              <a:rect l="l" t="t" r="r" b="b"/>
              <a:pathLst>
                <a:path h="22860">
                  <a:moveTo>
                    <a:pt x="0" y="22478"/>
                  </a:moveTo>
                  <a:lnTo>
                    <a:pt x="0" y="0"/>
                  </a:lnTo>
                </a:path>
              </a:pathLst>
            </a:custGeom>
            <a:ln w="3175">
              <a:solidFill>
                <a:srgbClr val="000000"/>
              </a:solidFill>
            </a:ln>
          </p:spPr>
          <p:txBody>
            <a:bodyPr wrap="square" lIns="0" tIns="0" rIns="0" bIns="0" rtlCol="0"/>
            <a:lstStyle/>
            <a:p>
              <a:endParaRPr sz="1227"/>
            </a:p>
          </p:txBody>
        </p:sp>
        <p:sp>
          <p:nvSpPr>
            <p:cNvPr id="4313" name="object 4313"/>
            <p:cNvSpPr/>
            <p:nvPr/>
          </p:nvSpPr>
          <p:spPr>
            <a:xfrm>
              <a:off x="11389232" y="1913001"/>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314" name="object 4314"/>
            <p:cNvSpPr/>
            <p:nvPr/>
          </p:nvSpPr>
          <p:spPr>
            <a:xfrm>
              <a:off x="11566779" y="1951482"/>
              <a:ext cx="0" cy="22860"/>
            </a:xfrm>
            <a:custGeom>
              <a:avLst/>
              <a:gdLst/>
              <a:ahLst/>
              <a:cxnLst/>
              <a:rect l="l" t="t" r="r" b="b"/>
              <a:pathLst>
                <a:path h="22860">
                  <a:moveTo>
                    <a:pt x="0" y="0"/>
                  </a:moveTo>
                  <a:lnTo>
                    <a:pt x="0" y="22478"/>
                  </a:lnTo>
                </a:path>
              </a:pathLst>
            </a:custGeom>
            <a:ln w="3175">
              <a:solidFill>
                <a:srgbClr val="000000"/>
              </a:solidFill>
            </a:ln>
          </p:spPr>
          <p:txBody>
            <a:bodyPr wrap="square" lIns="0" tIns="0" rIns="0" bIns="0" rtlCol="0"/>
            <a:lstStyle/>
            <a:p>
              <a:endParaRPr sz="1227"/>
            </a:p>
          </p:txBody>
        </p:sp>
        <p:sp>
          <p:nvSpPr>
            <p:cNvPr id="4315" name="object 4315"/>
            <p:cNvSpPr/>
            <p:nvPr/>
          </p:nvSpPr>
          <p:spPr>
            <a:xfrm>
              <a:off x="11572113" y="1951482"/>
              <a:ext cx="0" cy="22860"/>
            </a:xfrm>
            <a:custGeom>
              <a:avLst/>
              <a:gdLst/>
              <a:ahLst/>
              <a:cxnLst/>
              <a:rect l="l" t="t" r="r" b="b"/>
              <a:pathLst>
                <a:path h="22860">
                  <a:moveTo>
                    <a:pt x="0" y="22478"/>
                  </a:moveTo>
                  <a:lnTo>
                    <a:pt x="0" y="0"/>
                  </a:lnTo>
                </a:path>
              </a:pathLst>
            </a:custGeom>
            <a:ln w="3175">
              <a:solidFill>
                <a:srgbClr val="000000"/>
              </a:solidFill>
            </a:ln>
          </p:spPr>
          <p:txBody>
            <a:bodyPr wrap="square" lIns="0" tIns="0" rIns="0" bIns="0" rtlCol="0"/>
            <a:lstStyle/>
            <a:p>
              <a:endParaRPr sz="1227"/>
            </a:p>
          </p:txBody>
        </p:sp>
        <p:sp>
          <p:nvSpPr>
            <p:cNvPr id="4316" name="object 4316"/>
            <p:cNvSpPr/>
            <p:nvPr/>
          </p:nvSpPr>
          <p:spPr>
            <a:xfrm>
              <a:off x="11478005" y="1973961"/>
              <a:ext cx="94615" cy="0"/>
            </a:xfrm>
            <a:custGeom>
              <a:avLst/>
              <a:gdLst/>
              <a:ahLst/>
              <a:cxnLst/>
              <a:rect l="l" t="t" r="r" b="b"/>
              <a:pathLst>
                <a:path w="94615">
                  <a:moveTo>
                    <a:pt x="0" y="0"/>
                  </a:moveTo>
                  <a:lnTo>
                    <a:pt x="94106" y="0"/>
                  </a:lnTo>
                </a:path>
              </a:pathLst>
            </a:custGeom>
            <a:ln w="3175">
              <a:solidFill>
                <a:srgbClr val="000000"/>
              </a:solidFill>
            </a:ln>
          </p:spPr>
          <p:txBody>
            <a:bodyPr wrap="square" lIns="0" tIns="0" rIns="0" bIns="0" rtlCol="0"/>
            <a:lstStyle/>
            <a:p>
              <a:endParaRPr sz="1227"/>
            </a:p>
          </p:txBody>
        </p:sp>
        <p:sp>
          <p:nvSpPr>
            <p:cNvPr id="4317" name="object 4317"/>
            <p:cNvSpPr/>
            <p:nvPr/>
          </p:nvSpPr>
          <p:spPr>
            <a:xfrm>
              <a:off x="11483720" y="1951482"/>
              <a:ext cx="0" cy="22860"/>
            </a:xfrm>
            <a:custGeom>
              <a:avLst/>
              <a:gdLst/>
              <a:ahLst/>
              <a:cxnLst/>
              <a:rect l="l" t="t" r="r" b="b"/>
              <a:pathLst>
                <a:path h="22860">
                  <a:moveTo>
                    <a:pt x="0" y="22478"/>
                  </a:moveTo>
                  <a:lnTo>
                    <a:pt x="0" y="0"/>
                  </a:lnTo>
                </a:path>
              </a:pathLst>
            </a:custGeom>
            <a:ln w="3175">
              <a:solidFill>
                <a:srgbClr val="000000"/>
              </a:solidFill>
            </a:ln>
          </p:spPr>
          <p:txBody>
            <a:bodyPr wrap="square" lIns="0" tIns="0" rIns="0" bIns="0" rtlCol="0"/>
            <a:lstStyle/>
            <a:p>
              <a:endParaRPr sz="1227"/>
            </a:p>
          </p:txBody>
        </p:sp>
        <p:sp>
          <p:nvSpPr>
            <p:cNvPr id="4318" name="object 4318"/>
            <p:cNvSpPr/>
            <p:nvPr/>
          </p:nvSpPr>
          <p:spPr>
            <a:xfrm>
              <a:off x="11300459" y="1913001"/>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319" name="object 4319"/>
            <p:cNvSpPr/>
            <p:nvPr/>
          </p:nvSpPr>
          <p:spPr>
            <a:xfrm>
              <a:off x="11306175" y="1913001"/>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320" name="object 4320"/>
            <p:cNvSpPr/>
            <p:nvPr/>
          </p:nvSpPr>
          <p:spPr>
            <a:xfrm>
              <a:off x="11100816" y="1913001"/>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321" name="object 4321"/>
            <p:cNvSpPr/>
            <p:nvPr/>
          </p:nvSpPr>
          <p:spPr>
            <a:xfrm>
              <a:off x="11106530" y="1913001"/>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322" name="object 4322"/>
            <p:cNvSpPr/>
            <p:nvPr/>
          </p:nvSpPr>
          <p:spPr>
            <a:xfrm>
              <a:off x="10901171" y="1913001"/>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323" name="object 4323"/>
            <p:cNvSpPr/>
            <p:nvPr/>
          </p:nvSpPr>
          <p:spPr>
            <a:xfrm>
              <a:off x="10906887" y="1913001"/>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324" name="object 4324"/>
            <p:cNvSpPr/>
            <p:nvPr/>
          </p:nvSpPr>
          <p:spPr>
            <a:xfrm>
              <a:off x="10812779" y="1935099"/>
              <a:ext cx="582295" cy="0"/>
            </a:xfrm>
            <a:custGeom>
              <a:avLst/>
              <a:gdLst/>
              <a:ahLst/>
              <a:cxnLst/>
              <a:rect l="l" t="t" r="r" b="b"/>
              <a:pathLst>
                <a:path w="582295">
                  <a:moveTo>
                    <a:pt x="0" y="0"/>
                  </a:moveTo>
                  <a:lnTo>
                    <a:pt x="582167" y="0"/>
                  </a:lnTo>
                </a:path>
              </a:pathLst>
            </a:custGeom>
            <a:ln w="3175">
              <a:solidFill>
                <a:srgbClr val="000000"/>
              </a:solidFill>
            </a:ln>
          </p:spPr>
          <p:txBody>
            <a:bodyPr wrap="square" lIns="0" tIns="0" rIns="0" bIns="0" rtlCol="0"/>
            <a:lstStyle/>
            <a:p>
              <a:endParaRPr sz="1227"/>
            </a:p>
          </p:txBody>
        </p:sp>
        <p:sp>
          <p:nvSpPr>
            <p:cNvPr id="4325" name="object 4325"/>
            <p:cNvSpPr/>
            <p:nvPr/>
          </p:nvSpPr>
          <p:spPr>
            <a:xfrm>
              <a:off x="10818114" y="1913001"/>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326" name="object 4326"/>
            <p:cNvSpPr/>
            <p:nvPr/>
          </p:nvSpPr>
          <p:spPr>
            <a:xfrm>
              <a:off x="12054840" y="9420986"/>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327" name="object 4327"/>
            <p:cNvSpPr/>
            <p:nvPr/>
          </p:nvSpPr>
          <p:spPr>
            <a:xfrm>
              <a:off x="11966066" y="9420986"/>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328" name="object 4328"/>
            <p:cNvSpPr/>
            <p:nvPr/>
          </p:nvSpPr>
          <p:spPr>
            <a:xfrm>
              <a:off x="11971401" y="9420986"/>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329" name="object 4329"/>
            <p:cNvSpPr/>
            <p:nvPr/>
          </p:nvSpPr>
          <p:spPr>
            <a:xfrm>
              <a:off x="11766422" y="9443084"/>
              <a:ext cx="5715" cy="0"/>
            </a:xfrm>
            <a:custGeom>
              <a:avLst/>
              <a:gdLst/>
              <a:ahLst/>
              <a:cxnLst/>
              <a:rect l="l" t="t" r="r" b="b"/>
              <a:pathLst>
                <a:path w="5715">
                  <a:moveTo>
                    <a:pt x="5333" y="0"/>
                  </a:moveTo>
                  <a:lnTo>
                    <a:pt x="0" y="0"/>
                  </a:lnTo>
                </a:path>
              </a:pathLst>
            </a:custGeom>
            <a:ln w="3175">
              <a:solidFill>
                <a:srgbClr val="000000"/>
              </a:solidFill>
            </a:ln>
          </p:spPr>
          <p:txBody>
            <a:bodyPr wrap="square" lIns="0" tIns="0" rIns="0" bIns="0" rtlCol="0"/>
            <a:lstStyle/>
            <a:p>
              <a:endParaRPr sz="1227"/>
            </a:p>
          </p:txBody>
        </p:sp>
        <p:sp>
          <p:nvSpPr>
            <p:cNvPr id="4330" name="object 4330"/>
            <p:cNvSpPr/>
            <p:nvPr/>
          </p:nvSpPr>
          <p:spPr>
            <a:xfrm>
              <a:off x="11766422" y="9420986"/>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331" name="object 4331"/>
            <p:cNvSpPr/>
            <p:nvPr/>
          </p:nvSpPr>
          <p:spPr>
            <a:xfrm>
              <a:off x="11766422" y="9420986"/>
              <a:ext cx="5715" cy="0"/>
            </a:xfrm>
            <a:custGeom>
              <a:avLst/>
              <a:gdLst/>
              <a:ahLst/>
              <a:cxnLst/>
              <a:rect l="l" t="t" r="r" b="b"/>
              <a:pathLst>
                <a:path w="5715">
                  <a:moveTo>
                    <a:pt x="0" y="0"/>
                  </a:moveTo>
                  <a:lnTo>
                    <a:pt x="5333" y="0"/>
                  </a:lnTo>
                </a:path>
              </a:pathLst>
            </a:custGeom>
            <a:ln w="3175">
              <a:solidFill>
                <a:srgbClr val="000000"/>
              </a:solidFill>
            </a:ln>
          </p:spPr>
          <p:txBody>
            <a:bodyPr wrap="square" lIns="0" tIns="0" rIns="0" bIns="0" rtlCol="0"/>
            <a:lstStyle/>
            <a:p>
              <a:endParaRPr sz="1227"/>
            </a:p>
          </p:txBody>
        </p:sp>
        <p:sp>
          <p:nvSpPr>
            <p:cNvPr id="4332" name="object 4332"/>
            <p:cNvSpPr/>
            <p:nvPr/>
          </p:nvSpPr>
          <p:spPr>
            <a:xfrm>
              <a:off x="11771756" y="9420986"/>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333" name="object 4333"/>
            <p:cNvSpPr/>
            <p:nvPr/>
          </p:nvSpPr>
          <p:spPr>
            <a:xfrm>
              <a:off x="11478005" y="9443084"/>
              <a:ext cx="94615" cy="0"/>
            </a:xfrm>
            <a:custGeom>
              <a:avLst/>
              <a:gdLst/>
              <a:ahLst/>
              <a:cxnLst/>
              <a:rect l="l" t="t" r="r" b="b"/>
              <a:pathLst>
                <a:path w="94615">
                  <a:moveTo>
                    <a:pt x="94106" y="0"/>
                  </a:moveTo>
                  <a:lnTo>
                    <a:pt x="0" y="0"/>
                  </a:lnTo>
                </a:path>
              </a:pathLst>
            </a:custGeom>
            <a:ln w="3175">
              <a:solidFill>
                <a:srgbClr val="000000"/>
              </a:solidFill>
            </a:ln>
          </p:spPr>
          <p:txBody>
            <a:bodyPr wrap="square" lIns="0" tIns="0" rIns="0" bIns="0" rtlCol="0"/>
            <a:lstStyle/>
            <a:p>
              <a:endParaRPr sz="1227"/>
            </a:p>
          </p:txBody>
        </p:sp>
        <p:sp>
          <p:nvSpPr>
            <p:cNvPr id="4334" name="object 4334"/>
            <p:cNvSpPr/>
            <p:nvPr/>
          </p:nvSpPr>
          <p:spPr>
            <a:xfrm>
              <a:off x="11478005" y="9420986"/>
              <a:ext cx="94615" cy="0"/>
            </a:xfrm>
            <a:custGeom>
              <a:avLst/>
              <a:gdLst/>
              <a:ahLst/>
              <a:cxnLst/>
              <a:rect l="l" t="t" r="r" b="b"/>
              <a:pathLst>
                <a:path w="94615">
                  <a:moveTo>
                    <a:pt x="0" y="0"/>
                  </a:moveTo>
                  <a:lnTo>
                    <a:pt x="94106" y="0"/>
                  </a:lnTo>
                </a:path>
              </a:pathLst>
            </a:custGeom>
            <a:ln w="3175">
              <a:solidFill>
                <a:srgbClr val="000000"/>
              </a:solidFill>
            </a:ln>
          </p:spPr>
          <p:txBody>
            <a:bodyPr wrap="square" lIns="0" tIns="0" rIns="0" bIns="0" rtlCol="0"/>
            <a:lstStyle/>
            <a:p>
              <a:endParaRPr sz="1227"/>
            </a:p>
          </p:txBody>
        </p:sp>
        <p:sp>
          <p:nvSpPr>
            <p:cNvPr id="4335" name="object 4335"/>
            <p:cNvSpPr/>
            <p:nvPr/>
          </p:nvSpPr>
          <p:spPr>
            <a:xfrm>
              <a:off x="11483720" y="9420986"/>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336" name="object 4336"/>
            <p:cNvSpPr/>
            <p:nvPr/>
          </p:nvSpPr>
          <p:spPr>
            <a:xfrm>
              <a:off x="11566779" y="9420986"/>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337" name="object 4337"/>
            <p:cNvSpPr/>
            <p:nvPr/>
          </p:nvSpPr>
          <p:spPr>
            <a:xfrm>
              <a:off x="11572113" y="9420986"/>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338" name="object 4338"/>
            <p:cNvSpPr/>
            <p:nvPr/>
          </p:nvSpPr>
          <p:spPr>
            <a:xfrm>
              <a:off x="10724006" y="9459848"/>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339" name="object 4339"/>
            <p:cNvSpPr/>
            <p:nvPr/>
          </p:nvSpPr>
          <p:spPr>
            <a:xfrm>
              <a:off x="10635233" y="9459848"/>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340" name="object 4340"/>
            <p:cNvSpPr/>
            <p:nvPr/>
          </p:nvSpPr>
          <p:spPr>
            <a:xfrm>
              <a:off x="10640567" y="9459848"/>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341" name="object 4341"/>
            <p:cNvSpPr/>
            <p:nvPr/>
          </p:nvSpPr>
          <p:spPr>
            <a:xfrm>
              <a:off x="10435590" y="9459848"/>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342" name="object 4342"/>
            <p:cNvSpPr/>
            <p:nvPr/>
          </p:nvSpPr>
          <p:spPr>
            <a:xfrm>
              <a:off x="10440924" y="9459848"/>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343" name="object 4343"/>
            <p:cNvSpPr/>
            <p:nvPr/>
          </p:nvSpPr>
          <p:spPr>
            <a:xfrm>
              <a:off x="10235945" y="9459848"/>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344" name="object 4344"/>
            <p:cNvSpPr/>
            <p:nvPr/>
          </p:nvSpPr>
          <p:spPr>
            <a:xfrm>
              <a:off x="10241661" y="9459848"/>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345" name="object 4345"/>
            <p:cNvSpPr/>
            <p:nvPr/>
          </p:nvSpPr>
          <p:spPr>
            <a:xfrm>
              <a:off x="10147172" y="9481947"/>
              <a:ext cx="582295" cy="0"/>
            </a:xfrm>
            <a:custGeom>
              <a:avLst/>
              <a:gdLst/>
              <a:ahLst/>
              <a:cxnLst/>
              <a:rect l="l" t="t" r="r" b="b"/>
              <a:pathLst>
                <a:path w="582295">
                  <a:moveTo>
                    <a:pt x="582167" y="0"/>
                  </a:moveTo>
                  <a:lnTo>
                    <a:pt x="0" y="0"/>
                  </a:lnTo>
                </a:path>
              </a:pathLst>
            </a:custGeom>
            <a:ln w="3175">
              <a:solidFill>
                <a:srgbClr val="000000"/>
              </a:solidFill>
            </a:ln>
          </p:spPr>
          <p:txBody>
            <a:bodyPr wrap="square" lIns="0" tIns="0" rIns="0" bIns="0" rtlCol="0"/>
            <a:lstStyle/>
            <a:p>
              <a:endParaRPr sz="1227"/>
            </a:p>
          </p:txBody>
        </p:sp>
        <p:sp>
          <p:nvSpPr>
            <p:cNvPr id="4346" name="object 4346"/>
            <p:cNvSpPr/>
            <p:nvPr/>
          </p:nvSpPr>
          <p:spPr>
            <a:xfrm>
              <a:off x="10147172" y="9459848"/>
              <a:ext cx="582295" cy="0"/>
            </a:xfrm>
            <a:custGeom>
              <a:avLst/>
              <a:gdLst/>
              <a:ahLst/>
              <a:cxnLst/>
              <a:rect l="l" t="t" r="r" b="b"/>
              <a:pathLst>
                <a:path w="582295">
                  <a:moveTo>
                    <a:pt x="0" y="0"/>
                  </a:moveTo>
                  <a:lnTo>
                    <a:pt x="582167" y="0"/>
                  </a:lnTo>
                </a:path>
              </a:pathLst>
            </a:custGeom>
            <a:ln w="3175">
              <a:solidFill>
                <a:srgbClr val="000000"/>
              </a:solidFill>
            </a:ln>
          </p:spPr>
          <p:txBody>
            <a:bodyPr wrap="square" lIns="0" tIns="0" rIns="0" bIns="0" rtlCol="0"/>
            <a:lstStyle/>
            <a:p>
              <a:endParaRPr sz="1227"/>
            </a:p>
          </p:txBody>
        </p:sp>
        <p:sp>
          <p:nvSpPr>
            <p:cNvPr id="4347" name="object 4347"/>
            <p:cNvSpPr/>
            <p:nvPr/>
          </p:nvSpPr>
          <p:spPr>
            <a:xfrm>
              <a:off x="10152888" y="9459848"/>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348" name="object 4348"/>
            <p:cNvSpPr/>
            <p:nvPr/>
          </p:nvSpPr>
          <p:spPr>
            <a:xfrm>
              <a:off x="3981068" y="9459848"/>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349" name="object 4349"/>
            <p:cNvSpPr/>
            <p:nvPr/>
          </p:nvSpPr>
          <p:spPr>
            <a:xfrm>
              <a:off x="3986783" y="9459848"/>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350" name="object 4350"/>
            <p:cNvSpPr/>
            <p:nvPr/>
          </p:nvSpPr>
          <p:spPr>
            <a:xfrm>
              <a:off x="3781424" y="9459848"/>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351" name="object 4351"/>
            <p:cNvSpPr/>
            <p:nvPr/>
          </p:nvSpPr>
          <p:spPr>
            <a:xfrm>
              <a:off x="3787139" y="9459848"/>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352" name="object 4352"/>
            <p:cNvSpPr/>
            <p:nvPr/>
          </p:nvSpPr>
          <p:spPr>
            <a:xfrm>
              <a:off x="3582161" y="9459848"/>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353" name="object 4353"/>
            <p:cNvSpPr/>
            <p:nvPr/>
          </p:nvSpPr>
          <p:spPr>
            <a:xfrm>
              <a:off x="3587496" y="9459848"/>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354" name="object 4354"/>
            <p:cNvSpPr/>
            <p:nvPr/>
          </p:nvSpPr>
          <p:spPr>
            <a:xfrm>
              <a:off x="3493388" y="9481947"/>
              <a:ext cx="582295" cy="0"/>
            </a:xfrm>
            <a:custGeom>
              <a:avLst/>
              <a:gdLst/>
              <a:ahLst/>
              <a:cxnLst/>
              <a:rect l="l" t="t" r="r" b="b"/>
              <a:pathLst>
                <a:path w="582295">
                  <a:moveTo>
                    <a:pt x="582167" y="0"/>
                  </a:moveTo>
                  <a:lnTo>
                    <a:pt x="0" y="0"/>
                  </a:lnTo>
                </a:path>
              </a:pathLst>
            </a:custGeom>
            <a:ln w="3175">
              <a:solidFill>
                <a:srgbClr val="000000"/>
              </a:solidFill>
            </a:ln>
          </p:spPr>
          <p:txBody>
            <a:bodyPr wrap="square" lIns="0" tIns="0" rIns="0" bIns="0" rtlCol="0"/>
            <a:lstStyle/>
            <a:p>
              <a:endParaRPr sz="1227"/>
            </a:p>
          </p:txBody>
        </p:sp>
        <p:sp>
          <p:nvSpPr>
            <p:cNvPr id="4355" name="object 4355"/>
            <p:cNvSpPr/>
            <p:nvPr/>
          </p:nvSpPr>
          <p:spPr>
            <a:xfrm>
              <a:off x="3493388" y="9459848"/>
              <a:ext cx="582295" cy="0"/>
            </a:xfrm>
            <a:custGeom>
              <a:avLst/>
              <a:gdLst/>
              <a:ahLst/>
              <a:cxnLst/>
              <a:rect l="l" t="t" r="r" b="b"/>
              <a:pathLst>
                <a:path w="582295">
                  <a:moveTo>
                    <a:pt x="0" y="0"/>
                  </a:moveTo>
                  <a:lnTo>
                    <a:pt x="582167" y="0"/>
                  </a:lnTo>
                </a:path>
              </a:pathLst>
            </a:custGeom>
            <a:ln w="3175">
              <a:solidFill>
                <a:srgbClr val="000000"/>
              </a:solidFill>
            </a:ln>
          </p:spPr>
          <p:txBody>
            <a:bodyPr wrap="square" lIns="0" tIns="0" rIns="0" bIns="0" rtlCol="0"/>
            <a:lstStyle/>
            <a:p>
              <a:endParaRPr sz="1227"/>
            </a:p>
          </p:txBody>
        </p:sp>
        <p:sp>
          <p:nvSpPr>
            <p:cNvPr id="4356" name="object 4356"/>
            <p:cNvSpPr/>
            <p:nvPr/>
          </p:nvSpPr>
          <p:spPr>
            <a:xfrm>
              <a:off x="3498722" y="9459848"/>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357" name="object 4357"/>
            <p:cNvSpPr/>
            <p:nvPr/>
          </p:nvSpPr>
          <p:spPr>
            <a:xfrm>
              <a:off x="1985009" y="9443084"/>
              <a:ext cx="94615" cy="0"/>
            </a:xfrm>
            <a:custGeom>
              <a:avLst/>
              <a:gdLst/>
              <a:ahLst/>
              <a:cxnLst/>
              <a:rect l="l" t="t" r="r" b="b"/>
              <a:pathLst>
                <a:path w="94614">
                  <a:moveTo>
                    <a:pt x="0" y="0"/>
                  </a:moveTo>
                  <a:lnTo>
                    <a:pt x="94487" y="0"/>
                  </a:lnTo>
                </a:path>
              </a:pathLst>
            </a:custGeom>
            <a:ln w="3175">
              <a:solidFill>
                <a:srgbClr val="000000"/>
              </a:solidFill>
            </a:ln>
          </p:spPr>
          <p:txBody>
            <a:bodyPr wrap="square" lIns="0" tIns="0" rIns="0" bIns="0" rtlCol="0"/>
            <a:lstStyle/>
            <a:p>
              <a:endParaRPr sz="1227"/>
            </a:p>
          </p:txBody>
        </p:sp>
        <p:sp>
          <p:nvSpPr>
            <p:cNvPr id="4358" name="object 4358"/>
            <p:cNvSpPr/>
            <p:nvPr/>
          </p:nvSpPr>
          <p:spPr>
            <a:xfrm>
              <a:off x="1985009" y="9420986"/>
              <a:ext cx="94615" cy="0"/>
            </a:xfrm>
            <a:custGeom>
              <a:avLst/>
              <a:gdLst/>
              <a:ahLst/>
              <a:cxnLst/>
              <a:rect l="l" t="t" r="r" b="b"/>
              <a:pathLst>
                <a:path w="94614">
                  <a:moveTo>
                    <a:pt x="0" y="0"/>
                  </a:moveTo>
                  <a:lnTo>
                    <a:pt x="94487" y="0"/>
                  </a:lnTo>
                </a:path>
              </a:pathLst>
            </a:custGeom>
            <a:ln w="3175">
              <a:solidFill>
                <a:srgbClr val="000000"/>
              </a:solidFill>
            </a:ln>
          </p:spPr>
          <p:txBody>
            <a:bodyPr wrap="square" lIns="0" tIns="0" rIns="0" bIns="0" rtlCol="0"/>
            <a:lstStyle/>
            <a:p>
              <a:endParaRPr sz="1227"/>
            </a:p>
          </p:txBody>
        </p:sp>
        <p:sp>
          <p:nvSpPr>
            <p:cNvPr id="4359" name="object 4359"/>
            <p:cNvSpPr/>
            <p:nvPr/>
          </p:nvSpPr>
          <p:spPr>
            <a:xfrm>
              <a:off x="2650616" y="9420986"/>
              <a:ext cx="94615" cy="0"/>
            </a:xfrm>
            <a:custGeom>
              <a:avLst/>
              <a:gdLst/>
              <a:ahLst/>
              <a:cxnLst/>
              <a:rect l="l" t="t" r="r" b="b"/>
              <a:pathLst>
                <a:path w="94614">
                  <a:moveTo>
                    <a:pt x="0" y="0"/>
                  </a:moveTo>
                  <a:lnTo>
                    <a:pt x="94106" y="0"/>
                  </a:lnTo>
                </a:path>
              </a:pathLst>
            </a:custGeom>
            <a:ln w="3175">
              <a:solidFill>
                <a:srgbClr val="000000"/>
              </a:solidFill>
            </a:ln>
          </p:spPr>
          <p:txBody>
            <a:bodyPr wrap="square" lIns="0" tIns="0" rIns="0" bIns="0" rtlCol="0"/>
            <a:lstStyle/>
            <a:p>
              <a:endParaRPr sz="1227"/>
            </a:p>
          </p:txBody>
        </p:sp>
        <p:sp>
          <p:nvSpPr>
            <p:cNvPr id="4360" name="object 4360"/>
            <p:cNvSpPr/>
            <p:nvPr/>
          </p:nvSpPr>
          <p:spPr>
            <a:xfrm>
              <a:off x="2650616" y="9443084"/>
              <a:ext cx="94615" cy="0"/>
            </a:xfrm>
            <a:custGeom>
              <a:avLst/>
              <a:gdLst/>
              <a:ahLst/>
              <a:cxnLst/>
              <a:rect l="l" t="t" r="r" b="b"/>
              <a:pathLst>
                <a:path w="94614">
                  <a:moveTo>
                    <a:pt x="0" y="0"/>
                  </a:moveTo>
                  <a:lnTo>
                    <a:pt x="94106" y="0"/>
                  </a:lnTo>
                </a:path>
              </a:pathLst>
            </a:custGeom>
            <a:ln w="3175">
              <a:solidFill>
                <a:srgbClr val="000000"/>
              </a:solidFill>
            </a:ln>
          </p:spPr>
          <p:txBody>
            <a:bodyPr wrap="square" lIns="0" tIns="0" rIns="0" bIns="0" rtlCol="0"/>
            <a:lstStyle/>
            <a:p>
              <a:endParaRPr sz="1227"/>
            </a:p>
          </p:txBody>
        </p:sp>
        <p:sp>
          <p:nvSpPr>
            <p:cNvPr id="4361" name="object 4361"/>
            <p:cNvSpPr/>
            <p:nvPr/>
          </p:nvSpPr>
          <p:spPr>
            <a:xfrm>
              <a:off x="3315843" y="9443084"/>
              <a:ext cx="94615" cy="0"/>
            </a:xfrm>
            <a:custGeom>
              <a:avLst/>
              <a:gdLst/>
              <a:ahLst/>
              <a:cxnLst/>
              <a:rect l="l" t="t" r="r" b="b"/>
              <a:pathLst>
                <a:path w="94614">
                  <a:moveTo>
                    <a:pt x="0" y="0"/>
                  </a:moveTo>
                  <a:lnTo>
                    <a:pt x="94106" y="0"/>
                  </a:lnTo>
                </a:path>
              </a:pathLst>
            </a:custGeom>
            <a:ln w="3175">
              <a:solidFill>
                <a:srgbClr val="000000"/>
              </a:solidFill>
            </a:ln>
          </p:spPr>
          <p:txBody>
            <a:bodyPr wrap="square" lIns="0" tIns="0" rIns="0" bIns="0" rtlCol="0"/>
            <a:lstStyle/>
            <a:p>
              <a:endParaRPr sz="1227"/>
            </a:p>
          </p:txBody>
        </p:sp>
        <p:sp>
          <p:nvSpPr>
            <p:cNvPr id="4362" name="object 4362"/>
            <p:cNvSpPr/>
            <p:nvPr/>
          </p:nvSpPr>
          <p:spPr>
            <a:xfrm>
              <a:off x="3315843" y="9420986"/>
              <a:ext cx="94615" cy="0"/>
            </a:xfrm>
            <a:custGeom>
              <a:avLst/>
              <a:gdLst/>
              <a:ahLst/>
              <a:cxnLst/>
              <a:rect l="l" t="t" r="r" b="b"/>
              <a:pathLst>
                <a:path w="94614">
                  <a:moveTo>
                    <a:pt x="0" y="0"/>
                  </a:moveTo>
                  <a:lnTo>
                    <a:pt x="94106" y="0"/>
                  </a:lnTo>
                </a:path>
              </a:pathLst>
            </a:custGeom>
            <a:ln w="3175">
              <a:solidFill>
                <a:srgbClr val="000000"/>
              </a:solidFill>
            </a:ln>
          </p:spPr>
          <p:txBody>
            <a:bodyPr wrap="square" lIns="0" tIns="0" rIns="0" bIns="0" rtlCol="0"/>
            <a:lstStyle/>
            <a:p>
              <a:endParaRPr sz="1227"/>
            </a:p>
          </p:txBody>
        </p:sp>
        <p:sp>
          <p:nvSpPr>
            <p:cNvPr id="4363" name="object 4363"/>
            <p:cNvSpPr/>
            <p:nvPr/>
          </p:nvSpPr>
          <p:spPr>
            <a:xfrm>
              <a:off x="11478005" y="1951482"/>
              <a:ext cx="94615" cy="0"/>
            </a:xfrm>
            <a:custGeom>
              <a:avLst/>
              <a:gdLst/>
              <a:ahLst/>
              <a:cxnLst/>
              <a:rect l="l" t="t" r="r" b="b"/>
              <a:pathLst>
                <a:path w="94615">
                  <a:moveTo>
                    <a:pt x="94106" y="0"/>
                  </a:moveTo>
                  <a:lnTo>
                    <a:pt x="0" y="0"/>
                  </a:lnTo>
                </a:path>
              </a:pathLst>
            </a:custGeom>
            <a:ln w="3175">
              <a:solidFill>
                <a:srgbClr val="000000"/>
              </a:solidFill>
            </a:ln>
          </p:spPr>
          <p:txBody>
            <a:bodyPr wrap="square" lIns="0" tIns="0" rIns="0" bIns="0" rtlCol="0"/>
            <a:lstStyle/>
            <a:p>
              <a:endParaRPr sz="1227"/>
            </a:p>
          </p:txBody>
        </p:sp>
        <p:sp>
          <p:nvSpPr>
            <p:cNvPr id="4364" name="object 4364"/>
            <p:cNvSpPr/>
            <p:nvPr/>
          </p:nvSpPr>
          <p:spPr>
            <a:xfrm>
              <a:off x="11966066" y="1973961"/>
              <a:ext cx="94615" cy="0"/>
            </a:xfrm>
            <a:custGeom>
              <a:avLst/>
              <a:gdLst/>
              <a:ahLst/>
              <a:cxnLst/>
              <a:rect l="l" t="t" r="r" b="b"/>
              <a:pathLst>
                <a:path w="94615">
                  <a:moveTo>
                    <a:pt x="0" y="0"/>
                  </a:moveTo>
                  <a:lnTo>
                    <a:pt x="94106" y="0"/>
                  </a:lnTo>
                </a:path>
              </a:pathLst>
            </a:custGeom>
            <a:ln w="3175">
              <a:solidFill>
                <a:srgbClr val="000000"/>
              </a:solidFill>
            </a:ln>
          </p:spPr>
          <p:txBody>
            <a:bodyPr wrap="square" lIns="0" tIns="0" rIns="0" bIns="0" rtlCol="0"/>
            <a:lstStyle/>
            <a:p>
              <a:endParaRPr sz="1227"/>
            </a:p>
          </p:txBody>
        </p:sp>
        <p:sp>
          <p:nvSpPr>
            <p:cNvPr id="4365" name="object 4365"/>
            <p:cNvSpPr/>
            <p:nvPr/>
          </p:nvSpPr>
          <p:spPr>
            <a:xfrm>
              <a:off x="4332350" y="1770507"/>
              <a:ext cx="10160" cy="69850"/>
            </a:xfrm>
            <a:custGeom>
              <a:avLst/>
              <a:gdLst/>
              <a:ahLst/>
              <a:cxnLst/>
              <a:rect l="l" t="t" r="r" b="b"/>
              <a:pathLst>
                <a:path w="10160" h="69850">
                  <a:moveTo>
                    <a:pt x="0" y="0"/>
                  </a:moveTo>
                  <a:lnTo>
                    <a:pt x="9905" y="69341"/>
                  </a:lnTo>
                </a:path>
              </a:pathLst>
            </a:custGeom>
            <a:ln w="3175">
              <a:solidFill>
                <a:srgbClr val="000000"/>
              </a:solidFill>
            </a:ln>
          </p:spPr>
          <p:txBody>
            <a:bodyPr wrap="square" lIns="0" tIns="0" rIns="0" bIns="0" rtlCol="0"/>
            <a:lstStyle/>
            <a:p>
              <a:endParaRPr sz="1227"/>
            </a:p>
          </p:txBody>
        </p:sp>
        <p:sp>
          <p:nvSpPr>
            <p:cNvPr id="4366" name="object 4366"/>
            <p:cNvSpPr/>
            <p:nvPr/>
          </p:nvSpPr>
          <p:spPr>
            <a:xfrm>
              <a:off x="4342257" y="1839849"/>
              <a:ext cx="15240" cy="0"/>
            </a:xfrm>
            <a:custGeom>
              <a:avLst/>
              <a:gdLst/>
              <a:ahLst/>
              <a:cxnLst/>
              <a:rect l="l" t="t" r="r" b="b"/>
              <a:pathLst>
                <a:path w="15239">
                  <a:moveTo>
                    <a:pt x="0" y="0"/>
                  </a:moveTo>
                  <a:lnTo>
                    <a:pt x="15239" y="0"/>
                  </a:lnTo>
                </a:path>
              </a:pathLst>
            </a:custGeom>
            <a:ln w="3175">
              <a:solidFill>
                <a:srgbClr val="000000"/>
              </a:solidFill>
            </a:ln>
          </p:spPr>
          <p:txBody>
            <a:bodyPr wrap="square" lIns="0" tIns="0" rIns="0" bIns="0" rtlCol="0"/>
            <a:lstStyle/>
            <a:p>
              <a:endParaRPr sz="1227"/>
            </a:p>
          </p:txBody>
        </p:sp>
        <p:sp>
          <p:nvSpPr>
            <p:cNvPr id="4367" name="object 4367"/>
            <p:cNvSpPr/>
            <p:nvPr/>
          </p:nvSpPr>
          <p:spPr>
            <a:xfrm>
              <a:off x="4328159" y="1839849"/>
              <a:ext cx="29845" cy="14604"/>
            </a:xfrm>
            <a:custGeom>
              <a:avLst/>
              <a:gdLst/>
              <a:ahLst/>
              <a:cxnLst/>
              <a:rect l="l" t="t" r="r" b="b"/>
              <a:pathLst>
                <a:path w="29845" h="14605">
                  <a:moveTo>
                    <a:pt x="29336" y="0"/>
                  </a:moveTo>
                  <a:lnTo>
                    <a:pt x="0" y="14477"/>
                  </a:lnTo>
                </a:path>
              </a:pathLst>
            </a:custGeom>
            <a:ln w="3175">
              <a:solidFill>
                <a:srgbClr val="000000"/>
              </a:solidFill>
            </a:ln>
          </p:spPr>
          <p:txBody>
            <a:bodyPr wrap="square" lIns="0" tIns="0" rIns="0" bIns="0" rtlCol="0"/>
            <a:lstStyle/>
            <a:p>
              <a:endParaRPr sz="1227"/>
            </a:p>
          </p:txBody>
        </p:sp>
        <p:sp>
          <p:nvSpPr>
            <p:cNvPr id="4368" name="object 4368"/>
            <p:cNvSpPr/>
            <p:nvPr/>
          </p:nvSpPr>
          <p:spPr>
            <a:xfrm>
              <a:off x="4328159" y="1852041"/>
              <a:ext cx="16510" cy="2540"/>
            </a:xfrm>
            <a:custGeom>
              <a:avLst/>
              <a:gdLst/>
              <a:ahLst/>
              <a:cxnLst/>
              <a:rect l="l" t="t" r="r" b="b"/>
              <a:pathLst>
                <a:path w="16510" h="2539">
                  <a:moveTo>
                    <a:pt x="0" y="2285"/>
                  </a:moveTo>
                  <a:lnTo>
                    <a:pt x="16382" y="0"/>
                  </a:lnTo>
                </a:path>
              </a:pathLst>
            </a:custGeom>
            <a:ln w="3175">
              <a:solidFill>
                <a:srgbClr val="000000"/>
              </a:solidFill>
            </a:ln>
          </p:spPr>
          <p:txBody>
            <a:bodyPr wrap="square" lIns="0" tIns="0" rIns="0" bIns="0" rtlCol="0"/>
            <a:lstStyle/>
            <a:p>
              <a:endParaRPr sz="1227"/>
            </a:p>
          </p:txBody>
        </p:sp>
        <p:sp>
          <p:nvSpPr>
            <p:cNvPr id="4369" name="object 4369"/>
            <p:cNvSpPr/>
            <p:nvPr/>
          </p:nvSpPr>
          <p:spPr>
            <a:xfrm>
              <a:off x="4344543" y="1852041"/>
              <a:ext cx="15240" cy="87630"/>
            </a:xfrm>
            <a:custGeom>
              <a:avLst/>
              <a:gdLst/>
              <a:ahLst/>
              <a:cxnLst/>
              <a:rect l="l" t="t" r="r" b="b"/>
              <a:pathLst>
                <a:path w="15239" h="87630">
                  <a:moveTo>
                    <a:pt x="0" y="0"/>
                  </a:moveTo>
                  <a:lnTo>
                    <a:pt x="15239" y="87629"/>
                  </a:lnTo>
                </a:path>
              </a:pathLst>
            </a:custGeom>
            <a:ln w="3175">
              <a:solidFill>
                <a:srgbClr val="000000"/>
              </a:solidFill>
            </a:ln>
          </p:spPr>
          <p:txBody>
            <a:bodyPr wrap="square" lIns="0" tIns="0" rIns="0" bIns="0" rtlCol="0"/>
            <a:lstStyle/>
            <a:p>
              <a:endParaRPr sz="1227"/>
            </a:p>
          </p:txBody>
        </p:sp>
        <p:sp>
          <p:nvSpPr>
            <p:cNvPr id="4370" name="object 4370"/>
            <p:cNvSpPr/>
            <p:nvPr/>
          </p:nvSpPr>
          <p:spPr>
            <a:xfrm>
              <a:off x="12366497" y="2547366"/>
              <a:ext cx="69850" cy="10160"/>
            </a:xfrm>
            <a:custGeom>
              <a:avLst/>
              <a:gdLst/>
              <a:ahLst/>
              <a:cxnLst/>
              <a:rect l="l" t="t" r="r" b="b"/>
              <a:pathLst>
                <a:path w="69850" h="10160">
                  <a:moveTo>
                    <a:pt x="69341" y="9905"/>
                  </a:moveTo>
                  <a:lnTo>
                    <a:pt x="0" y="0"/>
                  </a:lnTo>
                </a:path>
              </a:pathLst>
            </a:custGeom>
            <a:ln w="3175">
              <a:solidFill>
                <a:srgbClr val="000000"/>
              </a:solidFill>
            </a:ln>
          </p:spPr>
          <p:txBody>
            <a:bodyPr wrap="square" lIns="0" tIns="0" rIns="0" bIns="0" rtlCol="0"/>
            <a:lstStyle/>
            <a:p>
              <a:endParaRPr sz="1227"/>
            </a:p>
          </p:txBody>
        </p:sp>
        <p:sp>
          <p:nvSpPr>
            <p:cNvPr id="4371" name="object 4371"/>
            <p:cNvSpPr/>
            <p:nvPr/>
          </p:nvSpPr>
          <p:spPr>
            <a:xfrm>
              <a:off x="12366497" y="2532126"/>
              <a:ext cx="0" cy="15240"/>
            </a:xfrm>
            <a:custGeom>
              <a:avLst/>
              <a:gdLst/>
              <a:ahLst/>
              <a:cxnLst/>
              <a:rect l="l" t="t" r="r" b="b"/>
              <a:pathLst>
                <a:path h="15239">
                  <a:moveTo>
                    <a:pt x="0" y="15239"/>
                  </a:moveTo>
                  <a:lnTo>
                    <a:pt x="0" y="0"/>
                  </a:lnTo>
                </a:path>
              </a:pathLst>
            </a:custGeom>
            <a:ln w="3175">
              <a:solidFill>
                <a:srgbClr val="000000"/>
              </a:solidFill>
            </a:ln>
          </p:spPr>
          <p:txBody>
            <a:bodyPr wrap="square" lIns="0" tIns="0" rIns="0" bIns="0" rtlCol="0"/>
            <a:lstStyle/>
            <a:p>
              <a:endParaRPr sz="1227"/>
            </a:p>
          </p:txBody>
        </p:sp>
        <p:sp>
          <p:nvSpPr>
            <p:cNvPr id="4372" name="object 4372"/>
            <p:cNvSpPr/>
            <p:nvPr/>
          </p:nvSpPr>
          <p:spPr>
            <a:xfrm>
              <a:off x="12352019" y="2532126"/>
              <a:ext cx="14604" cy="29845"/>
            </a:xfrm>
            <a:custGeom>
              <a:avLst/>
              <a:gdLst/>
              <a:ahLst/>
              <a:cxnLst/>
              <a:rect l="l" t="t" r="r" b="b"/>
              <a:pathLst>
                <a:path w="14604" h="29844">
                  <a:moveTo>
                    <a:pt x="14477" y="0"/>
                  </a:moveTo>
                  <a:lnTo>
                    <a:pt x="0" y="29336"/>
                  </a:lnTo>
                </a:path>
              </a:pathLst>
            </a:custGeom>
            <a:ln w="3175">
              <a:solidFill>
                <a:srgbClr val="000000"/>
              </a:solidFill>
            </a:ln>
          </p:spPr>
          <p:txBody>
            <a:bodyPr wrap="square" lIns="0" tIns="0" rIns="0" bIns="0" rtlCol="0"/>
            <a:lstStyle/>
            <a:p>
              <a:endParaRPr sz="1227"/>
            </a:p>
          </p:txBody>
        </p:sp>
        <p:sp>
          <p:nvSpPr>
            <p:cNvPr id="4373" name="object 4373"/>
            <p:cNvSpPr/>
            <p:nvPr/>
          </p:nvSpPr>
          <p:spPr>
            <a:xfrm>
              <a:off x="12352019" y="2545080"/>
              <a:ext cx="1905" cy="16510"/>
            </a:xfrm>
            <a:custGeom>
              <a:avLst/>
              <a:gdLst/>
              <a:ahLst/>
              <a:cxnLst/>
              <a:rect l="l" t="t" r="r" b="b"/>
              <a:pathLst>
                <a:path w="1904" h="16510">
                  <a:moveTo>
                    <a:pt x="0" y="16382"/>
                  </a:moveTo>
                  <a:lnTo>
                    <a:pt x="1904" y="0"/>
                  </a:lnTo>
                </a:path>
              </a:pathLst>
            </a:custGeom>
            <a:ln w="3175">
              <a:solidFill>
                <a:srgbClr val="000000"/>
              </a:solidFill>
            </a:ln>
          </p:spPr>
          <p:txBody>
            <a:bodyPr wrap="square" lIns="0" tIns="0" rIns="0" bIns="0" rtlCol="0"/>
            <a:lstStyle/>
            <a:p>
              <a:endParaRPr sz="1227"/>
            </a:p>
          </p:txBody>
        </p:sp>
        <p:sp>
          <p:nvSpPr>
            <p:cNvPr id="4374" name="object 4374"/>
            <p:cNvSpPr/>
            <p:nvPr/>
          </p:nvSpPr>
          <p:spPr>
            <a:xfrm>
              <a:off x="12277343" y="2537460"/>
              <a:ext cx="76835" cy="7620"/>
            </a:xfrm>
            <a:custGeom>
              <a:avLst/>
              <a:gdLst/>
              <a:ahLst/>
              <a:cxnLst/>
              <a:rect l="l" t="t" r="r" b="b"/>
              <a:pathLst>
                <a:path w="76834" h="7619">
                  <a:moveTo>
                    <a:pt x="76580" y="7619"/>
                  </a:moveTo>
                  <a:lnTo>
                    <a:pt x="0" y="0"/>
                  </a:lnTo>
                </a:path>
              </a:pathLst>
            </a:custGeom>
            <a:ln w="3175">
              <a:solidFill>
                <a:srgbClr val="000000"/>
              </a:solidFill>
            </a:ln>
          </p:spPr>
          <p:txBody>
            <a:bodyPr wrap="square" lIns="0" tIns="0" rIns="0" bIns="0" rtlCol="0"/>
            <a:lstStyle/>
            <a:p>
              <a:endParaRPr sz="1227"/>
            </a:p>
          </p:txBody>
        </p:sp>
        <p:sp>
          <p:nvSpPr>
            <p:cNvPr id="4375" name="object 4375"/>
            <p:cNvSpPr/>
            <p:nvPr/>
          </p:nvSpPr>
          <p:spPr>
            <a:xfrm>
              <a:off x="12366497" y="8638032"/>
              <a:ext cx="69850" cy="10160"/>
            </a:xfrm>
            <a:custGeom>
              <a:avLst/>
              <a:gdLst/>
              <a:ahLst/>
              <a:cxnLst/>
              <a:rect l="l" t="t" r="r" b="b"/>
              <a:pathLst>
                <a:path w="69850" h="10159">
                  <a:moveTo>
                    <a:pt x="69341" y="0"/>
                  </a:moveTo>
                  <a:lnTo>
                    <a:pt x="0" y="9905"/>
                  </a:lnTo>
                </a:path>
              </a:pathLst>
            </a:custGeom>
            <a:ln w="3175">
              <a:solidFill>
                <a:srgbClr val="000000"/>
              </a:solidFill>
            </a:ln>
          </p:spPr>
          <p:txBody>
            <a:bodyPr wrap="square" lIns="0" tIns="0" rIns="0" bIns="0" rtlCol="0"/>
            <a:lstStyle/>
            <a:p>
              <a:endParaRPr sz="1227"/>
            </a:p>
          </p:txBody>
        </p:sp>
        <p:sp>
          <p:nvSpPr>
            <p:cNvPr id="4376" name="object 4376"/>
            <p:cNvSpPr/>
            <p:nvPr/>
          </p:nvSpPr>
          <p:spPr>
            <a:xfrm>
              <a:off x="12366497" y="8647937"/>
              <a:ext cx="0" cy="15240"/>
            </a:xfrm>
            <a:custGeom>
              <a:avLst/>
              <a:gdLst/>
              <a:ahLst/>
              <a:cxnLst/>
              <a:rect l="l" t="t" r="r" b="b"/>
              <a:pathLst>
                <a:path h="15240">
                  <a:moveTo>
                    <a:pt x="0" y="0"/>
                  </a:moveTo>
                  <a:lnTo>
                    <a:pt x="0" y="14858"/>
                  </a:lnTo>
                </a:path>
              </a:pathLst>
            </a:custGeom>
            <a:ln w="3175">
              <a:solidFill>
                <a:srgbClr val="000000"/>
              </a:solidFill>
            </a:ln>
          </p:spPr>
          <p:txBody>
            <a:bodyPr wrap="square" lIns="0" tIns="0" rIns="0" bIns="0" rtlCol="0"/>
            <a:lstStyle/>
            <a:p>
              <a:endParaRPr sz="1227"/>
            </a:p>
          </p:txBody>
        </p:sp>
        <p:sp>
          <p:nvSpPr>
            <p:cNvPr id="4377" name="object 4377"/>
            <p:cNvSpPr/>
            <p:nvPr/>
          </p:nvSpPr>
          <p:spPr>
            <a:xfrm>
              <a:off x="12352019" y="8633841"/>
              <a:ext cx="14604" cy="29209"/>
            </a:xfrm>
            <a:custGeom>
              <a:avLst/>
              <a:gdLst/>
              <a:ahLst/>
              <a:cxnLst/>
              <a:rect l="l" t="t" r="r" b="b"/>
              <a:pathLst>
                <a:path w="14604" h="29209">
                  <a:moveTo>
                    <a:pt x="14477" y="28955"/>
                  </a:moveTo>
                  <a:lnTo>
                    <a:pt x="0" y="0"/>
                  </a:lnTo>
                </a:path>
              </a:pathLst>
            </a:custGeom>
            <a:ln w="3175">
              <a:solidFill>
                <a:srgbClr val="000000"/>
              </a:solidFill>
            </a:ln>
          </p:spPr>
          <p:txBody>
            <a:bodyPr wrap="square" lIns="0" tIns="0" rIns="0" bIns="0" rtlCol="0"/>
            <a:lstStyle/>
            <a:p>
              <a:endParaRPr sz="1227"/>
            </a:p>
          </p:txBody>
        </p:sp>
        <p:sp>
          <p:nvSpPr>
            <p:cNvPr id="4378" name="object 4378"/>
            <p:cNvSpPr/>
            <p:nvPr/>
          </p:nvSpPr>
          <p:spPr>
            <a:xfrm>
              <a:off x="12352019" y="8633841"/>
              <a:ext cx="1905" cy="16510"/>
            </a:xfrm>
            <a:custGeom>
              <a:avLst/>
              <a:gdLst/>
              <a:ahLst/>
              <a:cxnLst/>
              <a:rect l="l" t="t" r="r" b="b"/>
              <a:pathLst>
                <a:path w="1904" h="16509">
                  <a:moveTo>
                    <a:pt x="0" y="0"/>
                  </a:moveTo>
                  <a:lnTo>
                    <a:pt x="1904" y="16382"/>
                  </a:lnTo>
                </a:path>
              </a:pathLst>
            </a:custGeom>
            <a:ln w="3175">
              <a:solidFill>
                <a:srgbClr val="000000"/>
              </a:solidFill>
            </a:ln>
          </p:spPr>
          <p:txBody>
            <a:bodyPr wrap="square" lIns="0" tIns="0" rIns="0" bIns="0" rtlCol="0"/>
            <a:lstStyle/>
            <a:p>
              <a:endParaRPr sz="1227"/>
            </a:p>
          </p:txBody>
        </p:sp>
        <p:sp>
          <p:nvSpPr>
            <p:cNvPr id="4379" name="object 4379"/>
            <p:cNvSpPr/>
            <p:nvPr/>
          </p:nvSpPr>
          <p:spPr>
            <a:xfrm>
              <a:off x="12277343" y="8650223"/>
              <a:ext cx="76835" cy="7620"/>
            </a:xfrm>
            <a:custGeom>
              <a:avLst/>
              <a:gdLst/>
              <a:ahLst/>
              <a:cxnLst/>
              <a:rect l="l" t="t" r="r" b="b"/>
              <a:pathLst>
                <a:path w="76834" h="7620">
                  <a:moveTo>
                    <a:pt x="76580" y="0"/>
                  </a:moveTo>
                  <a:lnTo>
                    <a:pt x="0" y="7619"/>
                  </a:lnTo>
                </a:path>
              </a:pathLst>
            </a:custGeom>
            <a:ln w="3175">
              <a:solidFill>
                <a:srgbClr val="000000"/>
              </a:solidFill>
            </a:ln>
          </p:spPr>
          <p:txBody>
            <a:bodyPr wrap="square" lIns="0" tIns="0" rIns="0" bIns="0" rtlCol="0"/>
            <a:lstStyle/>
            <a:p>
              <a:endParaRPr sz="1227"/>
            </a:p>
          </p:txBody>
        </p:sp>
        <p:sp>
          <p:nvSpPr>
            <p:cNvPr id="4380" name="object 4380"/>
            <p:cNvSpPr/>
            <p:nvPr/>
          </p:nvSpPr>
          <p:spPr>
            <a:xfrm>
              <a:off x="12632816" y="1480566"/>
              <a:ext cx="19050" cy="9525"/>
            </a:xfrm>
            <a:custGeom>
              <a:avLst/>
              <a:gdLst/>
              <a:ahLst/>
              <a:cxnLst/>
              <a:rect l="l" t="t" r="r" b="b"/>
              <a:pathLst>
                <a:path w="19050" h="9525">
                  <a:moveTo>
                    <a:pt x="18668" y="9524"/>
                  </a:moveTo>
                  <a:lnTo>
                    <a:pt x="0" y="0"/>
                  </a:lnTo>
                </a:path>
              </a:pathLst>
            </a:custGeom>
            <a:ln w="3175">
              <a:solidFill>
                <a:srgbClr val="000000"/>
              </a:solidFill>
            </a:ln>
          </p:spPr>
          <p:txBody>
            <a:bodyPr wrap="square" lIns="0" tIns="0" rIns="0" bIns="0" rtlCol="0"/>
            <a:lstStyle/>
            <a:p>
              <a:endParaRPr sz="1227"/>
            </a:p>
          </p:txBody>
        </p:sp>
        <p:sp>
          <p:nvSpPr>
            <p:cNvPr id="4381" name="object 4381"/>
            <p:cNvSpPr/>
            <p:nvPr/>
          </p:nvSpPr>
          <p:spPr>
            <a:xfrm>
              <a:off x="12651486" y="1490091"/>
              <a:ext cx="1062355" cy="1221105"/>
            </a:xfrm>
            <a:custGeom>
              <a:avLst/>
              <a:gdLst/>
              <a:ahLst/>
              <a:cxnLst/>
              <a:rect l="l" t="t" r="r" b="b"/>
              <a:pathLst>
                <a:path w="1062355" h="1221105">
                  <a:moveTo>
                    <a:pt x="1061846" y="1221104"/>
                  </a:moveTo>
                  <a:lnTo>
                    <a:pt x="1040129" y="1166240"/>
                  </a:lnTo>
                  <a:lnTo>
                    <a:pt x="1017269" y="1111757"/>
                  </a:lnTo>
                  <a:lnTo>
                    <a:pt x="993266" y="1058036"/>
                  </a:lnTo>
                  <a:lnTo>
                    <a:pt x="967739" y="1004696"/>
                  </a:lnTo>
                  <a:lnTo>
                    <a:pt x="940688" y="952118"/>
                  </a:lnTo>
                  <a:lnTo>
                    <a:pt x="912494" y="900302"/>
                  </a:lnTo>
                  <a:lnTo>
                    <a:pt x="882776" y="849248"/>
                  </a:lnTo>
                  <a:lnTo>
                    <a:pt x="851915" y="798956"/>
                  </a:lnTo>
                  <a:lnTo>
                    <a:pt x="819911" y="749426"/>
                  </a:lnTo>
                  <a:lnTo>
                    <a:pt x="786383" y="700658"/>
                  </a:lnTo>
                  <a:lnTo>
                    <a:pt x="751712" y="653033"/>
                  </a:lnTo>
                  <a:lnTo>
                    <a:pt x="715898" y="606170"/>
                  </a:lnTo>
                  <a:lnTo>
                    <a:pt x="678941" y="560069"/>
                  </a:lnTo>
                  <a:lnTo>
                    <a:pt x="640841" y="515111"/>
                  </a:lnTo>
                  <a:lnTo>
                    <a:pt x="601598" y="470915"/>
                  </a:lnTo>
                  <a:lnTo>
                    <a:pt x="561212" y="427862"/>
                  </a:lnTo>
                  <a:lnTo>
                    <a:pt x="519683" y="385952"/>
                  </a:lnTo>
                  <a:lnTo>
                    <a:pt x="477011" y="344804"/>
                  </a:lnTo>
                  <a:lnTo>
                    <a:pt x="433577" y="305180"/>
                  </a:lnTo>
                  <a:lnTo>
                    <a:pt x="389000" y="266318"/>
                  </a:lnTo>
                  <a:lnTo>
                    <a:pt x="343280" y="228980"/>
                  </a:lnTo>
                  <a:lnTo>
                    <a:pt x="296798" y="192404"/>
                  </a:lnTo>
                  <a:lnTo>
                    <a:pt x="249554" y="157352"/>
                  </a:lnTo>
                  <a:lnTo>
                    <a:pt x="201167" y="123443"/>
                  </a:lnTo>
                  <a:lnTo>
                    <a:pt x="152018" y="90677"/>
                  </a:lnTo>
                  <a:lnTo>
                    <a:pt x="102107" y="59054"/>
                  </a:lnTo>
                  <a:lnTo>
                    <a:pt x="51434" y="28955"/>
                  </a:lnTo>
                  <a:lnTo>
                    <a:pt x="0" y="0"/>
                  </a:lnTo>
                </a:path>
              </a:pathLst>
            </a:custGeom>
            <a:ln w="3175">
              <a:solidFill>
                <a:srgbClr val="000000"/>
              </a:solidFill>
            </a:ln>
          </p:spPr>
          <p:txBody>
            <a:bodyPr wrap="square" lIns="0" tIns="0" rIns="0" bIns="0" rtlCol="0"/>
            <a:lstStyle/>
            <a:p>
              <a:endParaRPr sz="1227"/>
            </a:p>
          </p:txBody>
        </p:sp>
        <p:sp>
          <p:nvSpPr>
            <p:cNvPr id="4382" name="object 4382"/>
            <p:cNvSpPr/>
            <p:nvPr/>
          </p:nvSpPr>
          <p:spPr>
            <a:xfrm>
              <a:off x="12667868" y="1480566"/>
              <a:ext cx="1082040" cy="1285240"/>
            </a:xfrm>
            <a:custGeom>
              <a:avLst/>
              <a:gdLst/>
              <a:ahLst/>
              <a:cxnLst/>
              <a:rect l="l" t="t" r="r" b="b"/>
              <a:pathLst>
                <a:path w="1082040" h="1285239">
                  <a:moveTo>
                    <a:pt x="1082039" y="1284731"/>
                  </a:moveTo>
                  <a:lnTo>
                    <a:pt x="1054226" y="1207007"/>
                  </a:lnTo>
                  <a:lnTo>
                    <a:pt x="1032509" y="1152524"/>
                  </a:lnTo>
                  <a:lnTo>
                    <a:pt x="1009268" y="1098422"/>
                  </a:lnTo>
                  <a:lnTo>
                    <a:pt x="984503" y="1045082"/>
                  </a:lnTo>
                  <a:lnTo>
                    <a:pt x="958976" y="992123"/>
                  </a:lnTo>
                  <a:lnTo>
                    <a:pt x="931544" y="939926"/>
                  </a:lnTo>
                  <a:lnTo>
                    <a:pt x="902969" y="888872"/>
                  </a:lnTo>
                  <a:lnTo>
                    <a:pt x="873251" y="837818"/>
                  </a:lnTo>
                  <a:lnTo>
                    <a:pt x="842390" y="787907"/>
                  </a:lnTo>
                  <a:lnTo>
                    <a:pt x="810005" y="739139"/>
                  </a:lnTo>
                  <a:lnTo>
                    <a:pt x="776477" y="690752"/>
                  </a:lnTo>
                  <a:lnTo>
                    <a:pt x="741806" y="643127"/>
                  </a:lnTo>
                  <a:lnTo>
                    <a:pt x="705992" y="596645"/>
                  </a:lnTo>
                  <a:lnTo>
                    <a:pt x="669035" y="550925"/>
                  </a:lnTo>
                  <a:lnTo>
                    <a:pt x="630935" y="506348"/>
                  </a:lnTo>
                  <a:lnTo>
                    <a:pt x="591311" y="462533"/>
                  </a:lnTo>
                  <a:lnTo>
                    <a:pt x="550925" y="419861"/>
                  </a:lnTo>
                  <a:lnTo>
                    <a:pt x="509777" y="378332"/>
                  </a:lnTo>
                  <a:lnTo>
                    <a:pt x="467105" y="337565"/>
                  </a:lnTo>
                  <a:lnTo>
                    <a:pt x="423671" y="297941"/>
                  </a:lnTo>
                  <a:lnTo>
                    <a:pt x="379094" y="259841"/>
                  </a:lnTo>
                  <a:lnTo>
                    <a:pt x="333755" y="222503"/>
                  </a:lnTo>
                  <a:lnTo>
                    <a:pt x="287273" y="186308"/>
                  </a:lnTo>
                  <a:lnTo>
                    <a:pt x="240029" y="151256"/>
                  </a:lnTo>
                  <a:lnTo>
                    <a:pt x="192023" y="117728"/>
                  </a:lnTo>
                  <a:lnTo>
                    <a:pt x="142874" y="84962"/>
                  </a:lnTo>
                  <a:lnTo>
                    <a:pt x="93344" y="53720"/>
                  </a:lnTo>
                  <a:lnTo>
                    <a:pt x="42671" y="23621"/>
                  </a:lnTo>
                  <a:lnTo>
                    <a:pt x="0" y="0"/>
                  </a:lnTo>
                </a:path>
              </a:pathLst>
            </a:custGeom>
            <a:ln w="3175">
              <a:solidFill>
                <a:srgbClr val="000000"/>
              </a:solidFill>
            </a:ln>
          </p:spPr>
          <p:txBody>
            <a:bodyPr wrap="square" lIns="0" tIns="0" rIns="0" bIns="0" rtlCol="0"/>
            <a:lstStyle/>
            <a:p>
              <a:endParaRPr sz="1227"/>
            </a:p>
          </p:txBody>
        </p:sp>
        <p:pic>
          <p:nvPicPr>
            <p:cNvPr id="4383" name="object 4383"/>
            <p:cNvPicPr/>
            <p:nvPr/>
          </p:nvPicPr>
          <p:blipFill>
            <a:blip r:embed="rId47" cstate="print"/>
            <a:stretch>
              <a:fillRect/>
            </a:stretch>
          </p:blipFill>
          <p:spPr>
            <a:xfrm>
              <a:off x="3152393" y="2401443"/>
              <a:ext cx="3555869" cy="667511"/>
            </a:xfrm>
            <a:prstGeom prst="rect">
              <a:avLst/>
            </a:prstGeom>
          </p:spPr>
        </p:pic>
      </p:grpSp>
      <p:sp>
        <p:nvSpPr>
          <p:cNvPr id="4384" name="object 4384"/>
          <p:cNvSpPr txBox="1"/>
          <p:nvPr/>
        </p:nvSpPr>
        <p:spPr>
          <a:xfrm>
            <a:off x="1405977" y="5300841"/>
            <a:ext cx="193531" cy="104568"/>
          </a:xfrm>
          <a:prstGeom prst="rect">
            <a:avLst/>
          </a:prstGeom>
        </p:spPr>
        <p:txBody>
          <a:bodyPr vert="horz" wrap="square" lIns="0" tIns="9958" rIns="0" bIns="0" rtlCol="0">
            <a:spAutoFit/>
          </a:bodyPr>
          <a:lstStyle/>
          <a:p>
            <a:pPr marL="8659">
              <a:spcBef>
                <a:spcPts val="78"/>
              </a:spcBef>
            </a:pPr>
            <a:r>
              <a:rPr sz="614" spc="-14" dirty="0">
                <a:solidFill>
                  <a:srgbClr val="BFBFBF"/>
                </a:solidFill>
                <a:latin typeface="Arial"/>
                <a:cs typeface="Arial"/>
              </a:rPr>
              <a:t>EXIT</a:t>
            </a:r>
            <a:endParaRPr sz="614">
              <a:latin typeface="Arial"/>
              <a:cs typeface="Arial"/>
            </a:endParaRPr>
          </a:p>
        </p:txBody>
      </p:sp>
      <p:sp>
        <p:nvSpPr>
          <p:cNvPr id="4385" name="object 4385"/>
          <p:cNvSpPr txBox="1"/>
          <p:nvPr/>
        </p:nvSpPr>
        <p:spPr>
          <a:xfrm>
            <a:off x="4640926" y="1745591"/>
            <a:ext cx="193531" cy="104568"/>
          </a:xfrm>
          <a:prstGeom prst="rect">
            <a:avLst/>
          </a:prstGeom>
        </p:spPr>
        <p:txBody>
          <a:bodyPr vert="horz" wrap="square" lIns="0" tIns="9958" rIns="0" bIns="0" rtlCol="0">
            <a:spAutoFit/>
          </a:bodyPr>
          <a:lstStyle/>
          <a:p>
            <a:pPr marL="8659">
              <a:spcBef>
                <a:spcPts val="78"/>
              </a:spcBef>
            </a:pPr>
            <a:r>
              <a:rPr sz="614" spc="-17" dirty="0">
                <a:solidFill>
                  <a:srgbClr val="BFBFBF"/>
                </a:solidFill>
                <a:latin typeface="Arial"/>
                <a:cs typeface="Arial"/>
              </a:rPr>
              <a:t>MEN</a:t>
            </a:r>
            <a:endParaRPr sz="614">
              <a:latin typeface="Arial"/>
              <a:cs typeface="Arial"/>
            </a:endParaRPr>
          </a:p>
        </p:txBody>
      </p:sp>
      <p:sp>
        <p:nvSpPr>
          <p:cNvPr id="4386" name="object 4386"/>
          <p:cNvSpPr txBox="1"/>
          <p:nvPr/>
        </p:nvSpPr>
        <p:spPr>
          <a:xfrm>
            <a:off x="3548062" y="1745591"/>
            <a:ext cx="219941" cy="104568"/>
          </a:xfrm>
          <a:prstGeom prst="rect">
            <a:avLst/>
          </a:prstGeom>
        </p:spPr>
        <p:txBody>
          <a:bodyPr vert="horz" wrap="square" lIns="0" tIns="9958" rIns="0" bIns="0" rtlCol="0">
            <a:spAutoFit/>
          </a:bodyPr>
          <a:lstStyle/>
          <a:p>
            <a:pPr marL="8659">
              <a:spcBef>
                <a:spcPts val="78"/>
              </a:spcBef>
            </a:pPr>
            <a:r>
              <a:rPr sz="614" spc="-17" dirty="0">
                <a:solidFill>
                  <a:srgbClr val="BFBFBF"/>
                </a:solidFill>
                <a:latin typeface="Arial"/>
                <a:cs typeface="Arial"/>
              </a:rPr>
              <a:t>WOM</a:t>
            </a:r>
            <a:endParaRPr sz="614">
              <a:latin typeface="Arial"/>
              <a:cs typeface="Arial"/>
            </a:endParaRPr>
          </a:p>
        </p:txBody>
      </p:sp>
      <p:sp>
        <p:nvSpPr>
          <p:cNvPr id="4387" name="object 4387"/>
          <p:cNvSpPr txBox="1"/>
          <p:nvPr/>
        </p:nvSpPr>
        <p:spPr>
          <a:xfrm>
            <a:off x="5654040" y="1655254"/>
            <a:ext cx="416935" cy="79964"/>
          </a:xfrm>
          <a:prstGeom prst="rect">
            <a:avLst/>
          </a:prstGeom>
        </p:spPr>
        <p:txBody>
          <a:bodyPr vert="horz" wrap="square" lIns="0" tIns="11690" rIns="0" bIns="0" rtlCol="0">
            <a:spAutoFit/>
          </a:bodyPr>
          <a:lstStyle/>
          <a:p>
            <a:pPr marL="8659">
              <a:spcBef>
                <a:spcPts val="92"/>
              </a:spcBef>
            </a:pPr>
            <a:r>
              <a:rPr sz="443" spc="-7" dirty="0">
                <a:solidFill>
                  <a:srgbClr val="BFBFBF"/>
                </a:solidFill>
                <a:latin typeface="Arial"/>
                <a:cs typeface="Arial"/>
              </a:rPr>
              <a:t>CONCESSION</a:t>
            </a:r>
            <a:endParaRPr sz="443">
              <a:latin typeface="Arial"/>
              <a:cs typeface="Arial"/>
            </a:endParaRPr>
          </a:p>
        </p:txBody>
      </p:sp>
      <p:pic>
        <p:nvPicPr>
          <p:cNvPr id="4388" name="object 4388"/>
          <p:cNvPicPr/>
          <p:nvPr/>
        </p:nvPicPr>
        <p:blipFill>
          <a:blip r:embed="rId48" cstate="print"/>
          <a:stretch>
            <a:fillRect/>
          </a:stretch>
        </p:blipFill>
        <p:spPr>
          <a:xfrm>
            <a:off x="6947535" y="1601758"/>
            <a:ext cx="1305098" cy="388620"/>
          </a:xfrm>
          <a:prstGeom prst="rect">
            <a:avLst/>
          </a:prstGeom>
        </p:spPr>
      </p:pic>
      <p:sp>
        <p:nvSpPr>
          <p:cNvPr id="4389" name="object 4389"/>
          <p:cNvSpPr txBox="1"/>
          <p:nvPr/>
        </p:nvSpPr>
        <p:spPr>
          <a:xfrm>
            <a:off x="8277745" y="1745591"/>
            <a:ext cx="193531" cy="104568"/>
          </a:xfrm>
          <a:prstGeom prst="rect">
            <a:avLst/>
          </a:prstGeom>
        </p:spPr>
        <p:txBody>
          <a:bodyPr vert="horz" wrap="square" lIns="0" tIns="9958" rIns="0" bIns="0" rtlCol="0">
            <a:spAutoFit/>
          </a:bodyPr>
          <a:lstStyle/>
          <a:p>
            <a:pPr marL="8659">
              <a:spcBef>
                <a:spcPts val="78"/>
              </a:spcBef>
            </a:pPr>
            <a:r>
              <a:rPr sz="614" spc="-17" dirty="0">
                <a:solidFill>
                  <a:srgbClr val="BFBFBF"/>
                </a:solidFill>
                <a:latin typeface="Arial"/>
                <a:cs typeface="Arial"/>
              </a:rPr>
              <a:t>MEN</a:t>
            </a:r>
            <a:endParaRPr sz="614">
              <a:latin typeface="Arial"/>
              <a:cs typeface="Arial"/>
            </a:endParaRPr>
          </a:p>
        </p:txBody>
      </p:sp>
      <p:sp>
        <p:nvSpPr>
          <p:cNvPr id="4390" name="object 4390"/>
          <p:cNvSpPr txBox="1"/>
          <p:nvPr/>
        </p:nvSpPr>
        <p:spPr>
          <a:xfrm>
            <a:off x="7486736" y="1745591"/>
            <a:ext cx="219941" cy="104568"/>
          </a:xfrm>
          <a:prstGeom prst="rect">
            <a:avLst/>
          </a:prstGeom>
        </p:spPr>
        <p:txBody>
          <a:bodyPr vert="horz" wrap="square" lIns="0" tIns="9958" rIns="0" bIns="0" rtlCol="0">
            <a:spAutoFit/>
          </a:bodyPr>
          <a:lstStyle/>
          <a:p>
            <a:pPr marL="8659">
              <a:spcBef>
                <a:spcPts val="78"/>
              </a:spcBef>
            </a:pPr>
            <a:r>
              <a:rPr sz="614" spc="-17" dirty="0">
                <a:solidFill>
                  <a:srgbClr val="BFBFBF"/>
                </a:solidFill>
                <a:latin typeface="Arial"/>
                <a:cs typeface="Arial"/>
              </a:rPr>
              <a:t>WOM</a:t>
            </a:r>
            <a:endParaRPr sz="614">
              <a:latin typeface="Arial"/>
              <a:cs typeface="Arial"/>
            </a:endParaRPr>
          </a:p>
        </p:txBody>
      </p:sp>
      <p:sp>
        <p:nvSpPr>
          <p:cNvPr id="4391" name="object 4391"/>
          <p:cNvSpPr txBox="1"/>
          <p:nvPr/>
        </p:nvSpPr>
        <p:spPr>
          <a:xfrm>
            <a:off x="7557395" y="1441657"/>
            <a:ext cx="585354" cy="104568"/>
          </a:xfrm>
          <a:prstGeom prst="rect">
            <a:avLst/>
          </a:prstGeom>
        </p:spPr>
        <p:txBody>
          <a:bodyPr vert="horz" wrap="square" lIns="0" tIns="9958" rIns="0" bIns="0" rtlCol="0">
            <a:spAutoFit/>
          </a:bodyPr>
          <a:lstStyle/>
          <a:p>
            <a:pPr marL="8659">
              <a:spcBef>
                <a:spcPts val="78"/>
              </a:spcBef>
            </a:pPr>
            <a:r>
              <a:rPr sz="614" dirty="0">
                <a:solidFill>
                  <a:srgbClr val="BFBFBF"/>
                </a:solidFill>
                <a:latin typeface="Arial"/>
                <a:cs typeface="Arial"/>
              </a:rPr>
              <a:t>NORTH</a:t>
            </a:r>
            <a:r>
              <a:rPr sz="614" spc="7" dirty="0">
                <a:solidFill>
                  <a:srgbClr val="BFBFBF"/>
                </a:solidFill>
                <a:latin typeface="Arial"/>
                <a:cs typeface="Arial"/>
              </a:rPr>
              <a:t> </a:t>
            </a:r>
            <a:r>
              <a:rPr sz="614" spc="-7" dirty="0">
                <a:solidFill>
                  <a:srgbClr val="BFBFBF"/>
                </a:solidFill>
                <a:latin typeface="Arial"/>
                <a:cs typeface="Arial"/>
              </a:rPr>
              <a:t>LOBBY</a:t>
            </a:r>
            <a:endParaRPr sz="614">
              <a:latin typeface="Arial"/>
              <a:cs typeface="Arial"/>
            </a:endParaRPr>
          </a:p>
        </p:txBody>
      </p:sp>
      <p:sp>
        <p:nvSpPr>
          <p:cNvPr id="4392" name="object 4392"/>
          <p:cNvSpPr txBox="1"/>
          <p:nvPr/>
        </p:nvSpPr>
        <p:spPr>
          <a:xfrm>
            <a:off x="2028652" y="1655254"/>
            <a:ext cx="416935" cy="79964"/>
          </a:xfrm>
          <a:prstGeom prst="rect">
            <a:avLst/>
          </a:prstGeom>
        </p:spPr>
        <p:txBody>
          <a:bodyPr vert="horz" wrap="square" lIns="0" tIns="11690" rIns="0" bIns="0" rtlCol="0">
            <a:spAutoFit/>
          </a:bodyPr>
          <a:lstStyle/>
          <a:p>
            <a:pPr marL="8659">
              <a:spcBef>
                <a:spcPts val="92"/>
              </a:spcBef>
            </a:pPr>
            <a:r>
              <a:rPr sz="443" spc="-7" dirty="0">
                <a:solidFill>
                  <a:srgbClr val="BFBFBF"/>
                </a:solidFill>
                <a:latin typeface="Arial"/>
                <a:cs typeface="Arial"/>
              </a:rPr>
              <a:t>CONCESSION</a:t>
            </a:r>
            <a:endParaRPr sz="443">
              <a:latin typeface="Arial"/>
              <a:cs typeface="Arial"/>
            </a:endParaRPr>
          </a:p>
        </p:txBody>
      </p:sp>
      <p:sp>
        <p:nvSpPr>
          <p:cNvPr id="4393" name="object 4393"/>
          <p:cNvSpPr txBox="1"/>
          <p:nvPr/>
        </p:nvSpPr>
        <p:spPr>
          <a:xfrm>
            <a:off x="1684972" y="1713703"/>
            <a:ext cx="235527" cy="79964"/>
          </a:xfrm>
          <a:prstGeom prst="rect">
            <a:avLst/>
          </a:prstGeom>
        </p:spPr>
        <p:txBody>
          <a:bodyPr vert="horz" wrap="square" lIns="0" tIns="11690" rIns="0" bIns="0" rtlCol="0">
            <a:spAutoFit/>
          </a:bodyPr>
          <a:lstStyle/>
          <a:p>
            <a:pPr marL="8659">
              <a:spcBef>
                <a:spcPts val="92"/>
              </a:spcBef>
            </a:pPr>
            <a:r>
              <a:rPr sz="443" spc="-7" dirty="0">
                <a:solidFill>
                  <a:srgbClr val="BFBFBF"/>
                </a:solidFill>
                <a:latin typeface="Arial"/>
                <a:cs typeface="Arial"/>
              </a:rPr>
              <a:t>OFFICE</a:t>
            </a:r>
            <a:endParaRPr sz="443">
              <a:latin typeface="Arial"/>
              <a:cs typeface="Arial"/>
            </a:endParaRPr>
          </a:p>
        </p:txBody>
      </p:sp>
      <p:grpSp>
        <p:nvGrpSpPr>
          <p:cNvPr id="4394" name="object 4394"/>
          <p:cNvGrpSpPr/>
          <p:nvPr/>
        </p:nvGrpSpPr>
        <p:grpSpPr>
          <a:xfrm>
            <a:off x="3178492" y="1330556"/>
            <a:ext cx="3572741" cy="15586"/>
            <a:chOff x="3493389" y="1951482"/>
            <a:chExt cx="5240020" cy="22860"/>
          </a:xfrm>
        </p:grpSpPr>
        <p:sp>
          <p:nvSpPr>
            <p:cNvPr id="4395" name="object 4395"/>
            <p:cNvSpPr/>
            <p:nvPr/>
          </p:nvSpPr>
          <p:spPr>
            <a:xfrm>
              <a:off x="3493389" y="1951482"/>
              <a:ext cx="94615" cy="0"/>
            </a:xfrm>
            <a:custGeom>
              <a:avLst/>
              <a:gdLst/>
              <a:ahLst/>
              <a:cxnLst/>
              <a:rect l="l" t="t" r="r" b="b"/>
              <a:pathLst>
                <a:path w="94614">
                  <a:moveTo>
                    <a:pt x="94106" y="0"/>
                  </a:moveTo>
                  <a:lnTo>
                    <a:pt x="0" y="0"/>
                  </a:lnTo>
                </a:path>
              </a:pathLst>
            </a:custGeom>
            <a:ln w="3175">
              <a:solidFill>
                <a:srgbClr val="000000"/>
              </a:solidFill>
            </a:ln>
          </p:spPr>
          <p:txBody>
            <a:bodyPr wrap="square" lIns="0" tIns="0" rIns="0" bIns="0" rtlCol="0"/>
            <a:lstStyle/>
            <a:p>
              <a:endParaRPr sz="1227"/>
            </a:p>
          </p:txBody>
        </p:sp>
        <p:sp>
          <p:nvSpPr>
            <p:cNvPr id="4396" name="object 4396"/>
            <p:cNvSpPr/>
            <p:nvPr/>
          </p:nvSpPr>
          <p:spPr>
            <a:xfrm>
              <a:off x="3981069" y="1973961"/>
              <a:ext cx="94615" cy="0"/>
            </a:xfrm>
            <a:custGeom>
              <a:avLst/>
              <a:gdLst/>
              <a:ahLst/>
              <a:cxnLst/>
              <a:rect l="l" t="t" r="r" b="b"/>
              <a:pathLst>
                <a:path w="94614">
                  <a:moveTo>
                    <a:pt x="0" y="0"/>
                  </a:moveTo>
                  <a:lnTo>
                    <a:pt x="94487" y="0"/>
                  </a:lnTo>
                </a:path>
              </a:pathLst>
            </a:custGeom>
            <a:ln w="3175">
              <a:solidFill>
                <a:srgbClr val="000000"/>
              </a:solidFill>
            </a:ln>
          </p:spPr>
          <p:txBody>
            <a:bodyPr wrap="square" lIns="0" tIns="0" rIns="0" bIns="0" rtlCol="0"/>
            <a:lstStyle/>
            <a:p>
              <a:endParaRPr sz="1227"/>
            </a:p>
          </p:txBody>
        </p:sp>
        <p:sp>
          <p:nvSpPr>
            <p:cNvPr id="4397" name="object 4397"/>
            <p:cNvSpPr/>
            <p:nvPr/>
          </p:nvSpPr>
          <p:spPr>
            <a:xfrm>
              <a:off x="5311902" y="1951482"/>
              <a:ext cx="94615" cy="0"/>
            </a:xfrm>
            <a:custGeom>
              <a:avLst/>
              <a:gdLst/>
              <a:ahLst/>
              <a:cxnLst/>
              <a:rect l="l" t="t" r="r" b="b"/>
              <a:pathLst>
                <a:path w="94614">
                  <a:moveTo>
                    <a:pt x="0" y="0"/>
                  </a:moveTo>
                  <a:lnTo>
                    <a:pt x="94487" y="0"/>
                  </a:lnTo>
                </a:path>
              </a:pathLst>
            </a:custGeom>
            <a:ln w="3175">
              <a:solidFill>
                <a:srgbClr val="000000"/>
              </a:solidFill>
            </a:ln>
          </p:spPr>
          <p:txBody>
            <a:bodyPr wrap="square" lIns="0" tIns="0" rIns="0" bIns="0" rtlCol="0"/>
            <a:lstStyle/>
            <a:p>
              <a:endParaRPr sz="1227"/>
            </a:p>
          </p:txBody>
        </p:sp>
        <p:sp>
          <p:nvSpPr>
            <p:cNvPr id="4398" name="object 4398"/>
            <p:cNvSpPr/>
            <p:nvPr/>
          </p:nvSpPr>
          <p:spPr>
            <a:xfrm>
              <a:off x="4824222" y="1973961"/>
              <a:ext cx="94615" cy="0"/>
            </a:xfrm>
            <a:custGeom>
              <a:avLst/>
              <a:gdLst/>
              <a:ahLst/>
              <a:cxnLst/>
              <a:rect l="l" t="t" r="r" b="b"/>
              <a:pathLst>
                <a:path w="94614">
                  <a:moveTo>
                    <a:pt x="94106" y="0"/>
                  </a:moveTo>
                  <a:lnTo>
                    <a:pt x="0" y="0"/>
                  </a:lnTo>
                </a:path>
              </a:pathLst>
            </a:custGeom>
            <a:ln w="3175">
              <a:solidFill>
                <a:srgbClr val="000000"/>
              </a:solidFill>
            </a:ln>
          </p:spPr>
          <p:txBody>
            <a:bodyPr wrap="square" lIns="0" tIns="0" rIns="0" bIns="0" rtlCol="0"/>
            <a:lstStyle/>
            <a:p>
              <a:endParaRPr sz="1227"/>
            </a:p>
          </p:txBody>
        </p:sp>
        <p:sp>
          <p:nvSpPr>
            <p:cNvPr id="4399" name="object 4399"/>
            <p:cNvSpPr/>
            <p:nvPr/>
          </p:nvSpPr>
          <p:spPr>
            <a:xfrm>
              <a:off x="5489448" y="1951482"/>
              <a:ext cx="94615" cy="0"/>
            </a:xfrm>
            <a:custGeom>
              <a:avLst/>
              <a:gdLst/>
              <a:ahLst/>
              <a:cxnLst/>
              <a:rect l="l" t="t" r="r" b="b"/>
              <a:pathLst>
                <a:path w="94614">
                  <a:moveTo>
                    <a:pt x="94106" y="0"/>
                  </a:moveTo>
                  <a:lnTo>
                    <a:pt x="0" y="0"/>
                  </a:lnTo>
                </a:path>
              </a:pathLst>
            </a:custGeom>
            <a:ln w="3175">
              <a:solidFill>
                <a:srgbClr val="000000"/>
              </a:solidFill>
            </a:ln>
          </p:spPr>
          <p:txBody>
            <a:bodyPr wrap="square" lIns="0" tIns="0" rIns="0" bIns="0" rtlCol="0"/>
            <a:lstStyle/>
            <a:p>
              <a:endParaRPr sz="1227"/>
            </a:p>
          </p:txBody>
        </p:sp>
        <p:sp>
          <p:nvSpPr>
            <p:cNvPr id="4400" name="object 4400"/>
            <p:cNvSpPr/>
            <p:nvPr/>
          </p:nvSpPr>
          <p:spPr>
            <a:xfrm>
              <a:off x="5977509" y="1973961"/>
              <a:ext cx="94615" cy="0"/>
            </a:xfrm>
            <a:custGeom>
              <a:avLst/>
              <a:gdLst/>
              <a:ahLst/>
              <a:cxnLst/>
              <a:rect l="l" t="t" r="r" b="b"/>
              <a:pathLst>
                <a:path w="94614">
                  <a:moveTo>
                    <a:pt x="0" y="0"/>
                  </a:moveTo>
                  <a:lnTo>
                    <a:pt x="94106" y="0"/>
                  </a:lnTo>
                </a:path>
              </a:pathLst>
            </a:custGeom>
            <a:ln w="3175">
              <a:solidFill>
                <a:srgbClr val="000000"/>
              </a:solidFill>
            </a:ln>
          </p:spPr>
          <p:txBody>
            <a:bodyPr wrap="square" lIns="0" tIns="0" rIns="0" bIns="0" rtlCol="0"/>
            <a:lstStyle/>
            <a:p>
              <a:endParaRPr sz="1227"/>
            </a:p>
          </p:txBody>
        </p:sp>
        <p:sp>
          <p:nvSpPr>
            <p:cNvPr id="4401" name="object 4401"/>
            <p:cNvSpPr/>
            <p:nvPr/>
          </p:nvSpPr>
          <p:spPr>
            <a:xfrm>
              <a:off x="7973567" y="1951482"/>
              <a:ext cx="94615" cy="0"/>
            </a:xfrm>
            <a:custGeom>
              <a:avLst/>
              <a:gdLst/>
              <a:ahLst/>
              <a:cxnLst/>
              <a:rect l="l" t="t" r="r" b="b"/>
              <a:pathLst>
                <a:path w="94615">
                  <a:moveTo>
                    <a:pt x="0" y="0"/>
                  </a:moveTo>
                  <a:lnTo>
                    <a:pt x="94487" y="0"/>
                  </a:lnTo>
                </a:path>
              </a:pathLst>
            </a:custGeom>
            <a:ln w="3175">
              <a:solidFill>
                <a:srgbClr val="000000"/>
              </a:solidFill>
            </a:ln>
          </p:spPr>
          <p:txBody>
            <a:bodyPr wrap="square" lIns="0" tIns="0" rIns="0" bIns="0" rtlCol="0"/>
            <a:lstStyle/>
            <a:p>
              <a:endParaRPr sz="1227"/>
            </a:p>
          </p:txBody>
        </p:sp>
        <p:sp>
          <p:nvSpPr>
            <p:cNvPr id="4402" name="object 4402"/>
            <p:cNvSpPr/>
            <p:nvPr/>
          </p:nvSpPr>
          <p:spPr>
            <a:xfrm>
              <a:off x="7485507" y="1973961"/>
              <a:ext cx="94615" cy="0"/>
            </a:xfrm>
            <a:custGeom>
              <a:avLst/>
              <a:gdLst/>
              <a:ahLst/>
              <a:cxnLst/>
              <a:rect l="l" t="t" r="r" b="b"/>
              <a:pathLst>
                <a:path w="94615">
                  <a:moveTo>
                    <a:pt x="94487" y="0"/>
                  </a:moveTo>
                  <a:lnTo>
                    <a:pt x="0" y="0"/>
                  </a:lnTo>
                </a:path>
              </a:pathLst>
            </a:custGeom>
            <a:ln w="3175">
              <a:solidFill>
                <a:srgbClr val="000000"/>
              </a:solidFill>
            </a:ln>
          </p:spPr>
          <p:txBody>
            <a:bodyPr wrap="square" lIns="0" tIns="0" rIns="0" bIns="0" rtlCol="0"/>
            <a:lstStyle/>
            <a:p>
              <a:endParaRPr sz="1227"/>
            </a:p>
          </p:txBody>
        </p:sp>
        <p:sp>
          <p:nvSpPr>
            <p:cNvPr id="4403" name="object 4403"/>
            <p:cNvSpPr/>
            <p:nvPr/>
          </p:nvSpPr>
          <p:spPr>
            <a:xfrm>
              <a:off x="8151114" y="1951482"/>
              <a:ext cx="94615" cy="0"/>
            </a:xfrm>
            <a:custGeom>
              <a:avLst/>
              <a:gdLst/>
              <a:ahLst/>
              <a:cxnLst/>
              <a:rect l="l" t="t" r="r" b="b"/>
              <a:pathLst>
                <a:path w="94615">
                  <a:moveTo>
                    <a:pt x="94106" y="0"/>
                  </a:moveTo>
                  <a:lnTo>
                    <a:pt x="0" y="0"/>
                  </a:lnTo>
                </a:path>
              </a:pathLst>
            </a:custGeom>
            <a:ln w="3175">
              <a:solidFill>
                <a:srgbClr val="000000"/>
              </a:solidFill>
            </a:ln>
          </p:spPr>
          <p:txBody>
            <a:bodyPr wrap="square" lIns="0" tIns="0" rIns="0" bIns="0" rtlCol="0"/>
            <a:lstStyle/>
            <a:p>
              <a:endParaRPr sz="1227"/>
            </a:p>
          </p:txBody>
        </p:sp>
        <p:sp>
          <p:nvSpPr>
            <p:cNvPr id="4404" name="object 4404"/>
            <p:cNvSpPr/>
            <p:nvPr/>
          </p:nvSpPr>
          <p:spPr>
            <a:xfrm>
              <a:off x="8639175" y="1973961"/>
              <a:ext cx="94615" cy="0"/>
            </a:xfrm>
            <a:custGeom>
              <a:avLst/>
              <a:gdLst/>
              <a:ahLst/>
              <a:cxnLst/>
              <a:rect l="l" t="t" r="r" b="b"/>
              <a:pathLst>
                <a:path w="94615">
                  <a:moveTo>
                    <a:pt x="0" y="0"/>
                  </a:moveTo>
                  <a:lnTo>
                    <a:pt x="94106" y="0"/>
                  </a:lnTo>
                </a:path>
              </a:pathLst>
            </a:custGeom>
            <a:ln w="3175">
              <a:solidFill>
                <a:srgbClr val="000000"/>
              </a:solidFill>
            </a:ln>
          </p:spPr>
          <p:txBody>
            <a:bodyPr wrap="square" lIns="0" tIns="0" rIns="0" bIns="0" rtlCol="0"/>
            <a:lstStyle/>
            <a:p>
              <a:endParaRPr sz="1227"/>
            </a:p>
          </p:txBody>
        </p:sp>
      </p:grpSp>
      <p:sp>
        <p:nvSpPr>
          <p:cNvPr id="4405" name="object 4405"/>
          <p:cNvSpPr txBox="1"/>
          <p:nvPr/>
        </p:nvSpPr>
        <p:spPr>
          <a:xfrm>
            <a:off x="8048365" y="3824423"/>
            <a:ext cx="377969" cy="132915"/>
          </a:xfrm>
          <a:prstGeom prst="rect">
            <a:avLst/>
          </a:prstGeom>
        </p:spPr>
        <p:txBody>
          <a:bodyPr vert="horz" wrap="square" lIns="0" tIns="12123" rIns="0" bIns="0" rtlCol="0">
            <a:spAutoFit/>
          </a:bodyPr>
          <a:lstStyle/>
          <a:p>
            <a:pPr marL="8659">
              <a:spcBef>
                <a:spcPts val="95"/>
              </a:spcBef>
            </a:pPr>
            <a:r>
              <a:rPr sz="784" dirty="0">
                <a:solidFill>
                  <a:srgbClr val="BFBFBF"/>
                </a:solidFill>
                <a:latin typeface="Arial"/>
                <a:cs typeface="Arial"/>
              </a:rPr>
              <a:t>HALL</a:t>
            </a:r>
            <a:r>
              <a:rPr sz="784" spc="55" dirty="0">
                <a:solidFill>
                  <a:srgbClr val="BFBFBF"/>
                </a:solidFill>
                <a:latin typeface="Arial"/>
                <a:cs typeface="Arial"/>
              </a:rPr>
              <a:t> </a:t>
            </a:r>
            <a:r>
              <a:rPr sz="784" spc="-34" dirty="0">
                <a:solidFill>
                  <a:srgbClr val="BFBFBF"/>
                </a:solidFill>
                <a:latin typeface="Arial"/>
                <a:cs typeface="Arial"/>
              </a:rPr>
              <a:t>C</a:t>
            </a:r>
            <a:endParaRPr sz="784">
              <a:latin typeface="Arial"/>
              <a:cs typeface="Arial"/>
            </a:endParaRPr>
          </a:p>
        </p:txBody>
      </p:sp>
      <p:graphicFrame>
        <p:nvGraphicFramePr>
          <p:cNvPr id="4406" name="object 4406"/>
          <p:cNvGraphicFramePr>
            <a:graphicFrameLocks noGrp="1"/>
          </p:cNvGraphicFramePr>
          <p:nvPr/>
        </p:nvGraphicFramePr>
        <p:xfrm>
          <a:off x="1760653" y="1184045"/>
          <a:ext cx="1070694" cy="206519"/>
        </p:xfrm>
        <a:graphic>
          <a:graphicData uri="http://schemas.openxmlformats.org/drawingml/2006/table">
            <a:tbl>
              <a:tblPr firstRow="1" bandRow="1">
                <a:tableStyleId>{2D5ABB26-0587-4C30-8999-92F81FD0307C}</a:tableStyleId>
              </a:tblPr>
              <a:tblGrid>
                <a:gridCol w="100445">
                  <a:extLst>
                    <a:ext uri="{9D8B030D-6E8A-4147-A177-3AD203B41FA5}">
                      <a16:colId xmlns:a16="http://schemas.microsoft.com/office/drawing/2014/main" val="20000"/>
                    </a:ext>
                  </a:extLst>
                </a:gridCol>
                <a:gridCol w="459798">
                  <a:extLst>
                    <a:ext uri="{9D8B030D-6E8A-4147-A177-3AD203B41FA5}">
                      <a16:colId xmlns:a16="http://schemas.microsoft.com/office/drawing/2014/main" val="20001"/>
                    </a:ext>
                  </a:extLst>
                </a:gridCol>
                <a:gridCol w="56716">
                  <a:extLst>
                    <a:ext uri="{9D8B030D-6E8A-4147-A177-3AD203B41FA5}">
                      <a16:colId xmlns:a16="http://schemas.microsoft.com/office/drawing/2014/main" val="20002"/>
                    </a:ext>
                  </a:extLst>
                </a:gridCol>
                <a:gridCol w="397019">
                  <a:extLst>
                    <a:ext uri="{9D8B030D-6E8A-4147-A177-3AD203B41FA5}">
                      <a16:colId xmlns:a16="http://schemas.microsoft.com/office/drawing/2014/main" val="20003"/>
                    </a:ext>
                  </a:extLst>
                </a:gridCol>
                <a:gridCol w="56716">
                  <a:extLst>
                    <a:ext uri="{9D8B030D-6E8A-4147-A177-3AD203B41FA5}">
                      <a16:colId xmlns:a16="http://schemas.microsoft.com/office/drawing/2014/main" val="20004"/>
                    </a:ext>
                  </a:extLst>
                </a:gridCol>
              </a:tblGrid>
              <a:tr h="96982">
                <a:tc>
                  <a:txBody>
                    <a:bodyPr/>
                    <a:lstStyle/>
                    <a:p>
                      <a:pPr>
                        <a:lnSpc>
                          <a:spcPts val="509"/>
                        </a:lnSpc>
                      </a:pPr>
                      <a:r>
                        <a:rPr sz="500" spc="-25" dirty="0">
                          <a:solidFill>
                            <a:srgbClr val="BFBFBF"/>
                          </a:solidFill>
                          <a:latin typeface="Arial"/>
                          <a:cs typeface="Arial"/>
                        </a:rPr>
                        <a:t>NO</a:t>
                      </a:r>
                      <a:endParaRPr sz="500">
                        <a:latin typeface="Arial"/>
                        <a:cs typeface="Arial"/>
                      </a:endParaRPr>
                    </a:p>
                  </a:txBody>
                  <a:tcPr marL="0" marR="0" marT="0" marB="0">
                    <a:lnB w="3175">
                      <a:solidFill>
                        <a:srgbClr val="000000"/>
                      </a:solidFill>
                      <a:prstDash val="solid"/>
                    </a:lnB>
                  </a:tcPr>
                </a:tc>
                <a:tc rowSpan="2">
                  <a:txBody>
                    <a:bodyPr/>
                    <a:lstStyle/>
                    <a:p>
                      <a:pPr marL="61594">
                        <a:lnSpc>
                          <a:spcPts val="509"/>
                        </a:lnSpc>
                      </a:pPr>
                      <a:r>
                        <a:rPr sz="500" dirty="0">
                          <a:solidFill>
                            <a:srgbClr val="BFBFBF"/>
                          </a:solidFill>
                          <a:latin typeface="Arial"/>
                          <a:cs typeface="Arial"/>
                        </a:rPr>
                        <a:t>RTH</a:t>
                      </a:r>
                      <a:r>
                        <a:rPr sz="500" spc="40" dirty="0">
                          <a:solidFill>
                            <a:srgbClr val="BFBFBF"/>
                          </a:solidFill>
                          <a:latin typeface="Arial"/>
                          <a:cs typeface="Arial"/>
                        </a:rPr>
                        <a:t> </a:t>
                      </a:r>
                      <a:r>
                        <a:rPr sz="500" spc="-10" dirty="0">
                          <a:solidFill>
                            <a:srgbClr val="BFBFBF"/>
                          </a:solidFill>
                          <a:latin typeface="Arial"/>
                          <a:cs typeface="Arial"/>
                        </a:rPr>
                        <a:t>FOYER</a:t>
                      </a:r>
                      <a:endParaRPr sz="500">
                        <a:latin typeface="Arial"/>
                        <a:cs typeface="Arial"/>
                      </a:endParaRPr>
                    </a:p>
                  </a:txBody>
                  <a:tcPr marL="0" marR="0" marT="0" marB="0"/>
                </a:tc>
                <a:tc>
                  <a:txBody>
                    <a:bodyPr/>
                    <a:lstStyle/>
                    <a:p>
                      <a:pPr>
                        <a:lnSpc>
                          <a:spcPct val="100000"/>
                        </a:lnSpc>
                      </a:pPr>
                      <a:endParaRPr sz="400">
                        <a:latin typeface="Times New Roman"/>
                        <a:cs typeface="Times New Roman"/>
                      </a:endParaRPr>
                    </a:p>
                  </a:txBody>
                  <a:tcPr marL="0" marR="0" marT="0" marB="0">
                    <a:lnB w="3175">
                      <a:solidFill>
                        <a:srgbClr val="000000"/>
                      </a:solidFill>
                      <a:prstDash val="solid"/>
                    </a:lnB>
                  </a:tcPr>
                </a:tc>
                <a:tc rowSpan="2">
                  <a:txBody>
                    <a:bodyPr/>
                    <a:lstStyle/>
                    <a:p>
                      <a:pPr>
                        <a:lnSpc>
                          <a:spcPct val="100000"/>
                        </a:lnSpc>
                      </a:pPr>
                      <a:endParaRPr sz="400">
                        <a:latin typeface="Times New Roman"/>
                        <a:cs typeface="Times New Roman"/>
                      </a:endParaRPr>
                    </a:p>
                  </a:txBody>
                  <a:tcPr marL="0" marR="0" marT="0" marB="0"/>
                </a:tc>
                <a:tc>
                  <a:txBody>
                    <a:bodyPr/>
                    <a:lstStyle/>
                    <a:p>
                      <a:pPr>
                        <a:lnSpc>
                          <a:spcPct val="100000"/>
                        </a:lnSpc>
                      </a:pPr>
                      <a:endParaRPr sz="400">
                        <a:latin typeface="Times New Roman"/>
                        <a:cs typeface="Times New Roman"/>
                      </a:endParaRPr>
                    </a:p>
                  </a:txBody>
                  <a:tcPr marL="0" marR="0" marT="0" marB="0">
                    <a:lnB w="3175">
                      <a:solidFill>
                        <a:srgbClr val="000000"/>
                      </a:solidFill>
                      <a:prstDash val="solid"/>
                    </a:lnB>
                  </a:tcPr>
                </a:tc>
                <a:extLst>
                  <a:ext uri="{0D108BD9-81ED-4DB2-BD59-A6C34878D82A}">
                    <a16:rowId xmlns:a16="http://schemas.microsoft.com/office/drawing/2014/main" val="10000"/>
                  </a:ext>
                </a:extLst>
              </a:tr>
              <a:tr h="56717">
                <a:tc rowSpan="2">
                  <a:txBody>
                    <a:bodyPr/>
                    <a:lstStyle/>
                    <a:p>
                      <a:pPr marR="57785">
                        <a:lnSpc>
                          <a:spcPct val="100000"/>
                        </a:lnSpc>
                      </a:pPr>
                      <a:endParaRPr sz="400">
                        <a:latin typeface="Times New Roman"/>
                        <a:cs typeface="Times New Roman"/>
                      </a:endParaRPr>
                    </a:p>
                  </a:txBody>
                  <a:tcPr marL="0" marR="0" marT="0" marB="0">
                    <a:lnR w="3175">
                      <a:solidFill>
                        <a:srgbClr val="000000"/>
                      </a:solidFill>
                      <a:prstDash val="solid"/>
                    </a:lnR>
                    <a:lnT w="3175">
                      <a:solidFill>
                        <a:srgbClr val="000000"/>
                      </a:solidFill>
                      <a:prstDash val="solid"/>
                    </a:lnT>
                    <a:lnB w="3175">
                      <a:solidFill>
                        <a:srgbClr val="000000"/>
                      </a:solidFill>
                      <a:prstDash val="solid"/>
                    </a:lnB>
                  </a:tcPr>
                </a:tc>
                <a:tc vMerge="1">
                  <a:txBody>
                    <a:bodyPr/>
                    <a:lstStyle/>
                    <a:p>
                      <a:endParaRPr/>
                    </a:p>
                  </a:txBody>
                  <a:tcPr marL="0" marR="0" marT="0" marB="0"/>
                </a:tc>
                <a:tc rowSpan="2">
                  <a:txBody>
                    <a:bodyPr/>
                    <a:lstStyle/>
                    <a:p>
                      <a:pPr>
                        <a:lnSpc>
                          <a:spcPct val="100000"/>
                        </a:lnSpc>
                      </a:pPr>
                      <a:endParaRPr sz="400">
                        <a:latin typeface="Times New Roman"/>
                        <a:cs typeface="Times New Roman"/>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vMerge="1">
                  <a:txBody>
                    <a:bodyPr/>
                    <a:lstStyle/>
                    <a:p>
                      <a:endParaRPr/>
                    </a:p>
                  </a:txBody>
                  <a:tcPr marL="0" marR="0" marT="0" marB="0"/>
                </a:tc>
                <a:tc rowSpan="2">
                  <a:txBody>
                    <a:bodyPr/>
                    <a:lstStyle/>
                    <a:p>
                      <a:pPr>
                        <a:lnSpc>
                          <a:spcPct val="100000"/>
                        </a:lnSpc>
                      </a:pPr>
                      <a:endParaRPr sz="400">
                        <a:latin typeface="Times New Roman"/>
                        <a:cs typeface="Times New Roman"/>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01"/>
                  </a:ext>
                </a:extLst>
              </a:tr>
              <a:tr h="52820">
                <a:tc vMerge="1">
                  <a:txBody>
                    <a:bodyPr/>
                    <a:lstStyle/>
                    <a:p>
                      <a:endParaRPr/>
                    </a:p>
                  </a:txBody>
                  <a:tcPr marL="0" marR="0" marT="0" marB="0">
                    <a:lnR w="3175">
                      <a:solidFill>
                        <a:srgbClr val="000000"/>
                      </a:solidFill>
                      <a:prstDash val="solid"/>
                    </a:lnR>
                    <a:lnT w="3175">
                      <a:solidFill>
                        <a:srgbClr val="000000"/>
                      </a:solidFill>
                      <a:prstDash val="solid"/>
                    </a:lnT>
                    <a:lnB w="3175">
                      <a:solidFill>
                        <a:srgbClr val="000000"/>
                      </a:solidFill>
                      <a:prstDash val="solid"/>
                    </a:lnB>
                  </a:tcPr>
                </a:tc>
                <a:tc>
                  <a:txBody>
                    <a:bodyPr/>
                    <a:lstStyle/>
                    <a:p>
                      <a:pPr marR="85090">
                        <a:lnSpc>
                          <a:spcPct val="100000"/>
                        </a:lnSpc>
                      </a:pPr>
                      <a:endParaRPr sz="200">
                        <a:latin typeface="Times New Roman"/>
                        <a:cs typeface="Times New Roman"/>
                      </a:endParaRPr>
                    </a:p>
                  </a:txBody>
                  <a:tcPr marL="0" marR="0" marT="0" marB="0">
                    <a:lnL w="3175">
                      <a:solidFill>
                        <a:srgbClr val="000000"/>
                      </a:solidFill>
                      <a:prstDash val="solid"/>
                    </a:lnL>
                    <a:lnR w="3175">
                      <a:solidFill>
                        <a:srgbClr val="000000"/>
                      </a:solidFill>
                      <a:prstDash val="solid"/>
                    </a:lnR>
                  </a:tcPr>
                </a:tc>
                <a:tc vMerge="1">
                  <a:txBody>
                    <a:bodyPr/>
                    <a:lstStyle/>
                    <a:p>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a:lnSpc>
                          <a:spcPct val="100000"/>
                        </a:lnSpc>
                      </a:pPr>
                      <a:endParaRPr sz="200">
                        <a:latin typeface="Times New Roman"/>
                        <a:cs typeface="Times New Roman"/>
                      </a:endParaRPr>
                    </a:p>
                  </a:txBody>
                  <a:tcPr marL="0" marR="0" marT="0" marB="0">
                    <a:lnL w="3175">
                      <a:solidFill>
                        <a:srgbClr val="000000"/>
                      </a:solidFill>
                      <a:prstDash val="solid"/>
                    </a:lnL>
                    <a:lnR w="3175">
                      <a:solidFill>
                        <a:srgbClr val="000000"/>
                      </a:solidFill>
                      <a:prstDash val="solid"/>
                    </a:lnR>
                  </a:tcPr>
                </a:tc>
                <a:tc vMerge="1">
                  <a:txBody>
                    <a:bodyPr/>
                    <a:lstStyle/>
                    <a:p>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02"/>
                  </a:ext>
                </a:extLst>
              </a:tr>
            </a:tbl>
          </a:graphicData>
        </a:graphic>
      </p:graphicFrame>
      <p:sp>
        <p:nvSpPr>
          <p:cNvPr id="4407" name="object 4407"/>
          <p:cNvSpPr/>
          <p:nvPr/>
        </p:nvSpPr>
        <p:spPr>
          <a:xfrm>
            <a:off x="3575425" y="6249353"/>
            <a:ext cx="0" cy="47625"/>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sp>
        <p:nvSpPr>
          <p:cNvPr id="4408" name="object 4408"/>
          <p:cNvSpPr/>
          <p:nvPr/>
        </p:nvSpPr>
        <p:spPr>
          <a:xfrm>
            <a:off x="3575425" y="6154795"/>
            <a:ext cx="0" cy="47625"/>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sp>
        <p:nvSpPr>
          <p:cNvPr id="4409" name="object 4409"/>
          <p:cNvSpPr/>
          <p:nvPr/>
        </p:nvSpPr>
        <p:spPr>
          <a:xfrm>
            <a:off x="3575425" y="6060498"/>
            <a:ext cx="0" cy="47625"/>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grpSp>
        <p:nvGrpSpPr>
          <p:cNvPr id="4410" name="object 4410"/>
          <p:cNvGrpSpPr/>
          <p:nvPr/>
        </p:nvGrpSpPr>
        <p:grpSpPr>
          <a:xfrm>
            <a:off x="2046143" y="1782301"/>
            <a:ext cx="7710920" cy="4656426"/>
            <a:chOff x="1832610" y="2614041"/>
            <a:chExt cx="11309350" cy="6829425"/>
          </a:xfrm>
        </p:grpSpPr>
        <p:pic>
          <p:nvPicPr>
            <p:cNvPr id="4411" name="object 4411"/>
            <p:cNvPicPr/>
            <p:nvPr/>
          </p:nvPicPr>
          <p:blipFill>
            <a:blip r:embed="rId49" cstate="print"/>
            <a:stretch>
              <a:fillRect/>
            </a:stretch>
          </p:blipFill>
          <p:spPr>
            <a:xfrm>
              <a:off x="13058775" y="8474963"/>
              <a:ext cx="83057" cy="83438"/>
            </a:xfrm>
            <a:prstGeom prst="rect">
              <a:avLst/>
            </a:prstGeom>
          </p:spPr>
        </p:pic>
        <p:sp>
          <p:nvSpPr>
            <p:cNvPr id="4412" name="object 4412"/>
            <p:cNvSpPr/>
            <p:nvPr/>
          </p:nvSpPr>
          <p:spPr>
            <a:xfrm>
              <a:off x="11966066" y="9420986"/>
              <a:ext cx="94615" cy="0"/>
            </a:xfrm>
            <a:custGeom>
              <a:avLst/>
              <a:gdLst/>
              <a:ahLst/>
              <a:cxnLst/>
              <a:rect l="l" t="t" r="r" b="b"/>
              <a:pathLst>
                <a:path w="94615">
                  <a:moveTo>
                    <a:pt x="0" y="0"/>
                  </a:moveTo>
                  <a:lnTo>
                    <a:pt x="94106" y="0"/>
                  </a:lnTo>
                </a:path>
              </a:pathLst>
            </a:custGeom>
            <a:ln w="3175">
              <a:solidFill>
                <a:srgbClr val="000000"/>
              </a:solidFill>
            </a:ln>
          </p:spPr>
          <p:txBody>
            <a:bodyPr wrap="square" lIns="0" tIns="0" rIns="0" bIns="0" rtlCol="0"/>
            <a:lstStyle/>
            <a:p>
              <a:endParaRPr sz="1227"/>
            </a:p>
          </p:txBody>
        </p:sp>
        <p:sp>
          <p:nvSpPr>
            <p:cNvPr id="4413" name="object 4413"/>
            <p:cNvSpPr/>
            <p:nvPr/>
          </p:nvSpPr>
          <p:spPr>
            <a:xfrm>
              <a:off x="11966066" y="9443084"/>
              <a:ext cx="94615" cy="0"/>
            </a:xfrm>
            <a:custGeom>
              <a:avLst/>
              <a:gdLst/>
              <a:ahLst/>
              <a:cxnLst/>
              <a:rect l="l" t="t" r="r" b="b"/>
              <a:pathLst>
                <a:path w="94615">
                  <a:moveTo>
                    <a:pt x="0" y="0"/>
                  </a:moveTo>
                  <a:lnTo>
                    <a:pt x="94106" y="0"/>
                  </a:lnTo>
                </a:path>
              </a:pathLst>
            </a:custGeom>
            <a:ln w="3175">
              <a:solidFill>
                <a:srgbClr val="000000"/>
              </a:solidFill>
            </a:ln>
          </p:spPr>
          <p:txBody>
            <a:bodyPr wrap="square" lIns="0" tIns="0" rIns="0" bIns="0" rtlCol="0"/>
            <a:lstStyle/>
            <a:p>
              <a:endParaRPr sz="1227"/>
            </a:p>
          </p:txBody>
        </p:sp>
        <p:sp>
          <p:nvSpPr>
            <p:cNvPr id="4414" name="object 4414"/>
            <p:cNvSpPr/>
            <p:nvPr/>
          </p:nvSpPr>
          <p:spPr>
            <a:xfrm>
              <a:off x="9969627" y="9420986"/>
              <a:ext cx="94615" cy="0"/>
            </a:xfrm>
            <a:custGeom>
              <a:avLst/>
              <a:gdLst/>
              <a:ahLst/>
              <a:cxnLst/>
              <a:rect l="l" t="t" r="r" b="b"/>
              <a:pathLst>
                <a:path w="94615">
                  <a:moveTo>
                    <a:pt x="0" y="0"/>
                  </a:moveTo>
                  <a:lnTo>
                    <a:pt x="94487" y="0"/>
                  </a:lnTo>
                </a:path>
              </a:pathLst>
            </a:custGeom>
            <a:ln w="3175">
              <a:solidFill>
                <a:srgbClr val="000000"/>
              </a:solidFill>
            </a:ln>
          </p:spPr>
          <p:txBody>
            <a:bodyPr wrap="square" lIns="0" tIns="0" rIns="0" bIns="0" rtlCol="0"/>
            <a:lstStyle/>
            <a:p>
              <a:endParaRPr sz="1227"/>
            </a:p>
          </p:txBody>
        </p:sp>
        <p:sp>
          <p:nvSpPr>
            <p:cNvPr id="4415" name="object 4415"/>
            <p:cNvSpPr/>
            <p:nvPr/>
          </p:nvSpPr>
          <p:spPr>
            <a:xfrm>
              <a:off x="9969627" y="9443084"/>
              <a:ext cx="94615" cy="0"/>
            </a:xfrm>
            <a:custGeom>
              <a:avLst/>
              <a:gdLst/>
              <a:ahLst/>
              <a:cxnLst/>
              <a:rect l="l" t="t" r="r" b="b"/>
              <a:pathLst>
                <a:path w="94615">
                  <a:moveTo>
                    <a:pt x="0" y="0"/>
                  </a:moveTo>
                  <a:lnTo>
                    <a:pt x="94487" y="0"/>
                  </a:lnTo>
                </a:path>
              </a:pathLst>
            </a:custGeom>
            <a:ln w="3175">
              <a:solidFill>
                <a:srgbClr val="000000"/>
              </a:solidFill>
            </a:ln>
          </p:spPr>
          <p:txBody>
            <a:bodyPr wrap="square" lIns="0" tIns="0" rIns="0" bIns="0" rtlCol="0"/>
            <a:lstStyle/>
            <a:p>
              <a:endParaRPr sz="1227"/>
            </a:p>
          </p:txBody>
        </p:sp>
        <p:sp>
          <p:nvSpPr>
            <p:cNvPr id="4416" name="object 4416"/>
            <p:cNvSpPr/>
            <p:nvPr/>
          </p:nvSpPr>
          <p:spPr>
            <a:xfrm>
              <a:off x="9304401" y="9420986"/>
              <a:ext cx="94615" cy="0"/>
            </a:xfrm>
            <a:custGeom>
              <a:avLst/>
              <a:gdLst/>
              <a:ahLst/>
              <a:cxnLst/>
              <a:rect l="l" t="t" r="r" b="b"/>
              <a:pathLst>
                <a:path w="94615">
                  <a:moveTo>
                    <a:pt x="0" y="0"/>
                  </a:moveTo>
                  <a:lnTo>
                    <a:pt x="94106" y="0"/>
                  </a:lnTo>
                </a:path>
              </a:pathLst>
            </a:custGeom>
            <a:ln w="3175">
              <a:solidFill>
                <a:srgbClr val="000000"/>
              </a:solidFill>
            </a:ln>
          </p:spPr>
          <p:txBody>
            <a:bodyPr wrap="square" lIns="0" tIns="0" rIns="0" bIns="0" rtlCol="0"/>
            <a:lstStyle/>
            <a:p>
              <a:endParaRPr sz="1227"/>
            </a:p>
          </p:txBody>
        </p:sp>
        <p:sp>
          <p:nvSpPr>
            <p:cNvPr id="4417" name="object 4417"/>
            <p:cNvSpPr/>
            <p:nvPr/>
          </p:nvSpPr>
          <p:spPr>
            <a:xfrm>
              <a:off x="9304401" y="9443084"/>
              <a:ext cx="94615" cy="0"/>
            </a:xfrm>
            <a:custGeom>
              <a:avLst/>
              <a:gdLst/>
              <a:ahLst/>
              <a:cxnLst/>
              <a:rect l="l" t="t" r="r" b="b"/>
              <a:pathLst>
                <a:path w="94615">
                  <a:moveTo>
                    <a:pt x="0" y="0"/>
                  </a:moveTo>
                  <a:lnTo>
                    <a:pt x="94106" y="0"/>
                  </a:lnTo>
                </a:path>
              </a:pathLst>
            </a:custGeom>
            <a:ln w="3175">
              <a:solidFill>
                <a:srgbClr val="000000"/>
              </a:solidFill>
            </a:ln>
          </p:spPr>
          <p:txBody>
            <a:bodyPr wrap="square" lIns="0" tIns="0" rIns="0" bIns="0" rtlCol="0"/>
            <a:lstStyle/>
            <a:p>
              <a:endParaRPr sz="1227"/>
            </a:p>
          </p:txBody>
        </p:sp>
        <p:sp>
          <p:nvSpPr>
            <p:cNvPr id="4418" name="object 4418"/>
            <p:cNvSpPr/>
            <p:nvPr/>
          </p:nvSpPr>
          <p:spPr>
            <a:xfrm>
              <a:off x="6737223" y="9278493"/>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4419" name="object 4419"/>
            <p:cNvSpPr/>
            <p:nvPr/>
          </p:nvSpPr>
          <p:spPr>
            <a:xfrm>
              <a:off x="6737223" y="9251060"/>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4420" name="object 4420"/>
            <p:cNvSpPr/>
            <p:nvPr/>
          </p:nvSpPr>
          <p:spPr>
            <a:xfrm>
              <a:off x="6737223" y="9167622"/>
              <a:ext cx="0" cy="69850"/>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sp>
          <p:nvSpPr>
            <p:cNvPr id="4421" name="object 4421"/>
            <p:cNvSpPr/>
            <p:nvPr/>
          </p:nvSpPr>
          <p:spPr>
            <a:xfrm>
              <a:off x="6737223" y="9140189"/>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4422" name="object 4422"/>
            <p:cNvSpPr/>
            <p:nvPr/>
          </p:nvSpPr>
          <p:spPr>
            <a:xfrm>
              <a:off x="6737223" y="9112376"/>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4423" name="object 4423"/>
            <p:cNvSpPr/>
            <p:nvPr/>
          </p:nvSpPr>
          <p:spPr>
            <a:xfrm>
              <a:off x="6737223" y="9028937"/>
              <a:ext cx="0" cy="69850"/>
            </a:xfrm>
            <a:custGeom>
              <a:avLst/>
              <a:gdLst/>
              <a:ahLst/>
              <a:cxnLst/>
              <a:rect l="l" t="t" r="r" b="b"/>
              <a:pathLst>
                <a:path h="69850">
                  <a:moveTo>
                    <a:pt x="0" y="69341"/>
                  </a:moveTo>
                  <a:lnTo>
                    <a:pt x="0" y="0"/>
                  </a:lnTo>
                </a:path>
              </a:pathLst>
            </a:custGeom>
            <a:ln w="3175">
              <a:solidFill>
                <a:srgbClr val="000000"/>
              </a:solidFill>
            </a:ln>
          </p:spPr>
          <p:txBody>
            <a:bodyPr wrap="square" lIns="0" tIns="0" rIns="0" bIns="0" rtlCol="0"/>
            <a:lstStyle/>
            <a:p>
              <a:endParaRPr sz="1227"/>
            </a:p>
          </p:txBody>
        </p:sp>
        <p:sp>
          <p:nvSpPr>
            <p:cNvPr id="4424" name="object 4424"/>
            <p:cNvSpPr/>
            <p:nvPr/>
          </p:nvSpPr>
          <p:spPr>
            <a:xfrm>
              <a:off x="6737223" y="9001506"/>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4425" name="object 4425"/>
            <p:cNvSpPr/>
            <p:nvPr/>
          </p:nvSpPr>
          <p:spPr>
            <a:xfrm>
              <a:off x="6737223" y="8973693"/>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4426" name="object 4426"/>
            <p:cNvSpPr/>
            <p:nvPr/>
          </p:nvSpPr>
          <p:spPr>
            <a:xfrm>
              <a:off x="7307580" y="8558402"/>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4427" name="object 4427"/>
            <p:cNvSpPr/>
            <p:nvPr/>
          </p:nvSpPr>
          <p:spPr>
            <a:xfrm>
              <a:off x="7335012" y="8558402"/>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4428" name="object 4428"/>
            <p:cNvSpPr/>
            <p:nvPr/>
          </p:nvSpPr>
          <p:spPr>
            <a:xfrm>
              <a:off x="7362825" y="8558402"/>
              <a:ext cx="69850" cy="0"/>
            </a:xfrm>
            <a:custGeom>
              <a:avLst/>
              <a:gdLst/>
              <a:ahLst/>
              <a:cxnLst/>
              <a:rect l="l" t="t" r="r" b="b"/>
              <a:pathLst>
                <a:path w="69850">
                  <a:moveTo>
                    <a:pt x="0" y="0"/>
                  </a:moveTo>
                  <a:lnTo>
                    <a:pt x="69341" y="0"/>
                  </a:lnTo>
                </a:path>
              </a:pathLst>
            </a:custGeom>
            <a:ln w="3175">
              <a:solidFill>
                <a:srgbClr val="000000"/>
              </a:solidFill>
            </a:ln>
          </p:spPr>
          <p:txBody>
            <a:bodyPr wrap="square" lIns="0" tIns="0" rIns="0" bIns="0" rtlCol="0"/>
            <a:lstStyle/>
            <a:p>
              <a:endParaRPr sz="1227"/>
            </a:p>
          </p:txBody>
        </p:sp>
        <p:sp>
          <p:nvSpPr>
            <p:cNvPr id="4429" name="object 4429"/>
            <p:cNvSpPr/>
            <p:nvPr/>
          </p:nvSpPr>
          <p:spPr>
            <a:xfrm>
              <a:off x="7445882" y="8558402"/>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4430" name="object 4430"/>
            <p:cNvSpPr/>
            <p:nvPr/>
          </p:nvSpPr>
          <p:spPr>
            <a:xfrm>
              <a:off x="7473695" y="8558402"/>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4431" name="object 4431"/>
            <p:cNvSpPr/>
            <p:nvPr/>
          </p:nvSpPr>
          <p:spPr>
            <a:xfrm>
              <a:off x="7501508" y="8558402"/>
              <a:ext cx="69850" cy="0"/>
            </a:xfrm>
            <a:custGeom>
              <a:avLst/>
              <a:gdLst/>
              <a:ahLst/>
              <a:cxnLst/>
              <a:rect l="l" t="t" r="r" b="b"/>
              <a:pathLst>
                <a:path w="69850">
                  <a:moveTo>
                    <a:pt x="0" y="0"/>
                  </a:moveTo>
                  <a:lnTo>
                    <a:pt x="69341" y="0"/>
                  </a:lnTo>
                </a:path>
              </a:pathLst>
            </a:custGeom>
            <a:ln w="3175">
              <a:solidFill>
                <a:srgbClr val="000000"/>
              </a:solidFill>
            </a:ln>
          </p:spPr>
          <p:txBody>
            <a:bodyPr wrap="square" lIns="0" tIns="0" rIns="0" bIns="0" rtlCol="0"/>
            <a:lstStyle/>
            <a:p>
              <a:endParaRPr sz="1227"/>
            </a:p>
          </p:txBody>
        </p:sp>
        <p:sp>
          <p:nvSpPr>
            <p:cNvPr id="4432" name="object 4432"/>
            <p:cNvSpPr/>
            <p:nvPr/>
          </p:nvSpPr>
          <p:spPr>
            <a:xfrm>
              <a:off x="7584567" y="8558402"/>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4433" name="object 4433"/>
            <p:cNvSpPr/>
            <p:nvPr/>
          </p:nvSpPr>
          <p:spPr>
            <a:xfrm>
              <a:off x="7612380" y="8558402"/>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4434" name="object 4434"/>
            <p:cNvSpPr/>
            <p:nvPr/>
          </p:nvSpPr>
          <p:spPr>
            <a:xfrm>
              <a:off x="8151113" y="9100185"/>
              <a:ext cx="0" cy="14604"/>
            </a:xfrm>
            <a:custGeom>
              <a:avLst/>
              <a:gdLst/>
              <a:ahLst/>
              <a:cxnLst/>
              <a:rect l="l" t="t" r="r" b="b"/>
              <a:pathLst>
                <a:path h="14604">
                  <a:moveTo>
                    <a:pt x="0" y="0"/>
                  </a:moveTo>
                  <a:lnTo>
                    <a:pt x="0" y="14096"/>
                  </a:lnTo>
                </a:path>
              </a:pathLst>
            </a:custGeom>
            <a:ln w="3175">
              <a:solidFill>
                <a:srgbClr val="000000"/>
              </a:solidFill>
            </a:ln>
          </p:spPr>
          <p:txBody>
            <a:bodyPr wrap="square" lIns="0" tIns="0" rIns="0" bIns="0" rtlCol="0"/>
            <a:lstStyle/>
            <a:p>
              <a:endParaRPr sz="1227"/>
            </a:p>
          </p:txBody>
        </p:sp>
        <p:sp>
          <p:nvSpPr>
            <p:cNvPr id="4435" name="object 4435"/>
            <p:cNvSpPr/>
            <p:nvPr/>
          </p:nvSpPr>
          <p:spPr>
            <a:xfrm>
              <a:off x="4075557" y="9276587"/>
              <a:ext cx="0" cy="14604"/>
            </a:xfrm>
            <a:custGeom>
              <a:avLst/>
              <a:gdLst/>
              <a:ahLst/>
              <a:cxnLst/>
              <a:rect l="l" t="t" r="r" b="b"/>
              <a:pathLst>
                <a:path h="14604">
                  <a:moveTo>
                    <a:pt x="0" y="14096"/>
                  </a:moveTo>
                  <a:lnTo>
                    <a:pt x="0" y="0"/>
                  </a:lnTo>
                </a:path>
              </a:pathLst>
            </a:custGeom>
            <a:ln w="3175">
              <a:solidFill>
                <a:srgbClr val="000000"/>
              </a:solidFill>
            </a:ln>
          </p:spPr>
          <p:txBody>
            <a:bodyPr wrap="square" lIns="0" tIns="0" rIns="0" bIns="0" rtlCol="0"/>
            <a:lstStyle/>
            <a:p>
              <a:endParaRPr sz="1227"/>
            </a:p>
          </p:txBody>
        </p:sp>
        <p:sp>
          <p:nvSpPr>
            <p:cNvPr id="4436" name="object 4436"/>
            <p:cNvSpPr/>
            <p:nvPr/>
          </p:nvSpPr>
          <p:spPr>
            <a:xfrm>
              <a:off x="4075557" y="9249156"/>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4437" name="object 4437"/>
            <p:cNvSpPr/>
            <p:nvPr/>
          </p:nvSpPr>
          <p:spPr>
            <a:xfrm>
              <a:off x="4075557" y="9138284"/>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4438" name="object 4438"/>
            <p:cNvSpPr/>
            <p:nvPr/>
          </p:nvSpPr>
          <p:spPr>
            <a:xfrm>
              <a:off x="4075557" y="9110472"/>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4439" name="object 4439"/>
            <p:cNvSpPr/>
            <p:nvPr/>
          </p:nvSpPr>
          <p:spPr>
            <a:xfrm>
              <a:off x="4075557" y="8999600"/>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4440" name="object 4440"/>
            <p:cNvSpPr/>
            <p:nvPr/>
          </p:nvSpPr>
          <p:spPr>
            <a:xfrm>
              <a:off x="4075557" y="8971787"/>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4441" name="object 4441"/>
            <p:cNvSpPr/>
            <p:nvPr/>
          </p:nvSpPr>
          <p:spPr>
            <a:xfrm>
              <a:off x="4075557" y="8860917"/>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4442" name="object 4442"/>
            <p:cNvSpPr/>
            <p:nvPr/>
          </p:nvSpPr>
          <p:spPr>
            <a:xfrm>
              <a:off x="4075557" y="8833104"/>
              <a:ext cx="0" cy="13970"/>
            </a:xfrm>
            <a:custGeom>
              <a:avLst/>
              <a:gdLst/>
              <a:ahLst/>
              <a:cxnLst/>
              <a:rect l="l" t="t" r="r" b="b"/>
              <a:pathLst>
                <a:path h="13970">
                  <a:moveTo>
                    <a:pt x="0" y="13715"/>
                  </a:moveTo>
                  <a:lnTo>
                    <a:pt x="0" y="0"/>
                  </a:lnTo>
                </a:path>
              </a:pathLst>
            </a:custGeom>
            <a:ln w="3175">
              <a:solidFill>
                <a:srgbClr val="000000"/>
              </a:solidFill>
            </a:ln>
          </p:spPr>
          <p:txBody>
            <a:bodyPr wrap="square" lIns="0" tIns="0" rIns="0" bIns="0" rtlCol="0"/>
            <a:lstStyle/>
            <a:p>
              <a:endParaRPr sz="1227"/>
            </a:p>
          </p:txBody>
        </p:sp>
        <p:sp>
          <p:nvSpPr>
            <p:cNvPr id="4443" name="object 4443"/>
            <p:cNvSpPr/>
            <p:nvPr/>
          </p:nvSpPr>
          <p:spPr>
            <a:xfrm>
              <a:off x="4075557" y="8741663"/>
              <a:ext cx="0" cy="78105"/>
            </a:xfrm>
            <a:custGeom>
              <a:avLst/>
              <a:gdLst/>
              <a:ahLst/>
              <a:cxnLst/>
              <a:rect l="l" t="t" r="r" b="b"/>
              <a:pathLst>
                <a:path h="78104">
                  <a:moveTo>
                    <a:pt x="0" y="77723"/>
                  </a:moveTo>
                  <a:lnTo>
                    <a:pt x="0" y="0"/>
                  </a:lnTo>
                </a:path>
              </a:pathLst>
            </a:custGeom>
            <a:ln w="3175">
              <a:solidFill>
                <a:srgbClr val="000000"/>
              </a:solidFill>
            </a:ln>
          </p:spPr>
          <p:txBody>
            <a:bodyPr wrap="square" lIns="0" tIns="0" rIns="0" bIns="0" rtlCol="0"/>
            <a:lstStyle/>
            <a:p>
              <a:endParaRPr sz="1227"/>
            </a:p>
          </p:txBody>
        </p:sp>
        <p:sp>
          <p:nvSpPr>
            <p:cNvPr id="4444" name="object 4444"/>
            <p:cNvSpPr/>
            <p:nvPr/>
          </p:nvSpPr>
          <p:spPr>
            <a:xfrm>
              <a:off x="4075557" y="8741663"/>
              <a:ext cx="103505" cy="0"/>
            </a:xfrm>
            <a:custGeom>
              <a:avLst/>
              <a:gdLst/>
              <a:ahLst/>
              <a:cxnLst/>
              <a:rect l="l" t="t" r="r" b="b"/>
              <a:pathLst>
                <a:path w="103504">
                  <a:moveTo>
                    <a:pt x="0" y="0"/>
                  </a:moveTo>
                  <a:lnTo>
                    <a:pt x="103250" y="0"/>
                  </a:lnTo>
                </a:path>
              </a:pathLst>
            </a:custGeom>
            <a:ln w="3175">
              <a:solidFill>
                <a:srgbClr val="000000"/>
              </a:solidFill>
            </a:ln>
          </p:spPr>
          <p:txBody>
            <a:bodyPr wrap="square" lIns="0" tIns="0" rIns="0" bIns="0" rtlCol="0"/>
            <a:lstStyle/>
            <a:p>
              <a:endParaRPr sz="1227"/>
            </a:p>
          </p:txBody>
        </p:sp>
        <p:sp>
          <p:nvSpPr>
            <p:cNvPr id="4445" name="object 4445"/>
            <p:cNvSpPr/>
            <p:nvPr/>
          </p:nvSpPr>
          <p:spPr>
            <a:xfrm>
              <a:off x="4192905" y="8741663"/>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4446" name="object 4446"/>
            <p:cNvSpPr/>
            <p:nvPr/>
          </p:nvSpPr>
          <p:spPr>
            <a:xfrm>
              <a:off x="4220717" y="8741663"/>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4447" name="object 4447"/>
            <p:cNvSpPr/>
            <p:nvPr/>
          </p:nvSpPr>
          <p:spPr>
            <a:xfrm>
              <a:off x="4248150" y="8741663"/>
              <a:ext cx="69850" cy="0"/>
            </a:xfrm>
            <a:custGeom>
              <a:avLst/>
              <a:gdLst/>
              <a:ahLst/>
              <a:cxnLst/>
              <a:rect l="l" t="t" r="r" b="b"/>
              <a:pathLst>
                <a:path w="69850">
                  <a:moveTo>
                    <a:pt x="0" y="0"/>
                  </a:moveTo>
                  <a:lnTo>
                    <a:pt x="69341" y="0"/>
                  </a:lnTo>
                </a:path>
              </a:pathLst>
            </a:custGeom>
            <a:ln w="3175">
              <a:solidFill>
                <a:srgbClr val="000000"/>
              </a:solidFill>
            </a:ln>
          </p:spPr>
          <p:txBody>
            <a:bodyPr wrap="square" lIns="0" tIns="0" rIns="0" bIns="0" rtlCol="0"/>
            <a:lstStyle/>
            <a:p>
              <a:endParaRPr sz="1227"/>
            </a:p>
          </p:txBody>
        </p:sp>
        <p:sp>
          <p:nvSpPr>
            <p:cNvPr id="4448" name="object 4448"/>
            <p:cNvSpPr/>
            <p:nvPr/>
          </p:nvSpPr>
          <p:spPr>
            <a:xfrm>
              <a:off x="4331589" y="8741663"/>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4449" name="object 4449"/>
            <p:cNvSpPr/>
            <p:nvPr/>
          </p:nvSpPr>
          <p:spPr>
            <a:xfrm>
              <a:off x="4359020" y="8741663"/>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4450" name="object 4450"/>
            <p:cNvSpPr/>
            <p:nvPr/>
          </p:nvSpPr>
          <p:spPr>
            <a:xfrm>
              <a:off x="4386833" y="8741663"/>
              <a:ext cx="69850" cy="0"/>
            </a:xfrm>
            <a:custGeom>
              <a:avLst/>
              <a:gdLst/>
              <a:ahLst/>
              <a:cxnLst/>
              <a:rect l="l" t="t" r="r" b="b"/>
              <a:pathLst>
                <a:path w="69850">
                  <a:moveTo>
                    <a:pt x="0" y="0"/>
                  </a:moveTo>
                  <a:lnTo>
                    <a:pt x="69341" y="0"/>
                  </a:lnTo>
                </a:path>
              </a:pathLst>
            </a:custGeom>
            <a:ln w="3175">
              <a:solidFill>
                <a:srgbClr val="000000"/>
              </a:solidFill>
            </a:ln>
          </p:spPr>
          <p:txBody>
            <a:bodyPr wrap="square" lIns="0" tIns="0" rIns="0" bIns="0" rtlCol="0"/>
            <a:lstStyle/>
            <a:p>
              <a:endParaRPr sz="1227"/>
            </a:p>
          </p:txBody>
        </p:sp>
        <p:sp>
          <p:nvSpPr>
            <p:cNvPr id="4451" name="object 4451"/>
            <p:cNvSpPr/>
            <p:nvPr/>
          </p:nvSpPr>
          <p:spPr>
            <a:xfrm>
              <a:off x="4469892" y="8741663"/>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4452" name="object 4452"/>
            <p:cNvSpPr/>
            <p:nvPr/>
          </p:nvSpPr>
          <p:spPr>
            <a:xfrm>
              <a:off x="4497705" y="8741663"/>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4453" name="object 4453"/>
            <p:cNvSpPr/>
            <p:nvPr/>
          </p:nvSpPr>
          <p:spPr>
            <a:xfrm>
              <a:off x="4525517" y="8741663"/>
              <a:ext cx="69850" cy="0"/>
            </a:xfrm>
            <a:custGeom>
              <a:avLst/>
              <a:gdLst/>
              <a:ahLst/>
              <a:cxnLst/>
              <a:rect l="l" t="t" r="r" b="b"/>
              <a:pathLst>
                <a:path w="69850">
                  <a:moveTo>
                    <a:pt x="0" y="0"/>
                  </a:moveTo>
                  <a:lnTo>
                    <a:pt x="69341" y="0"/>
                  </a:lnTo>
                </a:path>
              </a:pathLst>
            </a:custGeom>
            <a:ln w="3175">
              <a:solidFill>
                <a:srgbClr val="000000"/>
              </a:solidFill>
            </a:ln>
          </p:spPr>
          <p:txBody>
            <a:bodyPr wrap="square" lIns="0" tIns="0" rIns="0" bIns="0" rtlCol="0"/>
            <a:lstStyle/>
            <a:p>
              <a:endParaRPr sz="1227"/>
            </a:p>
          </p:txBody>
        </p:sp>
        <p:sp>
          <p:nvSpPr>
            <p:cNvPr id="4454" name="object 4454"/>
            <p:cNvSpPr/>
            <p:nvPr/>
          </p:nvSpPr>
          <p:spPr>
            <a:xfrm>
              <a:off x="4608576" y="8741663"/>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4455" name="object 4455"/>
            <p:cNvSpPr/>
            <p:nvPr/>
          </p:nvSpPr>
          <p:spPr>
            <a:xfrm>
              <a:off x="4636389" y="8741663"/>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4456" name="object 4456"/>
            <p:cNvSpPr/>
            <p:nvPr/>
          </p:nvSpPr>
          <p:spPr>
            <a:xfrm>
              <a:off x="4664202" y="8741663"/>
              <a:ext cx="69850" cy="0"/>
            </a:xfrm>
            <a:custGeom>
              <a:avLst/>
              <a:gdLst/>
              <a:ahLst/>
              <a:cxnLst/>
              <a:rect l="l" t="t" r="r" b="b"/>
              <a:pathLst>
                <a:path w="69850">
                  <a:moveTo>
                    <a:pt x="0" y="0"/>
                  </a:moveTo>
                  <a:lnTo>
                    <a:pt x="69341" y="0"/>
                  </a:lnTo>
                </a:path>
              </a:pathLst>
            </a:custGeom>
            <a:ln w="3175">
              <a:solidFill>
                <a:srgbClr val="000000"/>
              </a:solidFill>
            </a:ln>
          </p:spPr>
          <p:txBody>
            <a:bodyPr wrap="square" lIns="0" tIns="0" rIns="0" bIns="0" rtlCol="0"/>
            <a:lstStyle/>
            <a:p>
              <a:endParaRPr sz="1227"/>
            </a:p>
          </p:txBody>
        </p:sp>
        <p:sp>
          <p:nvSpPr>
            <p:cNvPr id="4457" name="object 4457"/>
            <p:cNvSpPr/>
            <p:nvPr/>
          </p:nvSpPr>
          <p:spPr>
            <a:xfrm>
              <a:off x="4747260" y="8741663"/>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4458" name="object 4458"/>
            <p:cNvSpPr/>
            <p:nvPr/>
          </p:nvSpPr>
          <p:spPr>
            <a:xfrm>
              <a:off x="4775073" y="8741663"/>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4459" name="object 4459"/>
            <p:cNvSpPr/>
            <p:nvPr/>
          </p:nvSpPr>
          <p:spPr>
            <a:xfrm>
              <a:off x="4802886" y="8741663"/>
              <a:ext cx="69850" cy="0"/>
            </a:xfrm>
            <a:custGeom>
              <a:avLst/>
              <a:gdLst/>
              <a:ahLst/>
              <a:cxnLst/>
              <a:rect l="l" t="t" r="r" b="b"/>
              <a:pathLst>
                <a:path w="69850">
                  <a:moveTo>
                    <a:pt x="0" y="0"/>
                  </a:moveTo>
                  <a:lnTo>
                    <a:pt x="69341" y="0"/>
                  </a:lnTo>
                </a:path>
              </a:pathLst>
            </a:custGeom>
            <a:ln w="3175">
              <a:solidFill>
                <a:srgbClr val="000000"/>
              </a:solidFill>
            </a:ln>
          </p:spPr>
          <p:txBody>
            <a:bodyPr wrap="square" lIns="0" tIns="0" rIns="0" bIns="0" rtlCol="0"/>
            <a:lstStyle/>
            <a:p>
              <a:endParaRPr sz="1227"/>
            </a:p>
          </p:txBody>
        </p:sp>
        <p:sp>
          <p:nvSpPr>
            <p:cNvPr id="4460" name="object 4460"/>
            <p:cNvSpPr/>
            <p:nvPr/>
          </p:nvSpPr>
          <p:spPr>
            <a:xfrm>
              <a:off x="4885944" y="8741663"/>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4461" name="object 4461"/>
            <p:cNvSpPr/>
            <p:nvPr/>
          </p:nvSpPr>
          <p:spPr>
            <a:xfrm>
              <a:off x="4913757" y="8741663"/>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4462" name="object 4462"/>
            <p:cNvSpPr/>
            <p:nvPr/>
          </p:nvSpPr>
          <p:spPr>
            <a:xfrm>
              <a:off x="4941570" y="8741663"/>
              <a:ext cx="103505" cy="0"/>
            </a:xfrm>
            <a:custGeom>
              <a:avLst/>
              <a:gdLst/>
              <a:ahLst/>
              <a:cxnLst/>
              <a:rect l="l" t="t" r="r" b="b"/>
              <a:pathLst>
                <a:path w="103504">
                  <a:moveTo>
                    <a:pt x="0" y="0"/>
                  </a:moveTo>
                  <a:lnTo>
                    <a:pt x="103250" y="0"/>
                  </a:lnTo>
                </a:path>
              </a:pathLst>
            </a:custGeom>
            <a:ln w="3175">
              <a:solidFill>
                <a:srgbClr val="000000"/>
              </a:solidFill>
            </a:ln>
          </p:spPr>
          <p:txBody>
            <a:bodyPr wrap="square" lIns="0" tIns="0" rIns="0" bIns="0" rtlCol="0"/>
            <a:lstStyle/>
            <a:p>
              <a:endParaRPr sz="1227"/>
            </a:p>
          </p:txBody>
        </p:sp>
        <p:sp>
          <p:nvSpPr>
            <p:cNvPr id="4463" name="object 4463"/>
            <p:cNvSpPr/>
            <p:nvPr/>
          </p:nvSpPr>
          <p:spPr>
            <a:xfrm>
              <a:off x="5044820" y="8691372"/>
              <a:ext cx="50800" cy="50800"/>
            </a:xfrm>
            <a:custGeom>
              <a:avLst/>
              <a:gdLst/>
              <a:ahLst/>
              <a:cxnLst/>
              <a:rect l="l" t="t" r="r" b="b"/>
              <a:pathLst>
                <a:path w="50800" h="50800">
                  <a:moveTo>
                    <a:pt x="0" y="50291"/>
                  </a:moveTo>
                  <a:lnTo>
                    <a:pt x="50291" y="0"/>
                  </a:lnTo>
                </a:path>
              </a:pathLst>
            </a:custGeom>
            <a:ln w="3175">
              <a:solidFill>
                <a:srgbClr val="000000"/>
              </a:solidFill>
            </a:ln>
          </p:spPr>
          <p:txBody>
            <a:bodyPr wrap="square" lIns="0" tIns="0" rIns="0" bIns="0" rtlCol="0"/>
            <a:lstStyle/>
            <a:p>
              <a:endParaRPr sz="1227"/>
            </a:p>
          </p:txBody>
        </p:sp>
        <p:sp>
          <p:nvSpPr>
            <p:cNvPr id="4464" name="object 4464"/>
            <p:cNvSpPr/>
            <p:nvPr/>
          </p:nvSpPr>
          <p:spPr>
            <a:xfrm>
              <a:off x="5095113" y="8691372"/>
              <a:ext cx="57150" cy="0"/>
            </a:xfrm>
            <a:custGeom>
              <a:avLst/>
              <a:gdLst/>
              <a:ahLst/>
              <a:cxnLst/>
              <a:rect l="l" t="t" r="r" b="b"/>
              <a:pathLst>
                <a:path w="57150">
                  <a:moveTo>
                    <a:pt x="0" y="0"/>
                  </a:moveTo>
                  <a:lnTo>
                    <a:pt x="56768" y="0"/>
                  </a:lnTo>
                </a:path>
              </a:pathLst>
            </a:custGeom>
            <a:ln w="3175">
              <a:solidFill>
                <a:srgbClr val="000000"/>
              </a:solidFill>
            </a:ln>
          </p:spPr>
          <p:txBody>
            <a:bodyPr wrap="square" lIns="0" tIns="0" rIns="0" bIns="0" rtlCol="0"/>
            <a:lstStyle/>
            <a:p>
              <a:endParaRPr sz="1227"/>
            </a:p>
          </p:txBody>
        </p:sp>
        <p:sp>
          <p:nvSpPr>
            <p:cNvPr id="4465" name="object 4465"/>
            <p:cNvSpPr/>
            <p:nvPr/>
          </p:nvSpPr>
          <p:spPr>
            <a:xfrm>
              <a:off x="5165598" y="8691372"/>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4466" name="object 4466"/>
            <p:cNvSpPr/>
            <p:nvPr/>
          </p:nvSpPr>
          <p:spPr>
            <a:xfrm>
              <a:off x="5193411" y="8691372"/>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4467" name="object 4467"/>
            <p:cNvSpPr/>
            <p:nvPr/>
          </p:nvSpPr>
          <p:spPr>
            <a:xfrm>
              <a:off x="5221224" y="8691372"/>
              <a:ext cx="69850" cy="0"/>
            </a:xfrm>
            <a:custGeom>
              <a:avLst/>
              <a:gdLst/>
              <a:ahLst/>
              <a:cxnLst/>
              <a:rect l="l" t="t" r="r" b="b"/>
              <a:pathLst>
                <a:path w="69850">
                  <a:moveTo>
                    <a:pt x="0" y="0"/>
                  </a:moveTo>
                  <a:lnTo>
                    <a:pt x="69341" y="0"/>
                  </a:lnTo>
                </a:path>
              </a:pathLst>
            </a:custGeom>
            <a:ln w="3175">
              <a:solidFill>
                <a:srgbClr val="000000"/>
              </a:solidFill>
            </a:ln>
          </p:spPr>
          <p:txBody>
            <a:bodyPr wrap="square" lIns="0" tIns="0" rIns="0" bIns="0" rtlCol="0"/>
            <a:lstStyle/>
            <a:p>
              <a:endParaRPr sz="1227"/>
            </a:p>
          </p:txBody>
        </p:sp>
        <p:sp>
          <p:nvSpPr>
            <p:cNvPr id="4468" name="object 4468"/>
            <p:cNvSpPr/>
            <p:nvPr/>
          </p:nvSpPr>
          <p:spPr>
            <a:xfrm>
              <a:off x="5304281" y="8691372"/>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4469" name="object 4469"/>
            <p:cNvSpPr/>
            <p:nvPr/>
          </p:nvSpPr>
          <p:spPr>
            <a:xfrm>
              <a:off x="5332094" y="8691372"/>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4470" name="object 4470"/>
            <p:cNvSpPr/>
            <p:nvPr/>
          </p:nvSpPr>
          <p:spPr>
            <a:xfrm>
              <a:off x="5359907" y="8691372"/>
              <a:ext cx="69850" cy="0"/>
            </a:xfrm>
            <a:custGeom>
              <a:avLst/>
              <a:gdLst/>
              <a:ahLst/>
              <a:cxnLst/>
              <a:rect l="l" t="t" r="r" b="b"/>
              <a:pathLst>
                <a:path w="69850">
                  <a:moveTo>
                    <a:pt x="0" y="0"/>
                  </a:moveTo>
                  <a:lnTo>
                    <a:pt x="69341" y="0"/>
                  </a:lnTo>
                </a:path>
              </a:pathLst>
            </a:custGeom>
            <a:ln w="3175">
              <a:solidFill>
                <a:srgbClr val="000000"/>
              </a:solidFill>
            </a:ln>
          </p:spPr>
          <p:txBody>
            <a:bodyPr wrap="square" lIns="0" tIns="0" rIns="0" bIns="0" rtlCol="0"/>
            <a:lstStyle/>
            <a:p>
              <a:endParaRPr sz="1227"/>
            </a:p>
          </p:txBody>
        </p:sp>
        <p:sp>
          <p:nvSpPr>
            <p:cNvPr id="4471" name="object 4471"/>
            <p:cNvSpPr/>
            <p:nvPr/>
          </p:nvSpPr>
          <p:spPr>
            <a:xfrm>
              <a:off x="5442966" y="8691372"/>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4472" name="object 4472"/>
            <p:cNvSpPr/>
            <p:nvPr/>
          </p:nvSpPr>
          <p:spPr>
            <a:xfrm>
              <a:off x="5470779" y="8691372"/>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4473" name="object 4473"/>
            <p:cNvSpPr/>
            <p:nvPr/>
          </p:nvSpPr>
          <p:spPr>
            <a:xfrm>
              <a:off x="5498211" y="8691372"/>
              <a:ext cx="69850" cy="0"/>
            </a:xfrm>
            <a:custGeom>
              <a:avLst/>
              <a:gdLst/>
              <a:ahLst/>
              <a:cxnLst/>
              <a:rect l="l" t="t" r="r" b="b"/>
              <a:pathLst>
                <a:path w="69850">
                  <a:moveTo>
                    <a:pt x="0" y="0"/>
                  </a:moveTo>
                  <a:lnTo>
                    <a:pt x="69341" y="0"/>
                  </a:lnTo>
                </a:path>
              </a:pathLst>
            </a:custGeom>
            <a:ln w="3175">
              <a:solidFill>
                <a:srgbClr val="000000"/>
              </a:solidFill>
            </a:ln>
          </p:spPr>
          <p:txBody>
            <a:bodyPr wrap="square" lIns="0" tIns="0" rIns="0" bIns="0" rtlCol="0"/>
            <a:lstStyle/>
            <a:p>
              <a:endParaRPr sz="1227"/>
            </a:p>
          </p:txBody>
        </p:sp>
        <p:sp>
          <p:nvSpPr>
            <p:cNvPr id="4474" name="object 4474"/>
            <p:cNvSpPr/>
            <p:nvPr/>
          </p:nvSpPr>
          <p:spPr>
            <a:xfrm>
              <a:off x="5581650" y="8691372"/>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4475" name="object 4475"/>
            <p:cNvSpPr/>
            <p:nvPr/>
          </p:nvSpPr>
          <p:spPr>
            <a:xfrm>
              <a:off x="5609463" y="8691372"/>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4476" name="object 4476"/>
            <p:cNvSpPr/>
            <p:nvPr/>
          </p:nvSpPr>
          <p:spPr>
            <a:xfrm>
              <a:off x="7139177" y="2614041"/>
              <a:ext cx="0" cy="5715"/>
            </a:xfrm>
            <a:custGeom>
              <a:avLst/>
              <a:gdLst/>
              <a:ahLst/>
              <a:cxnLst/>
              <a:rect l="l" t="t" r="r" b="b"/>
              <a:pathLst>
                <a:path h="5714">
                  <a:moveTo>
                    <a:pt x="0" y="0"/>
                  </a:moveTo>
                  <a:lnTo>
                    <a:pt x="0" y="5333"/>
                  </a:lnTo>
                </a:path>
              </a:pathLst>
            </a:custGeom>
            <a:ln w="3175">
              <a:solidFill>
                <a:srgbClr val="000000"/>
              </a:solidFill>
            </a:ln>
          </p:spPr>
          <p:txBody>
            <a:bodyPr wrap="square" lIns="0" tIns="0" rIns="0" bIns="0" rtlCol="0"/>
            <a:lstStyle/>
            <a:p>
              <a:endParaRPr sz="1227"/>
            </a:p>
          </p:txBody>
        </p:sp>
        <p:sp>
          <p:nvSpPr>
            <p:cNvPr id="4477" name="object 4477"/>
            <p:cNvSpPr/>
            <p:nvPr/>
          </p:nvSpPr>
          <p:spPr>
            <a:xfrm>
              <a:off x="7139177" y="2619375"/>
              <a:ext cx="14604" cy="0"/>
            </a:xfrm>
            <a:custGeom>
              <a:avLst/>
              <a:gdLst/>
              <a:ahLst/>
              <a:cxnLst/>
              <a:rect l="l" t="t" r="r" b="b"/>
              <a:pathLst>
                <a:path w="14604">
                  <a:moveTo>
                    <a:pt x="0" y="0"/>
                  </a:moveTo>
                  <a:lnTo>
                    <a:pt x="14477" y="0"/>
                  </a:lnTo>
                </a:path>
              </a:pathLst>
            </a:custGeom>
            <a:ln w="3175">
              <a:solidFill>
                <a:srgbClr val="000000"/>
              </a:solidFill>
            </a:ln>
          </p:spPr>
          <p:txBody>
            <a:bodyPr wrap="square" lIns="0" tIns="0" rIns="0" bIns="0" rtlCol="0"/>
            <a:lstStyle/>
            <a:p>
              <a:endParaRPr sz="1227"/>
            </a:p>
          </p:txBody>
        </p:sp>
        <p:sp>
          <p:nvSpPr>
            <p:cNvPr id="4478" name="object 4478"/>
            <p:cNvSpPr/>
            <p:nvPr/>
          </p:nvSpPr>
          <p:spPr>
            <a:xfrm>
              <a:off x="7160513" y="2619375"/>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4479" name="object 4479"/>
            <p:cNvSpPr/>
            <p:nvPr/>
          </p:nvSpPr>
          <p:spPr>
            <a:xfrm>
              <a:off x="7181469" y="2619375"/>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4480" name="object 4480"/>
            <p:cNvSpPr/>
            <p:nvPr/>
          </p:nvSpPr>
          <p:spPr>
            <a:xfrm>
              <a:off x="7202043" y="2619375"/>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4481" name="object 4481"/>
            <p:cNvSpPr/>
            <p:nvPr/>
          </p:nvSpPr>
          <p:spPr>
            <a:xfrm>
              <a:off x="7222998" y="2619375"/>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4482" name="object 4482"/>
            <p:cNvSpPr/>
            <p:nvPr/>
          </p:nvSpPr>
          <p:spPr>
            <a:xfrm>
              <a:off x="7243572" y="2619375"/>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4483" name="object 4483"/>
            <p:cNvSpPr/>
            <p:nvPr/>
          </p:nvSpPr>
          <p:spPr>
            <a:xfrm>
              <a:off x="7264526" y="2619375"/>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4484" name="object 4484"/>
            <p:cNvSpPr/>
            <p:nvPr/>
          </p:nvSpPr>
          <p:spPr>
            <a:xfrm>
              <a:off x="7285481" y="2619375"/>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4485" name="object 4485"/>
            <p:cNvSpPr/>
            <p:nvPr/>
          </p:nvSpPr>
          <p:spPr>
            <a:xfrm>
              <a:off x="7306056" y="2619375"/>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4486" name="object 4486"/>
            <p:cNvSpPr/>
            <p:nvPr/>
          </p:nvSpPr>
          <p:spPr>
            <a:xfrm>
              <a:off x="7327011" y="2619375"/>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4487" name="object 4487"/>
            <p:cNvSpPr/>
            <p:nvPr/>
          </p:nvSpPr>
          <p:spPr>
            <a:xfrm>
              <a:off x="7347585" y="2619375"/>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4488" name="object 4488"/>
            <p:cNvSpPr/>
            <p:nvPr/>
          </p:nvSpPr>
          <p:spPr>
            <a:xfrm>
              <a:off x="7368539" y="2619375"/>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4489" name="object 4489"/>
            <p:cNvSpPr/>
            <p:nvPr/>
          </p:nvSpPr>
          <p:spPr>
            <a:xfrm>
              <a:off x="7389113" y="2619375"/>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4490" name="object 4490"/>
            <p:cNvSpPr/>
            <p:nvPr/>
          </p:nvSpPr>
          <p:spPr>
            <a:xfrm>
              <a:off x="7410069" y="2619375"/>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4491" name="object 4491"/>
            <p:cNvSpPr/>
            <p:nvPr/>
          </p:nvSpPr>
          <p:spPr>
            <a:xfrm>
              <a:off x="7431024" y="2619375"/>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4492" name="object 4492"/>
            <p:cNvSpPr/>
            <p:nvPr/>
          </p:nvSpPr>
          <p:spPr>
            <a:xfrm>
              <a:off x="7451598" y="2619375"/>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4493" name="object 4493"/>
            <p:cNvSpPr/>
            <p:nvPr/>
          </p:nvSpPr>
          <p:spPr>
            <a:xfrm>
              <a:off x="7472552" y="2619375"/>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4494" name="object 4494"/>
            <p:cNvSpPr/>
            <p:nvPr/>
          </p:nvSpPr>
          <p:spPr>
            <a:xfrm>
              <a:off x="7493126" y="2619375"/>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4495" name="object 4495"/>
            <p:cNvSpPr/>
            <p:nvPr/>
          </p:nvSpPr>
          <p:spPr>
            <a:xfrm>
              <a:off x="7514081" y="2619375"/>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4496" name="object 4496"/>
            <p:cNvSpPr/>
            <p:nvPr/>
          </p:nvSpPr>
          <p:spPr>
            <a:xfrm>
              <a:off x="7535037" y="2619375"/>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4497" name="object 4497"/>
            <p:cNvSpPr/>
            <p:nvPr/>
          </p:nvSpPr>
          <p:spPr>
            <a:xfrm>
              <a:off x="7555611" y="2619375"/>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4498" name="object 4498"/>
            <p:cNvSpPr/>
            <p:nvPr/>
          </p:nvSpPr>
          <p:spPr>
            <a:xfrm>
              <a:off x="7576566" y="2619375"/>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4499" name="object 4499"/>
            <p:cNvSpPr/>
            <p:nvPr/>
          </p:nvSpPr>
          <p:spPr>
            <a:xfrm>
              <a:off x="7597139" y="2619375"/>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4500" name="object 4500"/>
            <p:cNvSpPr/>
            <p:nvPr/>
          </p:nvSpPr>
          <p:spPr>
            <a:xfrm>
              <a:off x="7618094" y="2619375"/>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4501" name="object 4501"/>
            <p:cNvSpPr/>
            <p:nvPr/>
          </p:nvSpPr>
          <p:spPr>
            <a:xfrm>
              <a:off x="7638669" y="2619375"/>
              <a:ext cx="14604" cy="0"/>
            </a:xfrm>
            <a:custGeom>
              <a:avLst/>
              <a:gdLst/>
              <a:ahLst/>
              <a:cxnLst/>
              <a:rect l="l" t="t" r="r" b="b"/>
              <a:pathLst>
                <a:path w="14604">
                  <a:moveTo>
                    <a:pt x="0" y="0"/>
                  </a:moveTo>
                  <a:lnTo>
                    <a:pt x="14096" y="0"/>
                  </a:lnTo>
                </a:path>
              </a:pathLst>
            </a:custGeom>
            <a:ln w="3175">
              <a:solidFill>
                <a:srgbClr val="000000"/>
              </a:solidFill>
            </a:ln>
          </p:spPr>
          <p:txBody>
            <a:bodyPr wrap="square" lIns="0" tIns="0" rIns="0" bIns="0" rtlCol="0"/>
            <a:lstStyle/>
            <a:p>
              <a:endParaRPr sz="1227"/>
            </a:p>
          </p:txBody>
        </p:sp>
        <p:sp>
          <p:nvSpPr>
            <p:cNvPr id="4502" name="object 4502"/>
            <p:cNvSpPr/>
            <p:nvPr/>
          </p:nvSpPr>
          <p:spPr>
            <a:xfrm>
              <a:off x="7659624" y="2619375"/>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4503" name="object 4503"/>
            <p:cNvSpPr/>
            <p:nvPr/>
          </p:nvSpPr>
          <p:spPr>
            <a:xfrm>
              <a:off x="7680579" y="2619375"/>
              <a:ext cx="13970" cy="0"/>
            </a:xfrm>
            <a:custGeom>
              <a:avLst/>
              <a:gdLst/>
              <a:ahLst/>
              <a:cxnLst/>
              <a:rect l="l" t="t" r="r" b="b"/>
              <a:pathLst>
                <a:path w="13970">
                  <a:moveTo>
                    <a:pt x="0" y="0"/>
                  </a:moveTo>
                  <a:lnTo>
                    <a:pt x="13715" y="0"/>
                  </a:lnTo>
                </a:path>
              </a:pathLst>
            </a:custGeom>
            <a:ln w="3175">
              <a:solidFill>
                <a:srgbClr val="000000"/>
              </a:solidFill>
            </a:ln>
          </p:spPr>
          <p:txBody>
            <a:bodyPr wrap="square" lIns="0" tIns="0" rIns="0" bIns="0" rtlCol="0"/>
            <a:lstStyle/>
            <a:p>
              <a:endParaRPr sz="1227"/>
            </a:p>
          </p:txBody>
        </p:sp>
        <p:sp>
          <p:nvSpPr>
            <p:cNvPr id="4504" name="object 4504"/>
            <p:cNvSpPr/>
            <p:nvPr/>
          </p:nvSpPr>
          <p:spPr>
            <a:xfrm>
              <a:off x="7701152" y="2619375"/>
              <a:ext cx="14604" cy="0"/>
            </a:xfrm>
            <a:custGeom>
              <a:avLst/>
              <a:gdLst/>
              <a:ahLst/>
              <a:cxnLst/>
              <a:rect l="l" t="t" r="r" b="b"/>
              <a:pathLst>
                <a:path w="14604">
                  <a:moveTo>
                    <a:pt x="0" y="0"/>
                  </a:moveTo>
                  <a:lnTo>
                    <a:pt x="14477" y="0"/>
                  </a:lnTo>
                </a:path>
              </a:pathLst>
            </a:custGeom>
            <a:ln w="3175">
              <a:solidFill>
                <a:srgbClr val="000000"/>
              </a:solidFill>
            </a:ln>
          </p:spPr>
          <p:txBody>
            <a:bodyPr wrap="square" lIns="0" tIns="0" rIns="0" bIns="0" rtlCol="0"/>
            <a:lstStyle/>
            <a:p>
              <a:endParaRPr sz="1227"/>
            </a:p>
          </p:txBody>
        </p:sp>
        <p:sp>
          <p:nvSpPr>
            <p:cNvPr id="4505" name="object 4505"/>
            <p:cNvSpPr/>
            <p:nvPr/>
          </p:nvSpPr>
          <p:spPr>
            <a:xfrm>
              <a:off x="7715631" y="2614041"/>
              <a:ext cx="0" cy="5715"/>
            </a:xfrm>
            <a:custGeom>
              <a:avLst/>
              <a:gdLst/>
              <a:ahLst/>
              <a:cxnLst/>
              <a:rect l="l" t="t" r="r" b="b"/>
              <a:pathLst>
                <a:path h="5714">
                  <a:moveTo>
                    <a:pt x="0" y="5333"/>
                  </a:moveTo>
                  <a:lnTo>
                    <a:pt x="0" y="0"/>
                  </a:lnTo>
                </a:path>
              </a:pathLst>
            </a:custGeom>
            <a:ln w="3175">
              <a:solidFill>
                <a:srgbClr val="000000"/>
              </a:solidFill>
            </a:ln>
          </p:spPr>
          <p:txBody>
            <a:bodyPr wrap="square" lIns="0" tIns="0" rIns="0" bIns="0" rtlCol="0"/>
            <a:lstStyle/>
            <a:p>
              <a:endParaRPr sz="1227"/>
            </a:p>
          </p:txBody>
        </p:sp>
        <p:sp>
          <p:nvSpPr>
            <p:cNvPr id="4506" name="object 4506"/>
            <p:cNvSpPr/>
            <p:nvPr/>
          </p:nvSpPr>
          <p:spPr>
            <a:xfrm>
              <a:off x="7701152" y="2614041"/>
              <a:ext cx="14604" cy="0"/>
            </a:xfrm>
            <a:custGeom>
              <a:avLst/>
              <a:gdLst/>
              <a:ahLst/>
              <a:cxnLst/>
              <a:rect l="l" t="t" r="r" b="b"/>
              <a:pathLst>
                <a:path w="14604">
                  <a:moveTo>
                    <a:pt x="14477" y="0"/>
                  </a:moveTo>
                  <a:lnTo>
                    <a:pt x="0" y="0"/>
                  </a:lnTo>
                </a:path>
              </a:pathLst>
            </a:custGeom>
            <a:ln w="3175">
              <a:solidFill>
                <a:srgbClr val="000000"/>
              </a:solidFill>
            </a:ln>
          </p:spPr>
          <p:txBody>
            <a:bodyPr wrap="square" lIns="0" tIns="0" rIns="0" bIns="0" rtlCol="0"/>
            <a:lstStyle/>
            <a:p>
              <a:endParaRPr sz="1227"/>
            </a:p>
          </p:txBody>
        </p:sp>
        <p:sp>
          <p:nvSpPr>
            <p:cNvPr id="4507" name="object 4507"/>
            <p:cNvSpPr/>
            <p:nvPr/>
          </p:nvSpPr>
          <p:spPr>
            <a:xfrm>
              <a:off x="7680579" y="2614041"/>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4508" name="object 4508"/>
            <p:cNvSpPr/>
            <p:nvPr/>
          </p:nvSpPr>
          <p:spPr>
            <a:xfrm>
              <a:off x="7659624" y="2614041"/>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4509" name="object 4509"/>
            <p:cNvSpPr/>
            <p:nvPr/>
          </p:nvSpPr>
          <p:spPr>
            <a:xfrm>
              <a:off x="7638669" y="2614041"/>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4510" name="object 4510"/>
            <p:cNvSpPr/>
            <p:nvPr/>
          </p:nvSpPr>
          <p:spPr>
            <a:xfrm>
              <a:off x="7618094" y="2614041"/>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4511" name="object 4511"/>
            <p:cNvSpPr/>
            <p:nvPr/>
          </p:nvSpPr>
          <p:spPr>
            <a:xfrm>
              <a:off x="7597139" y="2614041"/>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4512" name="object 4512"/>
            <p:cNvSpPr/>
            <p:nvPr/>
          </p:nvSpPr>
          <p:spPr>
            <a:xfrm>
              <a:off x="7576566" y="2614041"/>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4513" name="object 4513"/>
            <p:cNvSpPr/>
            <p:nvPr/>
          </p:nvSpPr>
          <p:spPr>
            <a:xfrm>
              <a:off x="7555611" y="2614041"/>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4514" name="object 4514"/>
            <p:cNvSpPr/>
            <p:nvPr/>
          </p:nvSpPr>
          <p:spPr>
            <a:xfrm>
              <a:off x="7535037" y="2614041"/>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4515" name="object 4515"/>
            <p:cNvSpPr/>
            <p:nvPr/>
          </p:nvSpPr>
          <p:spPr>
            <a:xfrm>
              <a:off x="7514081" y="2614041"/>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4516" name="object 4516"/>
            <p:cNvSpPr/>
            <p:nvPr/>
          </p:nvSpPr>
          <p:spPr>
            <a:xfrm>
              <a:off x="7493126" y="2614041"/>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4517" name="object 4517"/>
            <p:cNvSpPr/>
            <p:nvPr/>
          </p:nvSpPr>
          <p:spPr>
            <a:xfrm>
              <a:off x="7472552" y="2614041"/>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4518" name="object 4518"/>
            <p:cNvSpPr/>
            <p:nvPr/>
          </p:nvSpPr>
          <p:spPr>
            <a:xfrm>
              <a:off x="7451598" y="2614041"/>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4519" name="object 4519"/>
            <p:cNvSpPr/>
            <p:nvPr/>
          </p:nvSpPr>
          <p:spPr>
            <a:xfrm>
              <a:off x="7431024" y="2614041"/>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4520" name="object 4520"/>
            <p:cNvSpPr/>
            <p:nvPr/>
          </p:nvSpPr>
          <p:spPr>
            <a:xfrm>
              <a:off x="7410069" y="2614041"/>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4521" name="object 4521"/>
            <p:cNvSpPr/>
            <p:nvPr/>
          </p:nvSpPr>
          <p:spPr>
            <a:xfrm>
              <a:off x="7389113" y="2614041"/>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4522" name="object 4522"/>
            <p:cNvSpPr/>
            <p:nvPr/>
          </p:nvSpPr>
          <p:spPr>
            <a:xfrm>
              <a:off x="7368539" y="2614041"/>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4523" name="object 4523"/>
            <p:cNvSpPr/>
            <p:nvPr/>
          </p:nvSpPr>
          <p:spPr>
            <a:xfrm>
              <a:off x="7347585" y="2614041"/>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4524" name="object 4524"/>
            <p:cNvSpPr/>
            <p:nvPr/>
          </p:nvSpPr>
          <p:spPr>
            <a:xfrm>
              <a:off x="7327011" y="2614041"/>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4525" name="object 4525"/>
            <p:cNvSpPr/>
            <p:nvPr/>
          </p:nvSpPr>
          <p:spPr>
            <a:xfrm>
              <a:off x="7306056" y="2614041"/>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4526" name="object 4526"/>
            <p:cNvSpPr/>
            <p:nvPr/>
          </p:nvSpPr>
          <p:spPr>
            <a:xfrm>
              <a:off x="7285481" y="2614041"/>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4527" name="object 4527"/>
            <p:cNvSpPr/>
            <p:nvPr/>
          </p:nvSpPr>
          <p:spPr>
            <a:xfrm>
              <a:off x="7264526" y="2614041"/>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4528" name="object 4528"/>
            <p:cNvSpPr/>
            <p:nvPr/>
          </p:nvSpPr>
          <p:spPr>
            <a:xfrm>
              <a:off x="7243572" y="2614041"/>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4529" name="object 4529"/>
            <p:cNvSpPr/>
            <p:nvPr/>
          </p:nvSpPr>
          <p:spPr>
            <a:xfrm>
              <a:off x="7222998" y="2614041"/>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4530" name="object 4530"/>
            <p:cNvSpPr/>
            <p:nvPr/>
          </p:nvSpPr>
          <p:spPr>
            <a:xfrm>
              <a:off x="7202043" y="2614041"/>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4531" name="object 4531"/>
            <p:cNvSpPr/>
            <p:nvPr/>
          </p:nvSpPr>
          <p:spPr>
            <a:xfrm>
              <a:off x="7181469" y="2614041"/>
              <a:ext cx="13970" cy="0"/>
            </a:xfrm>
            <a:custGeom>
              <a:avLst/>
              <a:gdLst/>
              <a:ahLst/>
              <a:cxnLst/>
              <a:rect l="l" t="t" r="r" b="b"/>
              <a:pathLst>
                <a:path w="13970">
                  <a:moveTo>
                    <a:pt x="13715" y="0"/>
                  </a:moveTo>
                  <a:lnTo>
                    <a:pt x="0" y="0"/>
                  </a:lnTo>
                </a:path>
              </a:pathLst>
            </a:custGeom>
            <a:ln w="3175">
              <a:solidFill>
                <a:srgbClr val="000000"/>
              </a:solidFill>
            </a:ln>
          </p:spPr>
          <p:txBody>
            <a:bodyPr wrap="square" lIns="0" tIns="0" rIns="0" bIns="0" rtlCol="0"/>
            <a:lstStyle/>
            <a:p>
              <a:endParaRPr sz="1227"/>
            </a:p>
          </p:txBody>
        </p:sp>
        <p:sp>
          <p:nvSpPr>
            <p:cNvPr id="4532" name="object 4532"/>
            <p:cNvSpPr/>
            <p:nvPr/>
          </p:nvSpPr>
          <p:spPr>
            <a:xfrm>
              <a:off x="7160513" y="2614041"/>
              <a:ext cx="14604" cy="0"/>
            </a:xfrm>
            <a:custGeom>
              <a:avLst/>
              <a:gdLst/>
              <a:ahLst/>
              <a:cxnLst/>
              <a:rect l="l" t="t" r="r" b="b"/>
              <a:pathLst>
                <a:path w="14604">
                  <a:moveTo>
                    <a:pt x="14096" y="0"/>
                  </a:moveTo>
                  <a:lnTo>
                    <a:pt x="0" y="0"/>
                  </a:lnTo>
                </a:path>
              </a:pathLst>
            </a:custGeom>
            <a:ln w="3175">
              <a:solidFill>
                <a:srgbClr val="000000"/>
              </a:solidFill>
            </a:ln>
          </p:spPr>
          <p:txBody>
            <a:bodyPr wrap="square" lIns="0" tIns="0" rIns="0" bIns="0" rtlCol="0"/>
            <a:lstStyle/>
            <a:p>
              <a:endParaRPr sz="1227"/>
            </a:p>
          </p:txBody>
        </p:sp>
        <p:sp>
          <p:nvSpPr>
            <p:cNvPr id="4533" name="object 4533"/>
            <p:cNvSpPr/>
            <p:nvPr/>
          </p:nvSpPr>
          <p:spPr>
            <a:xfrm>
              <a:off x="7139177" y="2614041"/>
              <a:ext cx="14604" cy="0"/>
            </a:xfrm>
            <a:custGeom>
              <a:avLst/>
              <a:gdLst/>
              <a:ahLst/>
              <a:cxnLst/>
              <a:rect l="l" t="t" r="r" b="b"/>
              <a:pathLst>
                <a:path w="14604">
                  <a:moveTo>
                    <a:pt x="14477" y="0"/>
                  </a:moveTo>
                  <a:lnTo>
                    <a:pt x="0" y="0"/>
                  </a:lnTo>
                </a:path>
              </a:pathLst>
            </a:custGeom>
            <a:ln w="3175">
              <a:solidFill>
                <a:srgbClr val="000000"/>
              </a:solidFill>
            </a:ln>
          </p:spPr>
          <p:txBody>
            <a:bodyPr wrap="square" lIns="0" tIns="0" rIns="0" bIns="0" rtlCol="0"/>
            <a:lstStyle/>
            <a:p>
              <a:endParaRPr sz="1227"/>
            </a:p>
          </p:txBody>
        </p:sp>
        <p:sp>
          <p:nvSpPr>
            <p:cNvPr id="4534" name="object 4534"/>
            <p:cNvSpPr/>
            <p:nvPr/>
          </p:nvSpPr>
          <p:spPr>
            <a:xfrm>
              <a:off x="1832610" y="2614041"/>
              <a:ext cx="0" cy="5715"/>
            </a:xfrm>
            <a:custGeom>
              <a:avLst/>
              <a:gdLst/>
              <a:ahLst/>
              <a:cxnLst/>
              <a:rect l="l" t="t" r="r" b="b"/>
              <a:pathLst>
                <a:path h="5714">
                  <a:moveTo>
                    <a:pt x="0" y="0"/>
                  </a:moveTo>
                  <a:lnTo>
                    <a:pt x="0" y="5333"/>
                  </a:lnTo>
                </a:path>
              </a:pathLst>
            </a:custGeom>
            <a:ln w="3175">
              <a:solidFill>
                <a:srgbClr val="000000"/>
              </a:solidFill>
            </a:ln>
          </p:spPr>
          <p:txBody>
            <a:bodyPr wrap="square" lIns="0" tIns="0" rIns="0" bIns="0" rtlCol="0"/>
            <a:lstStyle/>
            <a:p>
              <a:endParaRPr sz="1227"/>
            </a:p>
          </p:txBody>
        </p:sp>
        <p:sp>
          <p:nvSpPr>
            <p:cNvPr id="4535" name="object 4535"/>
            <p:cNvSpPr/>
            <p:nvPr/>
          </p:nvSpPr>
          <p:spPr>
            <a:xfrm>
              <a:off x="1832610" y="2619375"/>
              <a:ext cx="14604" cy="0"/>
            </a:xfrm>
            <a:custGeom>
              <a:avLst/>
              <a:gdLst/>
              <a:ahLst/>
              <a:cxnLst/>
              <a:rect l="l" t="t" r="r" b="b"/>
              <a:pathLst>
                <a:path w="14605">
                  <a:moveTo>
                    <a:pt x="0" y="0"/>
                  </a:moveTo>
                  <a:lnTo>
                    <a:pt x="14477" y="0"/>
                  </a:lnTo>
                </a:path>
              </a:pathLst>
            </a:custGeom>
            <a:ln w="3175">
              <a:solidFill>
                <a:srgbClr val="000000"/>
              </a:solidFill>
            </a:ln>
          </p:spPr>
          <p:txBody>
            <a:bodyPr wrap="square" lIns="0" tIns="0" rIns="0" bIns="0" rtlCol="0"/>
            <a:lstStyle/>
            <a:p>
              <a:endParaRPr sz="1227"/>
            </a:p>
          </p:txBody>
        </p:sp>
        <p:sp>
          <p:nvSpPr>
            <p:cNvPr id="4536" name="object 4536"/>
            <p:cNvSpPr/>
            <p:nvPr/>
          </p:nvSpPr>
          <p:spPr>
            <a:xfrm>
              <a:off x="1853946" y="2619375"/>
              <a:ext cx="14604" cy="0"/>
            </a:xfrm>
            <a:custGeom>
              <a:avLst/>
              <a:gdLst/>
              <a:ahLst/>
              <a:cxnLst/>
              <a:rect l="l" t="t" r="r" b="b"/>
              <a:pathLst>
                <a:path w="14605">
                  <a:moveTo>
                    <a:pt x="0" y="0"/>
                  </a:moveTo>
                  <a:lnTo>
                    <a:pt x="14096" y="0"/>
                  </a:lnTo>
                </a:path>
              </a:pathLst>
            </a:custGeom>
            <a:ln w="3175">
              <a:solidFill>
                <a:srgbClr val="000000"/>
              </a:solidFill>
            </a:ln>
          </p:spPr>
          <p:txBody>
            <a:bodyPr wrap="square" lIns="0" tIns="0" rIns="0" bIns="0" rtlCol="0"/>
            <a:lstStyle/>
            <a:p>
              <a:endParaRPr sz="1227"/>
            </a:p>
          </p:txBody>
        </p:sp>
        <p:sp>
          <p:nvSpPr>
            <p:cNvPr id="4537" name="object 4537"/>
            <p:cNvSpPr/>
            <p:nvPr/>
          </p:nvSpPr>
          <p:spPr>
            <a:xfrm>
              <a:off x="1874901" y="2619375"/>
              <a:ext cx="13970" cy="0"/>
            </a:xfrm>
            <a:custGeom>
              <a:avLst/>
              <a:gdLst/>
              <a:ahLst/>
              <a:cxnLst/>
              <a:rect l="l" t="t" r="r" b="b"/>
              <a:pathLst>
                <a:path w="13969">
                  <a:moveTo>
                    <a:pt x="0" y="0"/>
                  </a:moveTo>
                  <a:lnTo>
                    <a:pt x="13715" y="0"/>
                  </a:lnTo>
                </a:path>
              </a:pathLst>
            </a:custGeom>
            <a:ln w="3175">
              <a:solidFill>
                <a:srgbClr val="000000"/>
              </a:solidFill>
            </a:ln>
          </p:spPr>
          <p:txBody>
            <a:bodyPr wrap="square" lIns="0" tIns="0" rIns="0" bIns="0" rtlCol="0"/>
            <a:lstStyle/>
            <a:p>
              <a:endParaRPr sz="1227"/>
            </a:p>
          </p:txBody>
        </p:sp>
        <p:sp>
          <p:nvSpPr>
            <p:cNvPr id="4538" name="object 4538"/>
            <p:cNvSpPr/>
            <p:nvPr/>
          </p:nvSpPr>
          <p:spPr>
            <a:xfrm>
              <a:off x="1895475" y="2619375"/>
              <a:ext cx="14604" cy="0"/>
            </a:xfrm>
            <a:custGeom>
              <a:avLst/>
              <a:gdLst/>
              <a:ahLst/>
              <a:cxnLst/>
              <a:rect l="l" t="t" r="r" b="b"/>
              <a:pathLst>
                <a:path w="14605">
                  <a:moveTo>
                    <a:pt x="0" y="0"/>
                  </a:moveTo>
                  <a:lnTo>
                    <a:pt x="14096" y="0"/>
                  </a:lnTo>
                </a:path>
              </a:pathLst>
            </a:custGeom>
            <a:ln w="3175">
              <a:solidFill>
                <a:srgbClr val="000000"/>
              </a:solidFill>
            </a:ln>
          </p:spPr>
          <p:txBody>
            <a:bodyPr wrap="square" lIns="0" tIns="0" rIns="0" bIns="0" rtlCol="0"/>
            <a:lstStyle/>
            <a:p>
              <a:endParaRPr sz="1227"/>
            </a:p>
          </p:txBody>
        </p:sp>
        <p:sp>
          <p:nvSpPr>
            <p:cNvPr id="4539" name="object 4539"/>
            <p:cNvSpPr/>
            <p:nvPr/>
          </p:nvSpPr>
          <p:spPr>
            <a:xfrm>
              <a:off x="1916430" y="2619375"/>
              <a:ext cx="13970" cy="0"/>
            </a:xfrm>
            <a:custGeom>
              <a:avLst/>
              <a:gdLst/>
              <a:ahLst/>
              <a:cxnLst/>
              <a:rect l="l" t="t" r="r" b="b"/>
              <a:pathLst>
                <a:path w="13969">
                  <a:moveTo>
                    <a:pt x="0" y="0"/>
                  </a:moveTo>
                  <a:lnTo>
                    <a:pt x="13715" y="0"/>
                  </a:lnTo>
                </a:path>
              </a:pathLst>
            </a:custGeom>
            <a:ln w="3175">
              <a:solidFill>
                <a:srgbClr val="000000"/>
              </a:solidFill>
            </a:ln>
          </p:spPr>
          <p:txBody>
            <a:bodyPr wrap="square" lIns="0" tIns="0" rIns="0" bIns="0" rtlCol="0"/>
            <a:lstStyle/>
            <a:p>
              <a:endParaRPr sz="1227"/>
            </a:p>
          </p:txBody>
        </p:sp>
        <p:sp>
          <p:nvSpPr>
            <p:cNvPr id="4540" name="object 4540"/>
            <p:cNvSpPr/>
            <p:nvPr/>
          </p:nvSpPr>
          <p:spPr>
            <a:xfrm>
              <a:off x="1937385" y="2619375"/>
              <a:ext cx="13970" cy="0"/>
            </a:xfrm>
            <a:custGeom>
              <a:avLst/>
              <a:gdLst/>
              <a:ahLst/>
              <a:cxnLst/>
              <a:rect l="l" t="t" r="r" b="b"/>
              <a:pathLst>
                <a:path w="13969">
                  <a:moveTo>
                    <a:pt x="0" y="0"/>
                  </a:moveTo>
                  <a:lnTo>
                    <a:pt x="13715" y="0"/>
                  </a:lnTo>
                </a:path>
              </a:pathLst>
            </a:custGeom>
            <a:ln w="3175">
              <a:solidFill>
                <a:srgbClr val="000000"/>
              </a:solidFill>
            </a:ln>
          </p:spPr>
          <p:txBody>
            <a:bodyPr wrap="square" lIns="0" tIns="0" rIns="0" bIns="0" rtlCol="0"/>
            <a:lstStyle/>
            <a:p>
              <a:endParaRPr sz="1227"/>
            </a:p>
          </p:txBody>
        </p:sp>
        <p:sp>
          <p:nvSpPr>
            <p:cNvPr id="4541" name="object 4541"/>
            <p:cNvSpPr/>
            <p:nvPr/>
          </p:nvSpPr>
          <p:spPr>
            <a:xfrm>
              <a:off x="1957959" y="2619375"/>
              <a:ext cx="14604" cy="0"/>
            </a:xfrm>
            <a:custGeom>
              <a:avLst/>
              <a:gdLst/>
              <a:ahLst/>
              <a:cxnLst/>
              <a:rect l="l" t="t" r="r" b="b"/>
              <a:pathLst>
                <a:path w="14605">
                  <a:moveTo>
                    <a:pt x="0" y="0"/>
                  </a:moveTo>
                  <a:lnTo>
                    <a:pt x="14096" y="0"/>
                  </a:lnTo>
                </a:path>
              </a:pathLst>
            </a:custGeom>
            <a:ln w="3175">
              <a:solidFill>
                <a:srgbClr val="000000"/>
              </a:solidFill>
            </a:ln>
          </p:spPr>
          <p:txBody>
            <a:bodyPr wrap="square" lIns="0" tIns="0" rIns="0" bIns="0" rtlCol="0"/>
            <a:lstStyle/>
            <a:p>
              <a:endParaRPr sz="1227"/>
            </a:p>
          </p:txBody>
        </p:sp>
        <p:sp>
          <p:nvSpPr>
            <p:cNvPr id="4542" name="object 4542"/>
            <p:cNvSpPr/>
            <p:nvPr/>
          </p:nvSpPr>
          <p:spPr>
            <a:xfrm>
              <a:off x="1978914" y="2619375"/>
              <a:ext cx="13970" cy="0"/>
            </a:xfrm>
            <a:custGeom>
              <a:avLst/>
              <a:gdLst/>
              <a:ahLst/>
              <a:cxnLst/>
              <a:rect l="l" t="t" r="r" b="b"/>
              <a:pathLst>
                <a:path w="13969">
                  <a:moveTo>
                    <a:pt x="0" y="0"/>
                  </a:moveTo>
                  <a:lnTo>
                    <a:pt x="13715" y="0"/>
                  </a:lnTo>
                </a:path>
              </a:pathLst>
            </a:custGeom>
            <a:ln w="3175">
              <a:solidFill>
                <a:srgbClr val="000000"/>
              </a:solidFill>
            </a:ln>
          </p:spPr>
          <p:txBody>
            <a:bodyPr wrap="square" lIns="0" tIns="0" rIns="0" bIns="0" rtlCol="0"/>
            <a:lstStyle/>
            <a:p>
              <a:endParaRPr sz="1227"/>
            </a:p>
          </p:txBody>
        </p:sp>
        <p:sp>
          <p:nvSpPr>
            <p:cNvPr id="4543" name="object 4543"/>
            <p:cNvSpPr/>
            <p:nvPr/>
          </p:nvSpPr>
          <p:spPr>
            <a:xfrm>
              <a:off x="1999488" y="2619375"/>
              <a:ext cx="14604" cy="0"/>
            </a:xfrm>
            <a:custGeom>
              <a:avLst/>
              <a:gdLst/>
              <a:ahLst/>
              <a:cxnLst/>
              <a:rect l="l" t="t" r="r" b="b"/>
              <a:pathLst>
                <a:path w="14605">
                  <a:moveTo>
                    <a:pt x="0" y="0"/>
                  </a:moveTo>
                  <a:lnTo>
                    <a:pt x="14096" y="0"/>
                  </a:lnTo>
                </a:path>
              </a:pathLst>
            </a:custGeom>
            <a:ln w="3175">
              <a:solidFill>
                <a:srgbClr val="000000"/>
              </a:solidFill>
            </a:ln>
          </p:spPr>
          <p:txBody>
            <a:bodyPr wrap="square" lIns="0" tIns="0" rIns="0" bIns="0" rtlCol="0"/>
            <a:lstStyle/>
            <a:p>
              <a:endParaRPr sz="1227"/>
            </a:p>
          </p:txBody>
        </p:sp>
        <p:sp>
          <p:nvSpPr>
            <p:cNvPr id="4544" name="object 4544"/>
            <p:cNvSpPr/>
            <p:nvPr/>
          </p:nvSpPr>
          <p:spPr>
            <a:xfrm>
              <a:off x="2020443" y="2619375"/>
              <a:ext cx="13970" cy="0"/>
            </a:xfrm>
            <a:custGeom>
              <a:avLst/>
              <a:gdLst/>
              <a:ahLst/>
              <a:cxnLst/>
              <a:rect l="l" t="t" r="r" b="b"/>
              <a:pathLst>
                <a:path w="13969">
                  <a:moveTo>
                    <a:pt x="0" y="0"/>
                  </a:moveTo>
                  <a:lnTo>
                    <a:pt x="13715" y="0"/>
                  </a:lnTo>
                </a:path>
              </a:pathLst>
            </a:custGeom>
            <a:ln w="3175">
              <a:solidFill>
                <a:srgbClr val="000000"/>
              </a:solidFill>
            </a:ln>
          </p:spPr>
          <p:txBody>
            <a:bodyPr wrap="square" lIns="0" tIns="0" rIns="0" bIns="0" rtlCol="0"/>
            <a:lstStyle/>
            <a:p>
              <a:endParaRPr sz="1227"/>
            </a:p>
          </p:txBody>
        </p:sp>
        <p:sp>
          <p:nvSpPr>
            <p:cNvPr id="4545" name="object 4545"/>
            <p:cNvSpPr/>
            <p:nvPr/>
          </p:nvSpPr>
          <p:spPr>
            <a:xfrm>
              <a:off x="2041017" y="2619375"/>
              <a:ext cx="14604" cy="0"/>
            </a:xfrm>
            <a:custGeom>
              <a:avLst/>
              <a:gdLst/>
              <a:ahLst/>
              <a:cxnLst/>
              <a:rect l="l" t="t" r="r" b="b"/>
              <a:pathLst>
                <a:path w="14605">
                  <a:moveTo>
                    <a:pt x="0" y="0"/>
                  </a:moveTo>
                  <a:lnTo>
                    <a:pt x="14096" y="0"/>
                  </a:lnTo>
                </a:path>
              </a:pathLst>
            </a:custGeom>
            <a:ln w="3175">
              <a:solidFill>
                <a:srgbClr val="000000"/>
              </a:solidFill>
            </a:ln>
          </p:spPr>
          <p:txBody>
            <a:bodyPr wrap="square" lIns="0" tIns="0" rIns="0" bIns="0" rtlCol="0"/>
            <a:lstStyle/>
            <a:p>
              <a:endParaRPr sz="1227"/>
            </a:p>
          </p:txBody>
        </p:sp>
        <p:sp>
          <p:nvSpPr>
            <p:cNvPr id="4546" name="object 4546"/>
            <p:cNvSpPr/>
            <p:nvPr/>
          </p:nvSpPr>
          <p:spPr>
            <a:xfrm>
              <a:off x="2061972" y="2619375"/>
              <a:ext cx="13970" cy="0"/>
            </a:xfrm>
            <a:custGeom>
              <a:avLst/>
              <a:gdLst/>
              <a:ahLst/>
              <a:cxnLst/>
              <a:rect l="l" t="t" r="r" b="b"/>
              <a:pathLst>
                <a:path w="13969">
                  <a:moveTo>
                    <a:pt x="0" y="0"/>
                  </a:moveTo>
                  <a:lnTo>
                    <a:pt x="13715" y="0"/>
                  </a:lnTo>
                </a:path>
              </a:pathLst>
            </a:custGeom>
            <a:ln w="3175">
              <a:solidFill>
                <a:srgbClr val="000000"/>
              </a:solidFill>
            </a:ln>
          </p:spPr>
          <p:txBody>
            <a:bodyPr wrap="square" lIns="0" tIns="0" rIns="0" bIns="0" rtlCol="0"/>
            <a:lstStyle/>
            <a:p>
              <a:endParaRPr sz="1227"/>
            </a:p>
          </p:txBody>
        </p:sp>
        <p:sp>
          <p:nvSpPr>
            <p:cNvPr id="4547" name="object 4547"/>
            <p:cNvSpPr/>
            <p:nvPr/>
          </p:nvSpPr>
          <p:spPr>
            <a:xfrm>
              <a:off x="2082927" y="2619375"/>
              <a:ext cx="13970" cy="0"/>
            </a:xfrm>
            <a:custGeom>
              <a:avLst/>
              <a:gdLst/>
              <a:ahLst/>
              <a:cxnLst/>
              <a:rect l="l" t="t" r="r" b="b"/>
              <a:pathLst>
                <a:path w="13969">
                  <a:moveTo>
                    <a:pt x="0" y="0"/>
                  </a:moveTo>
                  <a:lnTo>
                    <a:pt x="13715" y="0"/>
                  </a:lnTo>
                </a:path>
              </a:pathLst>
            </a:custGeom>
            <a:ln w="3175">
              <a:solidFill>
                <a:srgbClr val="000000"/>
              </a:solidFill>
            </a:ln>
          </p:spPr>
          <p:txBody>
            <a:bodyPr wrap="square" lIns="0" tIns="0" rIns="0" bIns="0" rtlCol="0"/>
            <a:lstStyle/>
            <a:p>
              <a:endParaRPr sz="1227"/>
            </a:p>
          </p:txBody>
        </p:sp>
        <p:sp>
          <p:nvSpPr>
            <p:cNvPr id="4548" name="object 4548"/>
            <p:cNvSpPr/>
            <p:nvPr/>
          </p:nvSpPr>
          <p:spPr>
            <a:xfrm>
              <a:off x="2103501" y="2619375"/>
              <a:ext cx="14604" cy="0"/>
            </a:xfrm>
            <a:custGeom>
              <a:avLst/>
              <a:gdLst/>
              <a:ahLst/>
              <a:cxnLst/>
              <a:rect l="l" t="t" r="r" b="b"/>
              <a:pathLst>
                <a:path w="14605">
                  <a:moveTo>
                    <a:pt x="0" y="0"/>
                  </a:moveTo>
                  <a:lnTo>
                    <a:pt x="14096" y="0"/>
                  </a:lnTo>
                </a:path>
              </a:pathLst>
            </a:custGeom>
            <a:ln w="3175">
              <a:solidFill>
                <a:srgbClr val="000000"/>
              </a:solidFill>
            </a:ln>
          </p:spPr>
          <p:txBody>
            <a:bodyPr wrap="square" lIns="0" tIns="0" rIns="0" bIns="0" rtlCol="0"/>
            <a:lstStyle/>
            <a:p>
              <a:endParaRPr sz="1227"/>
            </a:p>
          </p:txBody>
        </p:sp>
        <p:sp>
          <p:nvSpPr>
            <p:cNvPr id="4549" name="object 4549"/>
            <p:cNvSpPr/>
            <p:nvPr/>
          </p:nvSpPr>
          <p:spPr>
            <a:xfrm>
              <a:off x="2124456" y="2619375"/>
              <a:ext cx="13970" cy="0"/>
            </a:xfrm>
            <a:custGeom>
              <a:avLst/>
              <a:gdLst/>
              <a:ahLst/>
              <a:cxnLst/>
              <a:rect l="l" t="t" r="r" b="b"/>
              <a:pathLst>
                <a:path w="13969">
                  <a:moveTo>
                    <a:pt x="0" y="0"/>
                  </a:moveTo>
                  <a:lnTo>
                    <a:pt x="13715" y="0"/>
                  </a:lnTo>
                </a:path>
              </a:pathLst>
            </a:custGeom>
            <a:ln w="3175">
              <a:solidFill>
                <a:srgbClr val="000000"/>
              </a:solidFill>
            </a:ln>
          </p:spPr>
          <p:txBody>
            <a:bodyPr wrap="square" lIns="0" tIns="0" rIns="0" bIns="0" rtlCol="0"/>
            <a:lstStyle/>
            <a:p>
              <a:endParaRPr sz="1227"/>
            </a:p>
          </p:txBody>
        </p:sp>
        <p:sp>
          <p:nvSpPr>
            <p:cNvPr id="4550" name="object 4550"/>
            <p:cNvSpPr/>
            <p:nvPr/>
          </p:nvSpPr>
          <p:spPr>
            <a:xfrm>
              <a:off x="2145030" y="2619375"/>
              <a:ext cx="14604" cy="0"/>
            </a:xfrm>
            <a:custGeom>
              <a:avLst/>
              <a:gdLst/>
              <a:ahLst/>
              <a:cxnLst/>
              <a:rect l="l" t="t" r="r" b="b"/>
              <a:pathLst>
                <a:path w="14605">
                  <a:moveTo>
                    <a:pt x="0" y="0"/>
                  </a:moveTo>
                  <a:lnTo>
                    <a:pt x="14096" y="0"/>
                  </a:lnTo>
                </a:path>
              </a:pathLst>
            </a:custGeom>
            <a:ln w="3175">
              <a:solidFill>
                <a:srgbClr val="000000"/>
              </a:solidFill>
            </a:ln>
          </p:spPr>
          <p:txBody>
            <a:bodyPr wrap="square" lIns="0" tIns="0" rIns="0" bIns="0" rtlCol="0"/>
            <a:lstStyle/>
            <a:p>
              <a:endParaRPr sz="1227"/>
            </a:p>
          </p:txBody>
        </p:sp>
        <p:sp>
          <p:nvSpPr>
            <p:cNvPr id="4551" name="object 4551"/>
            <p:cNvSpPr/>
            <p:nvPr/>
          </p:nvSpPr>
          <p:spPr>
            <a:xfrm>
              <a:off x="2165985" y="2619375"/>
              <a:ext cx="13970" cy="0"/>
            </a:xfrm>
            <a:custGeom>
              <a:avLst/>
              <a:gdLst/>
              <a:ahLst/>
              <a:cxnLst/>
              <a:rect l="l" t="t" r="r" b="b"/>
              <a:pathLst>
                <a:path w="13969">
                  <a:moveTo>
                    <a:pt x="0" y="0"/>
                  </a:moveTo>
                  <a:lnTo>
                    <a:pt x="13715" y="0"/>
                  </a:lnTo>
                </a:path>
              </a:pathLst>
            </a:custGeom>
            <a:ln w="3175">
              <a:solidFill>
                <a:srgbClr val="000000"/>
              </a:solidFill>
            </a:ln>
          </p:spPr>
          <p:txBody>
            <a:bodyPr wrap="square" lIns="0" tIns="0" rIns="0" bIns="0" rtlCol="0"/>
            <a:lstStyle/>
            <a:p>
              <a:endParaRPr sz="1227"/>
            </a:p>
          </p:txBody>
        </p:sp>
        <p:sp>
          <p:nvSpPr>
            <p:cNvPr id="4552" name="object 4552"/>
            <p:cNvSpPr/>
            <p:nvPr/>
          </p:nvSpPr>
          <p:spPr>
            <a:xfrm>
              <a:off x="2186559" y="2619375"/>
              <a:ext cx="14604" cy="0"/>
            </a:xfrm>
            <a:custGeom>
              <a:avLst/>
              <a:gdLst/>
              <a:ahLst/>
              <a:cxnLst/>
              <a:rect l="l" t="t" r="r" b="b"/>
              <a:pathLst>
                <a:path w="14605">
                  <a:moveTo>
                    <a:pt x="0" y="0"/>
                  </a:moveTo>
                  <a:lnTo>
                    <a:pt x="14096" y="0"/>
                  </a:lnTo>
                </a:path>
              </a:pathLst>
            </a:custGeom>
            <a:ln w="3175">
              <a:solidFill>
                <a:srgbClr val="000000"/>
              </a:solidFill>
            </a:ln>
          </p:spPr>
          <p:txBody>
            <a:bodyPr wrap="square" lIns="0" tIns="0" rIns="0" bIns="0" rtlCol="0"/>
            <a:lstStyle/>
            <a:p>
              <a:endParaRPr sz="1227"/>
            </a:p>
          </p:txBody>
        </p:sp>
        <p:sp>
          <p:nvSpPr>
            <p:cNvPr id="4553" name="object 4553"/>
            <p:cNvSpPr/>
            <p:nvPr/>
          </p:nvSpPr>
          <p:spPr>
            <a:xfrm>
              <a:off x="2207514" y="2619375"/>
              <a:ext cx="13970" cy="0"/>
            </a:xfrm>
            <a:custGeom>
              <a:avLst/>
              <a:gdLst/>
              <a:ahLst/>
              <a:cxnLst/>
              <a:rect l="l" t="t" r="r" b="b"/>
              <a:pathLst>
                <a:path w="13969">
                  <a:moveTo>
                    <a:pt x="0" y="0"/>
                  </a:moveTo>
                  <a:lnTo>
                    <a:pt x="13715" y="0"/>
                  </a:lnTo>
                </a:path>
              </a:pathLst>
            </a:custGeom>
            <a:ln w="3175">
              <a:solidFill>
                <a:srgbClr val="000000"/>
              </a:solidFill>
            </a:ln>
          </p:spPr>
          <p:txBody>
            <a:bodyPr wrap="square" lIns="0" tIns="0" rIns="0" bIns="0" rtlCol="0"/>
            <a:lstStyle/>
            <a:p>
              <a:endParaRPr sz="1227"/>
            </a:p>
          </p:txBody>
        </p:sp>
        <p:sp>
          <p:nvSpPr>
            <p:cNvPr id="4554" name="object 4554"/>
            <p:cNvSpPr/>
            <p:nvPr/>
          </p:nvSpPr>
          <p:spPr>
            <a:xfrm>
              <a:off x="2228469" y="2619375"/>
              <a:ext cx="13970" cy="0"/>
            </a:xfrm>
            <a:custGeom>
              <a:avLst/>
              <a:gdLst/>
              <a:ahLst/>
              <a:cxnLst/>
              <a:rect l="l" t="t" r="r" b="b"/>
              <a:pathLst>
                <a:path w="13969">
                  <a:moveTo>
                    <a:pt x="0" y="0"/>
                  </a:moveTo>
                  <a:lnTo>
                    <a:pt x="13715" y="0"/>
                  </a:lnTo>
                </a:path>
              </a:pathLst>
            </a:custGeom>
            <a:ln w="3175">
              <a:solidFill>
                <a:srgbClr val="000000"/>
              </a:solidFill>
            </a:ln>
          </p:spPr>
          <p:txBody>
            <a:bodyPr wrap="square" lIns="0" tIns="0" rIns="0" bIns="0" rtlCol="0"/>
            <a:lstStyle/>
            <a:p>
              <a:endParaRPr sz="1227"/>
            </a:p>
          </p:txBody>
        </p:sp>
        <p:sp>
          <p:nvSpPr>
            <p:cNvPr id="4555" name="object 4555"/>
            <p:cNvSpPr/>
            <p:nvPr/>
          </p:nvSpPr>
          <p:spPr>
            <a:xfrm>
              <a:off x="2249043" y="2619375"/>
              <a:ext cx="14604" cy="0"/>
            </a:xfrm>
            <a:custGeom>
              <a:avLst/>
              <a:gdLst/>
              <a:ahLst/>
              <a:cxnLst/>
              <a:rect l="l" t="t" r="r" b="b"/>
              <a:pathLst>
                <a:path w="14605">
                  <a:moveTo>
                    <a:pt x="0" y="0"/>
                  </a:moveTo>
                  <a:lnTo>
                    <a:pt x="14096" y="0"/>
                  </a:lnTo>
                </a:path>
              </a:pathLst>
            </a:custGeom>
            <a:ln w="3175">
              <a:solidFill>
                <a:srgbClr val="000000"/>
              </a:solidFill>
            </a:ln>
          </p:spPr>
          <p:txBody>
            <a:bodyPr wrap="square" lIns="0" tIns="0" rIns="0" bIns="0" rtlCol="0"/>
            <a:lstStyle/>
            <a:p>
              <a:endParaRPr sz="1227"/>
            </a:p>
          </p:txBody>
        </p:sp>
        <p:sp>
          <p:nvSpPr>
            <p:cNvPr id="4556" name="object 4556"/>
            <p:cNvSpPr/>
            <p:nvPr/>
          </p:nvSpPr>
          <p:spPr>
            <a:xfrm>
              <a:off x="2269998" y="2619375"/>
              <a:ext cx="13970" cy="0"/>
            </a:xfrm>
            <a:custGeom>
              <a:avLst/>
              <a:gdLst/>
              <a:ahLst/>
              <a:cxnLst/>
              <a:rect l="l" t="t" r="r" b="b"/>
              <a:pathLst>
                <a:path w="13969">
                  <a:moveTo>
                    <a:pt x="0" y="0"/>
                  </a:moveTo>
                  <a:lnTo>
                    <a:pt x="13715" y="0"/>
                  </a:lnTo>
                </a:path>
              </a:pathLst>
            </a:custGeom>
            <a:ln w="3175">
              <a:solidFill>
                <a:srgbClr val="000000"/>
              </a:solidFill>
            </a:ln>
          </p:spPr>
          <p:txBody>
            <a:bodyPr wrap="square" lIns="0" tIns="0" rIns="0" bIns="0" rtlCol="0"/>
            <a:lstStyle/>
            <a:p>
              <a:endParaRPr sz="1227"/>
            </a:p>
          </p:txBody>
        </p:sp>
        <p:sp>
          <p:nvSpPr>
            <p:cNvPr id="4557" name="object 4557"/>
            <p:cNvSpPr/>
            <p:nvPr/>
          </p:nvSpPr>
          <p:spPr>
            <a:xfrm>
              <a:off x="2290572" y="2619375"/>
              <a:ext cx="14604" cy="0"/>
            </a:xfrm>
            <a:custGeom>
              <a:avLst/>
              <a:gdLst/>
              <a:ahLst/>
              <a:cxnLst/>
              <a:rect l="l" t="t" r="r" b="b"/>
              <a:pathLst>
                <a:path w="14605">
                  <a:moveTo>
                    <a:pt x="0" y="0"/>
                  </a:moveTo>
                  <a:lnTo>
                    <a:pt x="14096" y="0"/>
                  </a:lnTo>
                </a:path>
              </a:pathLst>
            </a:custGeom>
            <a:ln w="3175">
              <a:solidFill>
                <a:srgbClr val="000000"/>
              </a:solidFill>
            </a:ln>
          </p:spPr>
          <p:txBody>
            <a:bodyPr wrap="square" lIns="0" tIns="0" rIns="0" bIns="0" rtlCol="0"/>
            <a:lstStyle/>
            <a:p>
              <a:endParaRPr sz="1227"/>
            </a:p>
          </p:txBody>
        </p:sp>
        <p:sp>
          <p:nvSpPr>
            <p:cNvPr id="4558" name="object 4558"/>
            <p:cNvSpPr/>
            <p:nvPr/>
          </p:nvSpPr>
          <p:spPr>
            <a:xfrm>
              <a:off x="2311527" y="2619375"/>
              <a:ext cx="13970" cy="0"/>
            </a:xfrm>
            <a:custGeom>
              <a:avLst/>
              <a:gdLst/>
              <a:ahLst/>
              <a:cxnLst/>
              <a:rect l="l" t="t" r="r" b="b"/>
              <a:pathLst>
                <a:path w="13969">
                  <a:moveTo>
                    <a:pt x="0" y="0"/>
                  </a:moveTo>
                  <a:lnTo>
                    <a:pt x="13715" y="0"/>
                  </a:lnTo>
                </a:path>
              </a:pathLst>
            </a:custGeom>
            <a:ln w="3175">
              <a:solidFill>
                <a:srgbClr val="000000"/>
              </a:solidFill>
            </a:ln>
          </p:spPr>
          <p:txBody>
            <a:bodyPr wrap="square" lIns="0" tIns="0" rIns="0" bIns="0" rtlCol="0"/>
            <a:lstStyle/>
            <a:p>
              <a:endParaRPr sz="1227"/>
            </a:p>
          </p:txBody>
        </p:sp>
        <p:sp>
          <p:nvSpPr>
            <p:cNvPr id="4559" name="object 4559"/>
            <p:cNvSpPr/>
            <p:nvPr/>
          </p:nvSpPr>
          <p:spPr>
            <a:xfrm>
              <a:off x="2332482" y="2619375"/>
              <a:ext cx="13970" cy="0"/>
            </a:xfrm>
            <a:custGeom>
              <a:avLst/>
              <a:gdLst/>
              <a:ahLst/>
              <a:cxnLst/>
              <a:rect l="l" t="t" r="r" b="b"/>
              <a:pathLst>
                <a:path w="13969">
                  <a:moveTo>
                    <a:pt x="0" y="0"/>
                  </a:moveTo>
                  <a:lnTo>
                    <a:pt x="13715" y="0"/>
                  </a:lnTo>
                </a:path>
              </a:pathLst>
            </a:custGeom>
            <a:ln w="3175">
              <a:solidFill>
                <a:srgbClr val="000000"/>
              </a:solidFill>
            </a:ln>
          </p:spPr>
          <p:txBody>
            <a:bodyPr wrap="square" lIns="0" tIns="0" rIns="0" bIns="0" rtlCol="0"/>
            <a:lstStyle/>
            <a:p>
              <a:endParaRPr sz="1227"/>
            </a:p>
          </p:txBody>
        </p:sp>
        <p:sp>
          <p:nvSpPr>
            <p:cNvPr id="4560" name="object 4560"/>
            <p:cNvSpPr/>
            <p:nvPr/>
          </p:nvSpPr>
          <p:spPr>
            <a:xfrm>
              <a:off x="2353056" y="2619375"/>
              <a:ext cx="13970" cy="0"/>
            </a:xfrm>
            <a:custGeom>
              <a:avLst/>
              <a:gdLst/>
              <a:ahLst/>
              <a:cxnLst/>
              <a:rect l="l" t="t" r="r" b="b"/>
              <a:pathLst>
                <a:path w="13969">
                  <a:moveTo>
                    <a:pt x="0" y="0"/>
                  </a:moveTo>
                  <a:lnTo>
                    <a:pt x="13715" y="0"/>
                  </a:lnTo>
                </a:path>
              </a:pathLst>
            </a:custGeom>
            <a:ln w="3175">
              <a:solidFill>
                <a:srgbClr val="000000"/>
              </a:solidFill>
            </a:ln>
          </p:spPr>
          <p:txBody>
            <a:bodyPr wrap="square" lIns="0" tIns="0" rIns="0" bIns="0" rtlCol="0"/>
            <a:lstStyle/>
            <a:p>
              <a:endParaRPr sz="1227"/>
            </a:p>
          </p:txBody>
        </p:sp>
        <p:sp>
          <p:nvSpPr>
            <p:cNvPr id="4561" name="object 4561"/>
            <p:cNvSpPr/>
            <p:nvPr/>
          </p:nvSpPr>
          <p:spPr>
            <a:xfrm>
              <a:off x="2374011" y="2619375"/>
              <a:ext cx="13970" cy="0"/>
            </a:xfrm>
            <a:custGeom>
              <a:avLst/>
              <a:gdLst/>
              <a:ahLst/>
              <a:cxnLst/>
              <a:rect l="l" t="t" r="r" b="b"/>
              <a:pathLst>
                <a:path w="13969">
                  <a:moveTo>
                    <a:pt x="0" y="0"/>
                  </a:moveTo>
                  <a:lnTo>
                    <a:pt x="13715" y="0"/>
                  </a:lnTo>
                </a:path>
              </a:pathLst>
            </a:custGeom>
            <a:ln w="3175">
              <a:solidFill>
                <a:srgbClr val="000000"/>
              </a:solidFill>
            </a:ln>
          </p:spPr>
          <p:txBody>
            <a:bodyPr wrap="square" lIns="0" tIns="0" rIns="0" bIns="0" rtlCol="0"/>
            <a:lstStyle/>
            <a:p>
              <a:endParaRPr sz="1227"/>
            </a:p>
          </p:txBody>
        </p:sp>
        <p:sp>
          <p:nvSpPr>
            <p:cNvPr id="4562" name="object 4562"/>
            <p:cNvSpPr/>
            <p:nvPr/>
          </p:nvSpPr>
          <p:spPr>
            <a:xfrm>
              <a:off x="2394585" y="2619375"/>
              <a:ext cx="14604" cy="0"/>
            </a:xfrm>
            <a:custGeom>
              <a:avLst/>
              <a:gdLst/>
              <a:ahLst/>
              <a:cxnLst/>
              <a:rect l="l" t="t" r="r" b="b"/>
              <a:pathLst>
                <a:path w="14605">
                  <a:moveTo>
                    <a:pt x="0" y="0"/>
                  </a:moveTo>
                  <a:lnTo>
                    <a:pt x="14477" y="0"/>
                  </a:lnTo>
                </a:path>
              </a:pathLst>
            </a:custGeom>
            <a:ln w="3175">
              <a:solidFill>
                <a:srgbClr val="000000"/>
              </a:solidFill>
            </a:ln>
          </p:spPr>
          <p:txBody>
            <a:bodyPr wrap="square" lIns="0" tIns="0" rIns="0" bIns="0" rtlCol="0"/>
            <a:lstStyle/>
            <a:p>
              <a:endParaRPr sz="1227"/>
            </a:p>
          </p:txBody>
        </p:sp>
        <p:sp>
          <p:nvSpPr>
            <p:cNvPr id="4563" name="object 4563"/>
            <p:cNvSpPr/>
            <p:nvPr/>
          </p:nvSpPr>
          <p:spPr>
            <a:xfrm>
              <a:off x="2409063" y="2614041"/>
              <a:ext cx="0" cy="5715"/>
            </a:xfrm>
            <a:custGeom>
              <a:avLst/>
              <a:gdLst/>
              <a:ahLst/>
              <a:cxnLst/>
              <a:rect l="l" t="t" r="r" b="b"/>
              <a:pathLst>
                <a:path h="5714">
                  <a:moveTo>
                    <a:pt x="0" y="5333"/>
                  </a:moveTo>
                  <a:lnTo>
                    <a:pt x="0" y="0"/>
                  </a:lnTo>
                </a:path>
              </a:pathLst>
            </a:custGeom>
            <a:ln w="3175">
              <a:solidFill>
                <a:srgbClr val="000000"/>
              </a:solidFill>
            </a:ln>
          </p:spPr>
          <p:txBody>
            <a:bodyPr wrap="square" lIns="0" tIns="0" rIns="0" bIns="0" rtlCol="0"/>
            <a:lstStyle/>
            <a:p>
              <a:endParaRPr sz="1227"/>
            </a:p>
          </p:txBody>
        </p:sp>
        <p:sp>
          <p:nvSpPr>
            <p:cNvPr id="4564" name="object 4564"/>
            <p:cNvSpPr/>
            <p:nvPr/>
          </p:nvSpPr>
          <p:spPr>
            <a:xfrm>
              <a:off x="2394585" y="2614041"/>
              <a:ext cx="14604" cy="0"/>
            </a:xfrm>
            <a:custGeom>
              <a:avLst/>
              <a:gdLst/>
              <a:ahLst/>
              <a:cxnLst/>
              <a:rect l="l" t="t" r="r" b="b"/>
              <a:pathLst>
                <a:path w="14605">
                  <a:moveTo>
                    <a:pt x="14477" y="0"/>
                  </a:moveTo>
                  <a:lnTo>
                    <a:pt x="0" y="0"/>
                  </a:lnTo>
                </a:path>
              </a:pathLst>
            </a:custGeom>
            <a:ln w="3175">
              <a:solidFill>
                <a:srgbClr val="000000"/>
              </a:solidFill>
            </a:ln>
          </p:spPr>
          <p:txBody>
            <a:bodyPr wrap="square" lIns="0" tIns="0" rIns="0" bIns="0" rtlCol="0"/>
            <a:lstStyle/>
            <a:p>
              <a:endParaRPr sz="1227"/>
            </a:p>
          </p:txBody>
        </p:sp>
        <p:sp>
          <p:nvSpPr>
            <p:cNvPr id="4565" name="object 4565"/>
            <p:cNvSpPr/>
            <p:nvPr/>
          </p:nvSpPr>
          <p:spPr>
            <a:xfrm>
              <a:off x="2374011" y="2614041"/>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4566" name="object 4566"/>
            <p:cNvSpPr/>
            <p:nvPr/>
          </p:nvSpPr>
          <p:spPr>
            <a:xfrm>
              <a:off x="2353056" y="2614041"/>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4567" name="object 4567"/>
            <p:cNvSpPr/>
            <p:nvPr/>
          </p:nvSpPr>
          <p:spPr>
            <a:xfrm>
              <a:off x="2332482" y="2614041"/>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4568" name="object 4568"/>
            <p:cNvSpPr/>
            <p:nvPr/>
          </p:nvSpPr>
          <p:spPr>
            <a:xfrm>
              <a:off x="2311527" y="2614041"/>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4569" name="object 4569"/>
            <p:cNvSpPr/>
            <p:nvPr/>
          </p:nvSpPr>
          <p:spPr>
            <a:xfrm>
              <a:off x="2290572" y="2614041"/>
              <a:ext cx="14604" cy="0"/>
            </a:xfrm>
            <a:custGeom>
              <a:avLst/>
              <a:gdLst/>
              <a:ahLst/>
              <a:cxnLst/>
              <a:rect l="l" t="t" r="r" b="b"/>
              <a:pathLst>
                <a:path w="14605">
                  <a:moveTo>
                    <a:pt x="14096" y="0"/>
                  </a:moveTo>
                  <a:lnTo>
                    <a:pt x="0" y="0"/>
                  </a:lnTo>
                </a:path>
              </a:pathLst>
            </a:custGeom>
            <a:ln w="3175">
              <a:solidFill>
                <a:srgbClr val="000000"/>
              </a:solidFill>
            </a:ln>
          </p:spPr>
          <p:txBody>
            <a:bodyPr wrap="square" lIns="0" tIns="0" rIns="0" bIns="0" rtlCol="0"/>
            <a:lstStyle/>
            <a:p>
              <a:endParaRPr sz="1227"/>
            </a:p>
          </p:txBody>
        </p:sp>
        <p:sp>
          <p:nvSpPr>
            <p:cNvPr id="4570" name="object 4570"/>
            <p:cNvSpPr/>
            <p:nvPr/>
          </p:nvSpPr>
          <p:spPr>
            <a:xfrm>
              <a:off x="2269998" y="2614041"/>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4571" name="object 4571"/>
            <p:cNvSpPr/>
            <p:nvPr/>
          </p:nvSpPr>
          <p:spPr>
            <a:xfrm>
              <a:off x="2249043" y="2614041"/>
              <a:ext cx="14604" cy="0"/>
            </a:xfrm>
            <a:custGeom>
              <a:avLst/>
              <a:gdLst/>
              <a:ahLst/>
              <a:cxnLst/>
              <a:rect l="l" t="t" r="r" b="b"/>
              <a:pathLst>
                <a:path w="14605">
                  <a:moveTo>
                    <a:pt x="14096" y="0"/>
                  </a:moveTo>
                  <a:lnTo>
                    <a:pt x="0" y="0"/>
                  </a:lnTo>
                </a:path>
              </a:pathLst>
            </a:custGeom>
            <a:ln w="3175">
              <a:solidFill>
                <a:srgbClr val="000000"/>
              </a:solidFill>
            </a:ln>
          </p:spPr>
          <p:txBody>
            <a:bodyPr wrap="square" lIns="0" tIns="0" rIns="0" bIns="0" rtlCol="0"/>
            <a:lstStyle/>
            <a:p>
              <a:endParaRPr sz="1227"/>
            </a:p>
          </p:txBody>
        </p:sp>
        <p:sp>
          <p:nvSpPr>
            <p:cNvPr id="4572" name="object 4572"/>
            <p:cNvSpPr/>
            <p:nvPr/>
          </p:nvSpPr>
          <p:spPr>
            <a:xfrm>
              <a:off x="2228469" y="2614041"/>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4573" name="object 4573"/>
            <p:cNvSpPr/>
            <p:nvPr/>
          </p:nvSpPr>
          <p:spPr>
            <a:xfrm>
              <a:off x="2207514" y="2614041"/>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4574" name="object 4574"/>
            <p:cNvSpPr/>
            <p:nvPr/>
          </p:nvSpPr>
          <p:spPr>
            <a:xfrm>
              <a:off x="2186559" y="2614041"/>
              <a:ext cx="14604" cy="0"/>
            </a:xfrm>
            <a:custGeom>
              <a:avLst/>
              <a:gdLst/>
              <a:ahLst/>
              <a:cxnLst/>
              <a:rect l="l" t="t" r="r" b="b"/>
              <a:pathLst>
                <a:path w="14605">
                  <a:moveTo>
                    <a:pt x="14096" y="0"/>
                  </a:moveTo>
                  <a:lnTo>
                    <a:pt x="0" y="0"/>
                  </a:lnTo>
                </a:path>
              </a:pathLst>
            </a:custGeom>
            <a:ln w="3175">
              <a:solidFill>
                <a:srgbClr val="000000"/>
              </a:solidFill>
            </a:ln>
          </p:spPr>
          <p:txBody>
            <a:bodyPr wrap="square" lIns="0" tIns="0" rIns="0" bIns="0" rtlCol="0"/>
            <a:lstStyle/>
            <a:p>
              <a:endParaRPr sz="1227"/>
            </a:p>
          </p:txBody>
        </p:sp>
        <p:sp>
          <p:nvSpPr>
            <p:cNvPr id="4575" name="object 4575"/>
            <p:cNvSpPr/>
            <p:nvPr/>
          </p:nvSpPr>
          <p:spPr>
            <a:xfrm>
              <a:off x="2165985" y="2614041"/>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4576" name="object 4576"/>
            <p:cNvSpPr/>
            <p:nvPr/>
          </p:nvSpPr>
          <p:spPr>
            <a:xfrm>
              <a:off x="2145030" y="2614041"/>
              <a:ext cx="14604" cy="0"/>
            </a:xfrm>
            <a:custGeom>
              <a:avLst/>
              <a:gdLst/>
              <a:ahLst/>
              <a:cxnLst/>
              <a:rect l="l" t="t" r="r" b="b"/>
              <a:pathLst>
                <a:path w="14605">
                  <a:moveTo>
                    <a:pt x="14096" y="0"/>
                  </a:moveTo>
                  <a:lnTo>
                    <a:pt x="0" y="0"/>
                  </a:lnTo>
                </a:path>
              </a:pathLst>
            </a:custGeom>
            <a:ln w="3175">
              <a:solidFill>
                <a:srgbClr val="000000"/>
              </a:solidFill>
            </a:ln>
          </p:spPr>
          <p:txBody>
            <a:bodyPr wrap="square" lIns="0" tIns="0" rIns="0" bIns="0" rtlCol="0"/>
            <a:lstStyle/>
            <a:p>
              <a:endParaRPr sz="1227"/>
            </a:p>
          </p:txBody>
        </p:sp>
        <p:sp>
          <p:nvSpPr>
            <p:cNvPr id="4577" name="object 4577"/>
            <p:cNvSpPr/>
            <p:nvPr/>
          </p:nvSpPr>
          <p:spPr>
            <a:xfrm>
              <a:off x="2124456" y="2614041"/>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4578" name="object 4578"/>
            <p:cNvSpPr/>
            <p:nvPr/>
          </p:nvSpPr>
          <p:spPr>
            <a:xfrm>
              <a:off x="2103501" y="2614041"/>
              <a:ext cx="14604" cy="0"/>
            </a:xfrm>
            <a:custGeom>
              <a:avLst/>
              <a:gdLst/>
              <a:ahLst/>
              <a:cxnLst/>
              <a:rect l="l" t="t" r="r" b="b"/>
              <a:pathLst>
                <a:path w="14605">
                  <a:moveTo>
                    <a:pt x="14096" y="0"/>
                  </a:moveTo>
                  <a:lnTo>
                    <a:pt x="0" y="0"/>
                  </a:lnTo>
                </a:path>
              </a:pathLst>
            </a:custGeom>
            <a:ln w="3175">
              <a:solidFill>
                <a:srgbClr val="000000"/>
              </a:solidFill>
            </a:ln>
          </p:spPr>
          <p:txBody>
            <a:bodyPr wrap="square" lIns="0" tIns="0" rIns="0" bIns="0" rtlCol="0"/>
            <a:lstStyle/>
            <a:p>
              <a:endParaRPr sz="1227"/>
            </a:p>
          </p:txBody>
        </p:sp>
        <p:sp>
          <p:nvSpPr>
            <p:cNvPr id="4579" name="object 4579"/>
            <p:cNvSpPr/>
            <p:nvPr/>
          </p:nvSpPr>
          <p:spPr>
            <a:xfrm>
              <a:off x="2082927" y="2614041"/>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4580" name="object 4580"/>
            <p:cNvSpPr/>
            <p:nvPr/>
          </p:nvSpPr>
          <p:spPr>
            <a:xfrm>
              <a:off x="2061972" y="2614041"/>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4581" name="object 4581"/>
            <p:cNvSpPr/>
            <p:nvPr/>
          </p:nvSpPr>
          <p:spPr>
            <a:xfrm>
              <a:off x="2041017" y="2614041"/>
              <a:ext cx="14604" cy="0"/>
            </a:xfrm>
            <a:custGeom>
              <a:avLst/>
              <a:gdLst/>
              <a:ahLst/>
              <a:cxnLst/>
              <a:rect l="l" t="t" r="r" b="b"/>
              <a:pathLst>
                <a:path w="14605">
                  <a:moveTo>
                    <a:pt x="14096" y="0"/>
                  </a:moveTo>
                  <a:lnTo>
                    <a:pt x="0" y="0"/>
                  </a:lnTo>
                </a:path>
              </a:pathLst>
            </a:custGeom>
            <a:ln w="3175">
              <a:solidFill>
                <a:srgbClr val="000000"/>
              </a:solidFill>
            </a:ln>
          </p:spPr>
          <p:txBody>
            <a:bodyPr wrap="square" lIns="0" tIns="0" rIns="0" bIns="0" rtlCol="0"/>
            <a:lstStyle/>
            <a:p>
              <a:endParaRPr sz="1227"/>
            </a:p>
          </p:txBody>
        </p:sp>
        <p:sp>
          <p:nvSpPr>
            <p:cNvPr id="4582" name="object 4582"/>
            <p:cNvSpPr/>
            <p:nvPr/>
          </p:nvSpPr>
          <p:spPr>
            <a:xfrm>
              <a:off x="2020443" y="2614041"/>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4583" name="object 4583"/>
            <p:cNvSpPr/>
            <p:nvPr/>
          </p:nvSpPr>
          <p:spPr>
            <a:xfrm>
              <a:off x="1999488" y="2614041"/>
              <a:ext cx="14604" cy="0"/>
            </a:xfrm>
            <a:custGeom>
              <a:avLst/>
              <a:gdLst/>
              <a:ahLst/>
              <a:cxnLst/>
              <a:rect l="l" t="t" r="r" b="b"/>
              <a:pathLst>
                <a:path w="14605">
                  <a:moveTo>
                    <a:pt x="14096" y="0"/>
                  </a:moveTo>
                  <a:lnTo>
                    <a:pt x="0" y="0"/>
                  </a:lnTo>
                </a:path>
              </a:pathLst>
            </a:custGeom>
            <a:ln w="3175">
              <a:solidFill>
                <a:srgbClr val="000000"/>
              </a:solidFill>
            </a:ln>
          </p:spPr>
          <p:txBody>
            <a:bodyPr wrap="square" lIns="0" tIns="0" rIns="0" bIns="0" rtlCol="0"/>
            <a:lstStyle/>
            <a:p>
              <a:endParaRPr sz="1227"/>
            </a:p>
          </p:txBody>
        </p:sp>
        <p:sp>
          <p:nvSpPr>
            <p:cNvPr id="4584" name="object 4584"/>
            <p:cNvSpPr/>
            <p:nvPr/>
          </p:nvSpPr>
          <p:spPr>
            <a:xfrm>
              <a:off x="1978914" y="2614041"/>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4585" name="object 4585"/>
            <p:cNvSpPr/>
            <p:nvPr/>
          </p:nvSpPr>
          <p:spPr>
            <a:xfrm>
              <a:off x="1957959" y="2614041"/>
              <a:ext cx="14604" cy="0"/>
            </a:xfrm>
            <a:custGeom>
              <a:avLst/>
              <a:gdLst/>
              <a:ahLst/>
              <a:cxnLst/>
              <a:rect l="l" t="t" r="r" b="b"/>
              <a:pathLst>
                <a:path w="14605">
                  <a:moveTo>
                    <a:pt x="14096" y="0"/>
                  </a:moveTo>
                  <a:lnTo>
                    <a:pt x="0" y="0"/>
                  </a:lnTo>
                </a:path>
              </a:pathLst>
            </a:custGeom>
            <a:ln w="3175">
              <a:solidFill>
                <a:srgbClr val="000000"/>
              </a:solidFill>
            </a:ln>
          </p:spPr>
          <p:txBody>
            <a:bodyPr wrap="square" lIns="0" tIns="0" rIns="0" bIns="0" rtlCol="0"/>
            <a:lstStyle/>
            <a:p>
              <a:endParaRPr sz="1227"/>
            </a:p>
          </p:txBody>
        </p:sp>
        <p:sp>
          <p:nvSpPr>
            <p:cNvPr id="4586" name="object 4586"/>
            <p:cNvSpPr/>
            <p:nvPr/>
          </p:nvSpPr>
          <p:spPr>
            <a:xfrm>
              <a:off x="1937385" y="2614041"/>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4587" name="object 4587"/>
            <p:cNvSpPr/>
            <p:nvPr/>
          </p:nvSpPr>
          <p:spPr>
            <a:xfrm>
              <a:off x="1916430" y="2614041"/>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4588" name="object 4588"/>
            <p:cNvSpPr/>
            <p:nvPr/>
          </p:nvSpPr>
          <p:spPr>
            <a:xfrm>
              <a:off x="1895475" y="2614041"/>
              <a:ext cx="14604" cy="0"/>
            </a:xfrm>
            <a:custGeom>
              <a:avLst/>
              <a:gdLst/>
              <a:ahLst/>
              <a:cxnLst/>
              <a:rect l="l" t="t" r="r" b="b"/>
              <a:pathLst>
                <a:path w="14605">
                  <a:moveTo>
                    <a:pt x="14096" y="0"/>
                  </a:moveTo>
                  <a:lnTo>
                    <a:pt x="0" y="0"/>
                  </a:lnTo>
                </a:path>
              </a:pathLst>
            </a:custGeom>
            <a:ln w="3175">
              <a:solidFill>
                <a:srgbClr val="000000"/>
              </a:solidFill>
            </a:ln>
          </p:spPr>
          <p:txBody>
            <a:bodyPr wrap="square" lIns="0" tIns="0" rIns="0" bIns="0" rtlCol="0"/>
            <a:lstStyle/>
            <a:p>
              <a:endParaRPr sz="1227"/>
            </a:p>
          </p:txBody>
        </p:sp>
        <p:sp>
          <p:nvSpPr>
            <p:cNvPr id="4589" name="object 4589"/>
            <p:cNvSpPr/>
            <p:nvPr/>
          </p:nvSpPr>
          <p:spPr>
            <a:xfrm>
              <a:off x="1874901" y="2614041"/>
              <a:ext cx="13970" cy="0"/>
            </a:xfrm>
            <a:custGeom>
              <a:avLst/>
              <a:gdLst/>
              <a:ahLst/>
              <a:cxnLst/>
              <a:rect l="l" t="t" r="r" b="b"/>
              <a:pathLst>
                <a:path w="13969">
                  <a:moveTo>
                    <a:pt x="13715" y="0"/>
                  </a:moveTo>
                  <a:lnTo>
                    <a:pt x="0" y="0"/>
                  </a:lnTo>
                </a:path>
              </a:pathLst>
            </a:custGeom>
            <a:ln w="3175">
              <a:solidFill>
                <a:srgbClr val="000000"/>
              </a:solidFill>
            </a:ln>
          </p:spPr>
          <p:txBody>
            <a:bodyPr wrap="square" lIns="0" tIns="0" rIns="0" bIns="0" rtlCol="0"/>
            <a:lstStyle/>
            <a:p>
              <a:endParaRPr sz="1227"/>
            </a:p>
          </p:txBody>
        </p:sp>
        <p:sp>
          <p:nvSpPr>
            <p:cNvPr id="4590" name="object 4590"/>
            <p:cNvSpPr/>
            <p:nvPr/>
          </p:nvSpPr>
          <p:spPr>
            <a:xfrm>
              <a:off x="1853946" y="2614041"/>
              <a:ext cx="14604" cy="0"/>
            </a:xfrm>
            <a:custGeom>
              <a:avLst/>
              <a:gdLst/>
              <a:ahLst/>
              <a:cxnLst/>
              <a:rect l="l" t="t" r="r" b="b"/>
              <a:pathLst>
                <a:path w="14605">
                  <a:moveTo>
                    <a:pt x="14096" y="0"/>
                  </a:moveTo>
                  <a:lnTo>
                    <a:pt x="0" y="0"/>
                  </a:lnTo>
                </a:path>
              </a:pathLst>
            </a:custGeom>
            <a:ln w="3175">
              <a:solidFill>
                <a:srgbClr val="000000"/>
              </a:solidFill>
            </a:ln>
          </p:spPr>
          <p:txBody>
            <a:bodyPr wrap="square" lIns="0" tIns="0" rIns="0" bIns="0" rtlCol="0"/>
            <a:lstStyle/>
            <a:p>
              <a:endParaRPr sz="1227"/>
            </a:p>
          </p:txBody>
        </p:sp>
        <p:sp>
          <p:nvSpPr>
            <p:cNvPr id="4591" name="object 4591"/>
            <p:cNvSpPr/>
            <p:nvPr/>
          </p:nvSpPr>
          <p:spPr>
            <a:xfrm>
              <a:off x="1832610" y="2614041"/>
              <a:ext cx="14604" cy="0"/>
            </a:xfrm>
            <a:custGeom>
              <a:avLst/>
              <a:gdLst/>
              <a:ahLst/>
              <a:cxnLst/>
              <a:rect l="l" t="t" r="r" b="b"/>
              <a:pathLst>
                <a:path w="14605">
                  <a:moveTo>
                    <a:pt x="14477" y="0"/>
                  </a:moveTo>
                  <a:lnTo>
                    <a:pt x="0" y="0"/>
                  </a:lnTo>
                </a:path>
              </a:pathLst>
            </a:custGeom>
            <a:ln w="3175">
              <a:solidFill>
                <a:srgbClr val="000000"/>
              </a:solidFill>
            </a:ln>
          </p:spPr>
          <p:txBody>
            <a:bodyPr wrap="square" lIns="0" tIns="0" rIns="0" bIns="0" rtlCol="0"/>
            <a:lstStyle/>
            <a:p>
              <a:endParaRPr sz="1227"/>
            </a:p>
          </p:txBody>
        </p:sp>
      </p:grpSp>
      <p:sp>
        <p:nvSpPr>
          <p:cNvPr id="4592" name="object 4592"/>
          <p:cNvSpPr txBox="1"/>
          <p:nvPr/>
        </p:nvSpPr>
        <p:spPr>
          <a:xfrm>
            <a:off x="4202950" y="2062426"/>
            <a:ext cx="895350" cy="72584"/>
          </a:xfrm>
          <a:prstGeom prst="rect">
            <a:avLst/>
          </a:prstGeom>
        </p:spPr>
        <p:txBody>
          <a:bodyPr vert="horz" wrap="square" lIns="0" tIns="9525" rIns="0" bIns="0" rtlCol="0">
            <a:spAutoFit/>
          </a:bodyPr>
          <a:lstStyle/>
          <a:p>
            <a:pPr marL="8659">
              <a:spcBef>
                <a:spcPts val="75"/>
              </a:spcBef>
            </a:pPr>
            <a:r>
              <a:rPr sz="409" dirty="0">
                <a:solidFill>
                  <a:srgbClr val="BFBFBF"/>
                </a:solidFill>
                <a:latin typeface="Arial"/>
                <a:cs typeface="Arial"/>
              </a:rPr>
              <a:t>COLLAPSIBLE</a:t>
            </a:r>
            <a:r>
              <a:rPr sz="409" spc="31" dirty="0">
                <a:solidFill>
                  <a:srgbClr val="BFBFBF"/>
                </a:solidFill>
                <a:latin typeface="Arial"/>
                <a:cs typeface="Arial"/>
              </a:rPr>
              <a:t> </a:t>
            </a:r>
            <a:r>
              <a:rPr sz="409" dirty="0">
                <a:solidFill>
                  <a:srgbClr val="BFBFBF"/>
                </a:solidFill>
                <a:latin typeface="Arial"/>
                <a:cs typeface="Arial"/>
              </a:rPr>
              <a:t>SEATING</a:t>
            </a:r>
            <a:r>
              <a:rPr sz="409" spc="31" dirty="0">
                <a:solidFill>
                  <a:srgbClr val="BFBFBF"/>
                </a:solidFill>
                <a:latin typeface="Arial"/>
                <a:cs typeface="Arial"/>
              </a:rPr>
              <a:t> </a:t>
            </a:r>
            <a:r>
              <a:rPr sz="409" spc="-7" dirty="0">
                <a:solidFill>
                  <a:srgbClr val="BFBFBF"/>
                </a:solidFill>
                <a:latin typeface="Arial"/>
                <a:cs typeface="Arial"/>
              </a:rPr>
              <a:t>STORAGE</a:t>
            </a:r>
            <a:endParaRPr sz="409">
              <a:latin typeface="Arial"/>
              <a:cs typeface="Arial"/>
            </a:endParaRPr>
          </a:p>
        </p:txBody>
      </p:sp>
      <p:sp>
        <p:nvSpPr>
          <p:cNvPr id="4593" name="object 4593"/>
          <p:cNvSpPr txBox="1"/>
          <p:nvPr/>
        </p:nvSpPr>
        <p:spPr>
          <a:xfrm>
            <a:off x="7346978" y="2062426"/>
            <a:ext cx="895350" cy="72584"/>
          </a:xfrm>
          <a:prstGeom prst="rect">
            <a:avLst/>
          </a:prstGeom>
        </p:spPr>
        <p:txBody>
          <a:bodyPr vert="horz" wrap="square" lIns="0" tIns="9525" rIns="0" bIns="0" rtlCol="0">
            <a:spAutoFit/>
          </a:bodyPr>
          <a:lstStyle/>
          <a:p>
            <a:pPr marL="8659">
              <a:spcBef>
                <a:spcPts val="75"/>
              </a:spcBef>
            </a:pPr>
            <a:r>
              <a:rPr sz="409" dirty="0">
                <a:solidFill>
                  <a:srgbClr val="BFBFBF"/>
                </a:solidFill>
                <a:latin typeface="Arial"/>
                <a:cs typeface="Arial"/>
              </a:rPr>
              <a:t>COLLAPSIBLE</a:t>
            </a:r>
            <a:r>
              <a:rPr sz="409" spc="31" dirty="0">
                <a:solidFill>
                  <a:srgbClr val="BFBFBF"/>
                </a:solidFill>
                <a:latin typeface="Arial"/>
                <a:cs typeface="Arial"/>
              </a:rPr>
              <a:t> </a:t>
            </a:r>
            <a:r>
              <a:rPr sz="409" dirty="0">
                <a:solidFill>
                  <a:srgbClr val="BFBFBF"/>
                </a:solidFill>
                <a:latin typeface="Arial"/>
                <a:cs typeface="Arial"/>
              </a:rPr>
              <a:t>SEATING</a:t>
            </a:r>
            <a:r>
              <a:rPr sz="409" spc="31" dirty="0">
                <a:solidFill>
                  <a:srgbClr val="BFBFBF"/>
                </a:solidFill>
                <a:latin typeface="Arial"/>
                <a:cs typeface="Arial"/>
              </a:rPr>
              <a:t> </a:t>
            </a:r>
            <a:r>
              <a:rPr sz="409" spc="-7" dirty="0">
                <a:solidFill>
                  <a:srgbClr val="BFBFBF"/>
                </a:solidFill>
                <a:latin typeface="Arial"/>
                <a:cs typeface="Arial"/>
              </a:rPr>
              <a:t>STORAGE</a:t>
            </a:r>
            <a:endParaRPr sz="409">
              <a:latin typeface="Arial"/>
              <a:cs typeface="Arial"/>
            </a:endParaRPr>
          </a:p>
        </p:txBody>
      </p:sp>
      <p:sp>
        <p:nvSpPr>
          <p:cNvPr id="4594" name="object 4594"/>
          <p:cNvSpPr txBox="1"/>
          <p:nvPr/>
        </p:nvSpPr>
        <p:spPr>
          <a:xfrm>
            <a:off x="1346985" y="4503057"/>
            <a:ext cx="94513" cy="193531"/>
          </a:xfrm>
          <a:prstGeom prst="rect">
            <a:avLst/>
          </a:prstGeom>
        </p:spPr>
        <p:txBody>
          <a:bodyPr vert="vert270" wrap="square" lIns="0" tIns="2165" rIns="0" bIns="0" rtlCol="0">
            <a:spAutoFit/>
          </a:bodyPr>
          <a:lstStyle/>
          <a:p>
            <a:pPr marL="8659">
              <a:spcBef>
                <a:spcPts val="17"/>
              </a:spcBef>
            </a:pPr>
            <a:r>
              <a:rPr sz="614" spc="-14" dirty="0">
                <a:solidFill>
                  <a:srgbClr val="BFBFBF"/>
                </a:solidFill>
                <a:latin typeface="Arial"/>
                <a:cs typeface="Arial"/>
              </a:rPr>
              <a:t>EXIT</a:t>
            </a:r>
            <a:endParaRPr sz="614">
              <a:latin typeface="Arial"/>
              <a:cs typeface="Arial"/>
            </a:endParaRPr>
          </a:p>
        </p:txBody>
      </p:sp>
      <p:sp>
        <p:nvSpPr>
          <p:cNvPr id="4595" name="object 4595"/>
          <p:cNvSpPr txBox="1"/>
          <p:nvPr/>
        </p:nvSpPr>
        <p:spPr>
          <a:xfrm>
            <a:off x="1136332" y="5426831"/>
            <a:ext cx="193531" cy="104568"/>
          </a:xfrm>
          <a:prstGeom prst="rect">
            <a:avLst/>
          </a:prstGeom>
        </p:spPr>
        <p:txBody>
          <a:bodyPr vert="horz" wrap="square" lIns="0" tIns="9958" rIns="0" bIns="0" rtlCol="0">
            <a:spAutoFit/>
          </a:bodyPr>
          <a:lstStyle/>
          <a:p>
            <a:pPr marL="8659">
              <a:spcBef>
                <a:spcPts val="78"/>
              </a:spcBef>
            </a:pPr>
            <a:r>
              <a:rPr sz="614" spc="-14" dirty="0">
                <a:solidFill>
                  <a:srgbClr val="BFBFBF"/>
                </a:solidFill>
                <a:latin typeface="Arial"/>
                <a:cs typeface="Arial"/>
              </a:rPr>
              <a:t>EXIT</a:t>
            </a:r>
            <a:endParaRPr sz="614">
              <a:latin typeface="Arial"/>
              <a:cs typeface="Arial"/>
            </a:endParaRPr>
          </a:p>
        </p:txBody>
      </p:sp>
      <p:sp>
        <p:nvSpPr>
          <p:cNvPr id="4596" name="object 4596"/>
          <p:cNvSpPr txBox="1"/>
          <p:nvPr/>
        </p:nvSpPr>
        <p:spPr>
          <a:xfrm>
            <a:off x="1922404" y="6308759"/>
            <a:ext cx="193531" cy="104568"/>
          </a:xfrm>
          <a:prstGeom prst="rect">
            <a:avLst/>
          </a:prstGeom>
        </p:spPr>
        <p:txBody>
          <a:bodyPr vert="horz" wrap="square" lIns="0" tIns="9958" rIns="0" bIns="0" rtlCol="0">
            <a:spAutoFit/>
          </a:bodyPr>
          <a:lstStyle/>
          <a:p>
            <a:pPr marL="8659">
              <a:spcBef>
                <a:spcPts val="78"/>
              </a:spcBef>
            </a:pPr>
            <a:r>
              <a:rPr sz="614" spc="-14" dirty="0">
                <a:solidFill>
                  <a:srgbClr val="BFBFBF"/>
                </a:solidFill>
                <a:latin typeface="Arial"/>
                <a:cs typeface="Arial"/>
              </a:rPr>
              <a:t>EXIT</a:t>
            </a:r>
            <a:endParaRPr sz="614">
              <a:latin typeface="Arial"/>
              <a:cs typeface="Arial"/>
            </a:endParaRPr>
          </a:p>
        </p:txBody>
      </p:sp>
      <p:sp>
        <p:nvSpPr>
          <p:cNvPr id="4597" name="object 4597"/>
          <p:cNvSpPr txBox="1"/>
          <p:nvPr/>
        </p:nvSpPr>
        <p:spPr>
          <a:xfrm>
            <a:off x="2371552" y="6308759"/>
            <a:ext cx="193531" cy="104568"/>
          </a:xfrm>
          <a:prstGeom prst="rect">
            <a:avLst/>
          </a:prstGeom>
        </p:spPr>
        <p:txBody>
          <a:bodyPr vert="horz" wrap="square" lIns="0" tIns="9958" rIns="0" bIns="0" rtlCol="0">
            <a:spAutoFit/>
          </a:bodyPr>
          <a:lstStyle/>
          <a:p>
            <a:pPr marL="8659">
              <a:spcBef>
                <a:spcPts val="78"/>
              </a:spcBef>
            </a:pPr>
            <a:r>
              <a:rPr sz="614" spc="-14" dirty="0">
                <a:solidFill>
                  <a:srgbClr val="BFBFBF"/>
                </a:solidFill>
                <a:latin typeface="Arial"/>
                <a:cs typeface="Arial"/>
              </a:rPr>
              <a:t>EXIT</a:t>
            </a:r>
            <a:endParaRPr sz="614">
              <a:latin typeface="Arial"/>
              <a:cs typeface="Arial"/>
            </a:endParaRPr>
          </a:p>
        </p:txBody>
      </p:sp>
      <p:sp>
        <p:nvSpPr>
          <p:cNvPr id="4598" name="object 4598"/>
          <p:cNvSpPr txBox="1"/>
          <p:nvPr/>
        </p:nvSpPr>
        <p:spPr>
          <a:xfrm>
            <a:off x="2829272" y="6308759"/>
            <a:ext cx="193531" cy="104568"/>
          </a:xfrm>
          <a:prstGeom prst="rect">
            <a:avLst/>
          </a:prstGeom>
        </p:spPr>
        <p:txBody>
          <a:bodyPr vert="horz" wrap="square" lIns="0" tIns="9958" rIns="0" bIns="0" rtlCol="0">
            <a:spAutoFit/>
          </a:bodyPr>
          <a:lstStyle/>
          <a:p>
            <a:pPr marL="8659">
              <a:spcBef>
                <a:spcPts val="78"/>
              </a:spcBef>
            </a:pPr>
            <a:r>
              <a:rPr sz="614" spc="-14" dirty="0">
                <a:solidFill>
                  <a:srgbClr val="BFBFBF"/>
                </a:solidFill>
                <a:latin typeface="Arial"/>
                <a:cs typeface="Arial"/>
              </a:rPr>
              <a:t>EXIT</a:t>
            </a:r>
            <a:endParaRPr sz="614">
              <a:latin typeface="Arial"/>
              <a:cs typeface="Arial"/>
            </a:endParaRPr>
          </a:p>
        </p:txBody>
      </p:sp>
      <p:sp>
        <p:nvSpPr>
          <p:cNvPr id="4599" name="object 4599"/>
          <p:cNvSpPr txBox="1"/>
          <p:nvPr/>
        </p:nvSpPr>
        <p:spPr>
          <a:xfrm>
            <a:off x="4642745" y="6308759"/>
            <a:ext cx="193531" cy="104568"/>
          </a:xfrm>
          <a:prstGeom prst="rect">
            <a:avLst/>
          </a:prstGeom>
        </p:spPr>
        <p:txBody>
          <a:bodyPr vert="horz" wrap="square" lIns="0" tIns="9958" rIns="0" bIns="0" rtlCol="0">
            <a:spAutoFit/>
          </a:bodyPr>
          <a:lstStyle/>
          <a:p>
            <a:pPr marL="8659">
              <a:spcBef>
                <a:spcPts val="78"/>
              </a:spcBef>
            </a:pPr>
            <a:r>
              <a:rPr sz="614" spc="-14" dirty="0">
                <a:solidFill>
                  <a:srgbClr val="BFBFBF"/>
                </a:solidFill>
                <a:latin typeface="Arial"/>
                <a:cs typeface="Arial"/>
              </a:rPr>
              <a:t>EXIT</a:t>
            </a:r>
            <a:endParaRPr sz="614">
              <a:latin typeface="Arial"/>
              <a:cs typeface="Arial"/>
            </a:endParaRPr>
          </a:p>
        </p:txBody>
      </p:sp>
      <p:sp>
        <p:nvSpPr>
          <p:cNvPr id="4600" name="object 4600"/>
          <p:cNvSpPr txBox="1"/>
          <p:nvPr/>
        </p:nvSpPr>
        <p:spPr>
          <a:xfrm>
            <a:off x="5102282" y="6308759"/>
            <a:ext cx="193531" cy="104568"/>
          </a:xfrm>
          <a:prstGeom prst="rect">
            <a:avLst/>
          </a:prstGeom>
        </p:spPr>
        <p:txBody>
          <a:bodyPr vert="horz" wrap="square" lIns="0" tIns="9958" rIns="0" bIns="0" rtlCol="0">
            <a:spAutoFit/>
          </a:bodyPr>
          <a:lstStyle/>
          <a:p>
            <a:pPr marL="8659">
              <a:spcBef>
                <a:spcPts val="78"/>
              </a:spcBef>
            </a:pPr>
            <a:r>
              <a:rPr sz="614" spc="-14" dirty="0">
                <a:solidFill>
                  <a:srgbClr val="BFBFBF"/>
                </a:solidFill>
                <a:latin typeface="Arial"/>
                <a:cs typeface="Arial"/>
              </a:rPr>
              <a:t>EXIT</a:t>
            </a:r>
            <a:endParaRPr sz="614">
              <a:latin typeface="Arial"/>
              <a:cs typeface="Arial"/>
            </a:endParaRPr>
          </a:p>
        </p:txBody>
      </p:sp>
      <p:sp>
        <p:nvSpPr>
          <p:cNvPr id="4601" name="object 4601"/>
          <p:cNvSpPr txBox="1"/>
          <p:nvPr/>
        </p:nvSpPr>
        <p:spPr>
          <a:xfrm>
            <a:off x="6459595" y="6308759"/>
            <a:ext cx="193531" cy="104568"/>
          </a:xfrm>
          <a:prstGeom prst="rect">
            <a:avLst/>
          </a:prstGeom>
        </p:spPr>
        <p:txBody>
          <a:bodyPr vert="horz" wrap="square" lIns="0" tIns="9958" rIns="0" bIns="0" rtlCol="0">
            <a:spAutoFit/>
          </a:bodyPr>
          <a:lstStyle/>
          <a:p>
            <a:pPr marL="8659">
              <a:spcBef>
                <a:spcPts val="78"/>
              </a:spcBef>
            </a:pPr>
            <a:r>
              <a:rPr sz="614" spc="-14" dirty="0">
                <a:solidFill>
                  <a:srgbClr val="BFBFBF"/>
                </a:solidFill>
                <a:latin typeface="Arial"/>
                <a:cs typeface="Arial"/>
              </a:rPr>
              <a:t>EXIT</a:t>
            </a:r>
            <a:endParaRPr sz="614">
              <a:latin typeface="Arial"/>
              <a:cs typeface="Arial"/>
            </a:endParaRPr>
          </a:p>
        </p:txBody>
      </p:sp>
      <p:sp>
        <p:nvSpPr>
          <p:cNvPr id="4602" name="object 4602"/>
          <p:cNvSpPr txBox="1"/>
          <p:nvPr/>
        </p:nvSpPr>
        <p:spPr>
          <a:xfrm>
            <a:off x="6913158" y="6308759"/>
            <a:ext cx="193531" cy="104568"/>
          </a:xfrm>
          <a:prstGeom prst="rect">
            <a:avLst/>
          </a:prstGeom>
        </p:spPr>
        <p:txBody>
          <a:bodyPr vert="horz" wrap="square" lIns="0" tIns="9958" rIns="0" bIns="0" rtlCol="0">
            <a:spAutoFit/>
          </a:bodyPr>
          <a:lstStyle/>
          <a:p>
            <a:pPr marL="8659">
              <a:spcBef>
                <a:spcPts val="78"/>
              </a:spcBef>
            </a:pPr>
            <a:r>
              <a:rPr sz="614" spc="-14" dirty="0">
                <a:solidFill>
                  <a:srgbClr val="BFBFBF"/>
                </a:solidFill>
                <a:latin typeface="Arial"/>
                <a:cs typeface="Arial"/>
              </a:rPr>
              <a:t>EXIT</a:t>
            </a:r>
            <a:endParaRPr sz="614">
              <a:latin typeface="Arial"/>
              <a:cs typeface="Arial"/>
            </a:endParaRPr>
          </a:p>
        </p:txBody>
      </p:sp>
      <p:sp>
        <p:nvSpPr>
          <p:cNvPr id="4603" name="object 4603"/>
          <p:cNvSpPr txBox="1"/>
          <p:nvPr/>
        </p:nvSpPr>
        <p:spPr>
          <a:xfrm>
            <a:off x="7364383" y="6308759"/>
            <a:ext cx="193531" cy="104568"/>
          </a:xfrm>
          <a:prstGeom prst="rect">
            <a:avLst/>
          </a:prstGeom>
        </p:spPr>
        <p:txBody>
          <a:bodyPr vert="horz" wrap="square" lIns="0" tIns="9958" rIns="0" bIns="0" rtlCol="0">
            <a:spAutoFit/>
          </a:bodyPr>
          <a:lstStyle/>
          <a:p>
            <a:pPr marL="8659">
              <a:spcBef>
                <a:spcPts val="78"/>
              </a:spcBef>
            </a:pPr>
            <a:r>
              <a:rPr sz="614" spc="-14" dirty="0">
                <a:solidFill>
                  <a:srgbClr val="BFBFBF"/>
                </a:solidFill>
                <a:latin typeface="Arial"/>
                <a:cs typeface="Arial"/>
              </a:rPr>
              <a:t>EXIT</a:t>
            </a:r>
            <a:endParaRPr sz="614">
              <a:latin typeface="Arial"/>
              <a:cs typeface="Arial"/>
            </a:endParaRPr>
          </a:p>
        </p:txBody>
      </p:sp>
      <p:sp>
        <p:nvSpPr>
          <p:cNvPr id="4604" name="object 4604"/>
          <p:cNvSpPr txBox="1"/>
          <p:nvPr/>
        </p:nvSpPr>
        <p:spPr>
          <a:xfrm>
            <a:off x="8719358" y="6308759"/>
            <a:ext cx="193531" cy="104568"/>
          </a:xfrm>
          <a:prstGeom prst="rect">
            <a:avLst/>
          </a:prstGeom>
        </p:spPr>
        <p:txBody>
          <a:bodyPr vert="horz" wrap="square" lIns="0" tIns="9958" rIns="0" bIns="0" rtlCol="0">
            <a:spAutoFit/>
          </a:bodyPr>
          <a:lstStyle/>
          <a:p>
            <a:pPr marL="8659">
              <a:spcBef>
                <a:spcPts val="78"/>
              </a:spcBef>
            </a:pPr>
            <a:r>
              <a:rPr sz="614" spc="-14" dirty="0">
                <a:solidFill>
                  <a:srgbClr val="BFBFBF"/>
                </a:solidFill>
                <a:latin typeface="Arial"/>
                <a:cs typeface="Arial"/>
              </a:rPr>
              <a:t>EXIT</a:t>
            </a:r>
            <a:endParaRPr sz="614">
              <a:latin typeface="Arial"/>
              <a:cs typeface="Arial"/>
            </a:endParaRPr>
          </a:p>
        </p:txBody>
      </p:sp>
      <p:sp>
        <p:nvSpPr>
          <p:cNvPr id="4605" name="object 4605"/>
          <p:cNvSpPr txBox="1"/>
          <p:nvPr/>
        </p:nvSpPr>
        <p:spPr>
          <a:xfrm>
            <a:off x="9720263" y="5437741"/>
            <a:ext cx="193531" cy="104568"/>
          </a:xfrm>
          <a:prstGeom prst="rect">
            <a:avLst/>
          </a:prstGeom>
        </p:spPr>
        <p:txBody>
          <a:bodyPr vert="horz" wrap="square" lIns="0" tIns="9958" rIns="0" bIns="0" rtlCol="0">
            <a:spAutoFit/>
          </a:bodyPr>
          <a:lstStyle/>
          <a:p>
            <a:pPr marL="8659">
              <a:spcBef>
                <a:spcPts val="78"/>
              </a:spcBef>
            </a:pPr>
            <a:r>
              <a:rPr sz="614" spc="-14" dirty="0">
                <a:solidFill>
                  <a:srgbClr val="BFBFBF"/>
                </a:solidFill>
                <a:latin typeface="Arial"/>
                <a:cs typeface="Arial"/>
              </a:rPr>
              <a:t>EXIT</a:t>
            </a:r>
            <a:endParaRPr sz="614">
              <a:latin typeface="Arial"/>
              <a:cs typeface="Arial"/>
            </a:endParaRPr>
          </a:p>
        </p:txBody>
      </p:sp>
      <p:sp>
        <p:nvSpPr>
          <p:cNvPr id="4606" name="object 4606"/>
          <p:cNvSpPr txBox="1"/>
          <p:nvPr/>
        </p:nvSpPr>
        <p:spPr>
          <a:xfrm>
            <a:off x="1346985" y="2927536"/>
            <a:ext cx="94513" cy="193531"/>
          </a:xfrm>
          <a:prstGeom prst="rect">
            <a:avLst/>
          </a:prstGeom>
        </p:spPr>
        <p:txBody>
          <a:bodyPr vert="vert270" wrap="square" lIns="0" tIns="2165" rIns="0" bIns="0" rtlCol="0">
            <a:spAutoFit/>
          </a:bodyPr>
          <a:lstStyle/>
          <a:p>
            <a:pPr marL="8659">
              <a:spcBef>
                <a:spcPts val="17"/>
              </a:spcBef>
            </a:pPr>
            <a:r>
              <a:rPr sz="614" spc="-14" dirty="0">
                <a:solidFill>
                  <a:srgbClr val="BFBFBF"/>
                </a:solidFill>
                <a:latin typeface="Arial"/>
                <a:cs typeface="Arial"/>
              </a:rPr>
              <a:t>EXIT</a:t>
            </a:r>
            <a:endParaRPr sz="614">
              <a:latin typeface="Arial"/>
              <a:cs typeface="Arial"/>
            </a:endParaRPr>
          </a:p>
        </p:txBody>
      </p:sp>
      <p:sp>
        <p:nvSpPr>
          <p:cNvPr id="4607" name="object 4607"/>
          <p:cNvSpPr txBox="1"/>
          <p:nvPr/>
        </p:nvSpPr>
        <p:spPr>
          <a:xfrm>
            <a:off x="1346985" y="3610219"/>
            <a:ext cx="94513" cy="193531"/>
          </a:xfrm>
          <a:prstGeom prst="rect">
            <a:avLst/>
          </a:prstGeom>
        </p:spPr>
        <p:txBody>
          <a:bodyPr vert="vert270" wrap="square" lIns="0" tIns="2165" rIns="0" bIns="0" rtlCol="0">
            <a:spAutoFit/>
          </a:bodyPr>
          <a:lstStyle/>
          <a:p>
            <a:pPr marL="8659">
              <a:spcBef>
                <a:spcPts val="17"/>
              </a:spcBef>
            </a:pPr>
            <a:r>
              <a:rPr sz="614" spc="-14" dirty="0">
                <a:solidFill>
                  <a:srgbClr val="BFBFBF"/>
                </a:solidFill>
                <a:latin typeface="Arial"/>
                <a:cs typeface="Arial"/>
              </a:rPr>
              <a:t>EXIT</a:t>
            </a:r>
            <a:endParaRPr sz="614">
              <a:latin typeface="Arial"/>
              <a:cs typeface="Arial"/>
            </a:endParaRPr>
          </a:p>
        </p:txBody>
      </p:sp>
      <p:sp>
        <p:nvSpPr>
          <p:cNvPr id="4608" name="object 4608"/>
          <p:cNvSpPr txBox="1"/>
          <p:nvPr/>
        </p:nvSpPr>
        <p:spPr>
          <a:xfrm>
            <a:off x="1456113" y="2108234"/>
            <a:ext cx="193531" cy="104568"/>
          </a:xfrm>
          <a:prstGeom prst="rect">
            <a:avLst/>
          </a:prstGeom>
        </p:spPr>
        <p:txBody>
          <a:bodyPr vert="horz" wrap="square" lIns="0" tIns="9958" rIns="0" bIns="0" rtlCol="0">
            <a:spAutoFit/>
          </a:bodyPr>
          <a:lstStyle/>
          <a:p>
            <a:pPr marL="8659">
              <a:spcBef>
                <a:spcPts val="78"/>
              </a:spcBef>
            </a:pPr>
            <a:r>
              <a:rPr sz="614" spc="-14" dirty="0">
                <a:solidFill>
                  <a:srgbClr val="BFBFBF"/>
                </a:solidFill>
                <a:latin typeface="Arial"/>
                <a:cs typeface="Arial"/>
              </a:rPr>
              <a:t>EXIT</a:t>
            </a:r>
            <a:endParaRPr sz="614">
              <a:latin typeface="Arial"/>
              <a:cs typeface="Arial"/>
            </a:endParaRPr>
          </a:p>
        </p:txBody>
      </p:sp>
      <p:sp>
        <p:nvSpPr>
          <p:cNvPr id="4609" name="object 4609"/>
          <p:cNvSpPr txBox="1"/>
          <p:nvPr/>
        </p:nvSpPr>
        <p:spPr>
          <a:xfrm>
            <a:off x="2603528" y="2196817"/>
            <a:ext cx="193531" cy="104568"/>
          </a:xfrm>
          <a:prstGeom prst="rect">
            <a:avLst/>
          </a:prstGeom>
        </p:spPr>
        <p:txBody>
          <a:bodyPr vert="horz" wrap="square" lIns="0" tIns="9958" rIns="0" bIns="0" rtlCol="0">
            <a:spAutoFit/>
          </a:bodyPr>
          <a:lstStyle/>
          <a:p>
            <a:pPr marL="8659">
              <a:spcBef>
                <a:spcPts val="78"/>
              </a:spcBef>
            </a:pPr>
            <a:r>
              <a:rPr sz="614" spc="-14" dirty="0">
                <a:solidFill>
                  <a:srgbClr val="BFBFBF"/>
                </a:solidFill>
                <a:latin typeface="Arial"/>
                <a:cs typeface="Arial"/>
              </a:rPr>
              <a:t>EXIT</a:t>
            </a:r>
            <a:endParaRPr sz="614">
              <a:latin typeface="Arial"/>
              <a:cs typeface="Arial"/>
            </a:endParaRPr>
          </a:p>
        </p:txBody>
      </p:sp>
      <p:sp>
        <p:nvSpPr>
          <p:cNvPr id="4610" name="object 4610"/>
          <p:cNvSpPr txBox="1"/>
          <p:nvPr/>
        </p:nvSpPr>
        <p:spPr>
          <a:xfrm>
            <a:off x="5326206" y="2196817"/>
            <a:ext cx="193531" cy="104568"/>
          </a:xfrm>
          <a:prstGeom prst="rect">
            <a:avLst/>
          </a:prstGeom>
        </p:spPr>
        <p:txBody>
          <a:bodyPr vert="horz" wrap="square" lIns="0" tIns="9958" rIns="0" bIns="0" rtlCol="0">
            <a:spAutoFit/>
          </a:bodyPr>
          <a:lstStyle/>
          <a:p>
            <a:pPr marL="8659">
              <a:spcBef>
                <a:spcPts val="78"/>
              </a:spcBef>
            </a:pPr>
            <a:r>
              <a:rPr sz="614" spc="-14" dirty="0">
                <a:solidFill>
                  <a:srgbClr val="BFBFBF"/>
                </a:solidFill>
                <a:latin typeface="Arial"/>
                <a:cs typeface="Arial"/>
              </a:rPr>
              <a:t>EXIT</a:t>
            </a:r>
            <a:endParaRPr sz="614">
              <a:latin typeface="Arial"/>
              <a:cs typeface="Arial"/>
            </a:endParaRPr>
          </a:p>
        </p:txBody>
      </p:sp>
      <p:sp>
        <p:nvSpPr>
          <p:cNvPr id="4611" name="object 4611"/>
          <p:cNvSpPr txBox="1"/>
          <p:nvPr/>
        </p:nvSpPr>
        <p:spPr>
          <a:xfrm>
            <a:off x="9731692" y="2080698"/>
            <a:ext cx="193531" cy="104568"/>
          </a:xfrm>
          <a:prstGeom prst="rect">
            <a:avLst/>
          </a:prstGeom>
        </p:spPr>
        <p:txBody>
          <a:bodyPr vert="horz" wrap="square" lIns="0" tIns="9958" rIns="0" bIns="0" rtlCol="0">
            <a:spAutoFit/>
          </a:bodyPr>
          <a:lstStyle/>
          <a:p>
            <a:pPr marL="8659">
              <a:spcBef>
                <a:spcPts val="78"/>
              </a:spcBef>
            </a:pPr>
            <a:r>
              <a:rPr sz="614" spc="-14" dirty="0">
                <a:solidFill>
                  <a:srgbClr val="BFBFBF"/>
                </a:solidFill>
                <a:latin typeface="Arial"/>
                <a:cs typeface="Arial"/>
              </a:rPr>
              <a:t>EXIT</a:t>
            </a:r>
            <a:endParaRPr sz="614">
              <a:latin typeface="Arial"/>
              <a:cs typeface="Arial"/>
            </a:endParaRPr>
          </a:p>
        </p:txBody>
      </p:sp>
      <p:sp>
        <p:nvSpPr>
          <p:cNvPr id="4612" name="object 4612"/>
          <p:cNvSpPr txBox="1"/>
          <p:nvPr/>
        </p:nvSpPr>
        <p:spPr>
          <a:xfrm>
            <a:off x="8725073" y="1352295"/>
            <a:ext cx="193531" cy="104568"/>
          </a:xfrm>
          <a:prstGeom prst="rect">
            <a:avLst/>
          </a:prstGeom>
        </p:spPr>
        <p:txBody>
          <a:bodyPr vert="horz" wrap="square" lIns="0" tIns="9958" rIns="0" bIns="0" rtlCol="0">
            <a:spAutoFit/>
          </a:bodyPr>
          <a:lstStyle/>
          <a:p>
            <a:pPr marL="8659">
              <a:spcBef>
                <a:spcPts val="78"/>
              </a:spcBef>
            </a:pPr>
            <a:r>
              <a:rPr sz="614" spc="-14" dirty="0">
                <a:solidFill>
                  <a:srgbClr val="BFBFBF"/>
                </a:solidFill>
                <a:latin typeface="Arial"/>
                <a:cs typeface="Arial"/>
              </a:rPr>
              <a:t>EXIT</a:t>
            </a:r>
            <a:endParaRPr sz="614">
              <a:latin typeface="Arial"/>
              <a:cs typeface="Arial"/>
            </a:endParaRPr>
          </a:p>
        </p:txBody>
      </p:sp>
      <p:sp>
        <p:nvSpPr>
          <p:cNvPr id="4613" name="object 4613"/>
          <p:cNvSpPr txBox="1"/>
          <p:nvPr/>
        </p:nvSpPr>
        <p:spPr>
          <a:xfrm>
            <a:off x="6458297" y="1352295"/>
            <a:ext cx="193531" cy="104568"/>
          </a:xfrm>
          <a:prstGeom prst="rect">
            <a:avLst/>
          </a:prstGeom>
        </p:spPr>
        <p:txBody>
          <a:bodyPr vert="horz" wrap="square" lIns="0" tIns="9958" rIns="0" bIns="0" rtlCol="0">
            <a:spAutoFit/>
          </a:bodyPr>
          <a:lstStyle/>
          <a:p>
            <a:pPr marL="8659">
              <a:spcBef>
                <a:spcPts val="78"/>
              </a:spcBef>
            </a:pPr>
            <a:r>
              <a:rPr sz="614" spc="-14" dirty="0">
                <a:solidFill>
                  <a:srgbClr val="BFBFBF"/>
                </a:solidFill>
                <a:latin typeface="Arial"/>
                <a:cs typeface="Arial"/>
              </a:rPr>
              <a:t>EXIT</a:t>
            </a:r>
            <a:endParaRPr sz="614">
              <a:latin typeface="Arial"/>
              <a:cs typeface="Arial"/>
            </a:endParaRPr>
          </a:p>
        </p:txBody>
      </p:sp>
      <p:sp>
        <p:nvSpPr>
          <p:cNvPr id="4614" name="object 4614"/>
          <p:cNvSpPr txBox="1"/>
          <p:nvPr/>
        </p:nvSpPr>
        <p:spPr>
          <a:xfrm>
            <a:off x="6001096" y="1352295"/>
            <a:ext cx="193531" cy="104568"/>
          </a:xfrm>
          <a:prstGeom prst="rect">
            <a:avLst/>
          </a:prstGeom>
        </p:spPr>
        <p:txBody>
          <a:bodyPr vert="horz" wrap="square" lIns="0" tIns="9958" rIns="0" bIns="0" rtlCol="0">
            <a:spAutoFit/>
          </a:bodyPr>
          <a:lstStyle/>
          <a:p>
            <a:pPr marL="8659">
              <a:spcBef>
                <a:spcPts val="78"/>
              </a:spcBef>
            </a:pPr>
            <a:r>
              <a:rPr sz="614" spc="-14" dirty="0">
                <a:solidFill>
                  <a:srgbClr val="BFBFBF"/>
                </a:solidFill>
                <a:latin typeface="Arial"/>
                <a:cs typeface="Arial"/>
              </a:rPr>
              <a:t>EXIT</a:t>
            </a:r>
            <a:endParaRPr sz="614">
              <a:latin typeface="Arial"/>
              <a:cs typeface="Arial"/>
            </a:endParaRPr>
          </a:p>
        </p:txBody>
      </p:sp>
      <p:sp>
        <p:nvSpPr>
          <p:cNvPr id="4615" name="object 4615"/>
          <p:cNvSpPr txBox="1"/>
          <p:nvPr/>
        </p:nvSpPr>
        <p:spPr>
          <a:xfrm>
            <a:off x="4638589" y="1352295"/>
            <a:ext cx="193531" cy="104568"/>
          </a:xfrm>
          <a:prstGeom prst="rect">
            <a:avLst/>
          </a:prstGeom>
        </p:spPr>
        <p:txBody>
          <a:bodyPr vert="horz" wrap="square" lIns="0" tIns="9958" rIns="0" bIns="0" rtlCol="0">
            <a:spAutoFit/>
          </a:bodyPr>
          <a:lstStyle/>
          <a:p>
            <a:pPr marL="8659">
              <a:spcBef>
                <a:spcPts val="78"/>
              </a:spcBef>
            </a:pPr>
            <a:r>
              <a:rPr sz="614" spc="-14" dirty="0">
                <a:solidFill>
                  <a:srgbClr val="BFBFBF"/>
                </a:solidFill>
                <a:latin typeface="Arial"/>
                <a:cs typeface="Arial"/>
              </a:rPr>
              <a:t>EXIT</a:t>
            </a:r>
            <a:endParaRPr sz="614">
              <a:latin typeface="Arial"/>
              <a:cs typeface="Arial"/>
            </a:endParaRPr>
          </a:p>
        </p:txBody>
      </p:sp>
      <p:sp>
        <p:nvSpPr>
          <p:cNvPr id="4616" name="object 4616"/>
          <p:cNvSpPr txBox="1"/>
          <p:nvPr/>
        </p:nvSpPr>
        <p:spPr>
          <a:xfrm>
            <a:off x="4188402" y="1352295"/>
            <a:ext cx="193531" cy="104568"/>
          </a:xfrm>
          <a:prstGeom prst="rect">
            <a:avLst/>
          </a:prstGeom>
        </p:spPr>
        <p:txBody>
          <a:bodyPr vert="horz" wrap="square" lIns="0" tIns="9958" rIns="0" bIns="0" rtlCol="0">
            <a:spAutoFit/>
          </a:bodyPr>
          <a:lstStyle/>
          <a:p>
            <a:pPr marL="8659">
              <a:spcBef>
                <a:spcPts val="78"/>
              </a:spcBef>
            </a:pPr>
            <a:r>
              <a:rPr sz="614" spc="-14" dirty="0">
                <a:solidFill>
                  <a:srgbClr val="BFBFBF"/>
                </a:solidFill>
                <a:latin typeface="Arial"/>
                <a:cs typeface="Arial"/>
              </a:rPr>
              <a:t>EXIT</a:t>
            </a:r>
            <a:endParaRPr sz="614">
              <a:latin typeface="Arial"/>
              <a:cs typeface="Arial"/>
            </a:endParaRPr>
          </a:p>
        </p:txBody>
      </p:sp>
      <p:sp>
        <p:nvSpPr>
          <p:cNvPr id="4617" name="object 4617"/>
          <p:cNvSpPr txBox="1"/>
          <p:nvPr/>
        </p:nvSpPr>
        <p:spPr>
          <a:xfrm>
            <a:off x="3280237" y="1352295"/>
            <a:ext cx="193531" cy="104568"/>
          </a:xfrm>
          <a:prstGeom prst="rect">
            <a:avLst/>
          </a:prstGeom>
        </p:spPr>
        <p:txBody>
          <a:bodyPr vert="horz" wrap="square" lIns="0" tIns="9958" rIns="0" bIns="0" rtlCol="0">
            <a:spAutoFit/>
          </a:bodyPr>
          <a:lstStyle/>
          <a:p>
            <a:pPr marL="8659">
              <a:spcBef>
                <a:spcPts val="78"/>
              </a:spcBef>
            </a:pPr>
            <a:r>
              <a:rPr sz="614" spc="-14" dirty="0">
                <a:solidFill>
                  <a:srgbClr val="BFBFBF"/>
                </a:solidFill>
                <a:latin typeface="Arial"/>
                <a:cs typeface="Arial"/>
              </a:rPr>
              <a:t>EXIT</a:t>
            </a:r>
            <a:endParaRPr sz="614">
              <a:latin typeface="Arial"/>
              <a:cs typeface="Arial"/>
            </a:endParaRPr>
          </a:p>
        </p:txBody>
      </p:sp>
      <p:sp>
        <p:nvSpPr>
          <p:cNvPr id="4618" name="object 4618"/>
          <p:cNvSpPr txBox="1"/>
          <p:nvPr/>
        </p:nvSpPr>
        <p:spPr>
          <a:xfrm>
            <a:off x="2379345" y="1000303"/>
            <a:ext cx="193531" cy="104568"/>
          </a:xfrm>
          <a:prstGeom prst="rect">
            <a:avLst/>
          </a:prstGeom>
        </p:spPr>
        <p:txBody>
          <a:bodyPr vert="horz" wrap="square" lIns="0" tIns="9958" rIns="0" bIns="0" rtlCol="0">
            <a:spAutoFit/>
          </a:bodyPr>
          <a:lstStyle/>
          <a:p>
            <a:pPr marL="8659">
              <a:spcBef>
                <a:spcPts val="78"/>
              </a:spcBef>
            </a:pPr>
            <a:r>
              <a:rPr sz="614" spc="-14" dirty="0">
                <a:solidFill>
                  <a:srgbClr val="BFBFBF"/>
                </a:solidFill>
                <a:latin typeface="Arial"/>
                <a:cs typeface="Arial"/>
              </a:rPr>
              <a:t>EXIT</a:t>
            </a:r>
            <a:endParaRPr sz="614">
              <a:latin typeface="Arial"/>
              <a:cs typeface="Arial"/>
            </a:endParaRPr>
          </a:p>
        </p:txBody>
      </p:sp>
      <p:sp>
        <p:nvSpPr>
          <p:cNvPr id="4619" name="object 4619"/>
          <p:cNvSpPr txBox="1"/>
          <p:nvPr/>
        </p:nvSpPr>
        <p:spPr>
          <a:xfrm>
            <a:off x="1926821" y="1000303"/>
            <a:ext cx="193531" cy="104568"/>
          </a:xfrm>
          <a:prstGeom prst="rect">
            <a:avLst/>
          </a:prstGeom>
        </p:spPr>
        <p:txBody>
          <a:bodyPr vert="horz" wrap="square" lIns="0" tIns="9958" rIns="0" bIns="0" rtlCol="0">
            <a:spAutoFit/>
          </a:bodyPr>
          <a:lstStyle/>
          <a:p>
            <a:pPr marL="8659">
              <a:spcBef>
                <a:spcPts val="78"/>
              </a:spcBef>
            </a:pPr>
            <a:r>
              <a:rPr sz="614" spc="-14" dirty="0">
                <a:solidFill>
                  <a:srgbClr val="BFBFBF"/>
                </a:solidFill>
                <a:latin typeface="Arial"/>
                <a:cs typeface="Arial"/>
              </a:rPr>
              <a:t>EXIT</a:t>
            </a:r>
            <a:endParaRPr sz="614">
              <a:latin typeface="Arial"/>
              <a:cs typeface="Arial"/>
            </a:endParaRPr>
          </a:p>
        </p:txBody>
      </p:sp>
      <p:sp>
        <p:nvSpPr>
          <p:cNvPr id="4620" name="object 4620"/>
          <p:cNvSpPr txBox="1"/>
          <p:nvPr/>
        </p:nvSpPr>
        <p:spPr>
          <a:xfrm>
            <a:off x="1463905" y="1000303"/>
            <a:ext cx="193531" cy="104568"/>
          </a:xfrm>
          <a:prstGeom prst="rect">
            <a:avLst/>
          </a:prstGeom>
        </p:spPr>
        <p:txBody>
          <a:bodyPr vert="horz" wrap="square" lIns="0" tIns="9958" rIns="0" bIns="0" rtlCol="0">
            <a:spAutoFit/>
          </a:bodyPr>
          <a:lstStyle/>
          <a:p>
            <a:pPr marL="8659">
              <a:spcBef>
                <a:spcPts val="78"/>
              </a:spcBef>
            </a:pPr>
            <a:r>
              <a:rPr sz="614" spc="-14" dirty="0">
                <a:solidFill>
                  <a:srgbClr val="BFBFBF"/>
                </a:solidFill>
                <a:latin typeface="Arial"/>
                <a:cs typeface="Arial"/>
              </a:rPr>
              <a:t>EXIT</a:t>
            </a:r>
            <a:endParaRPr sz="614">
              <a:latin typeface="Arial"/>
              <a:cs typeface="Arial"/>
            </a:endParaRPr>
          </a:p>
        </p:txBody>
      </p:sp>
      <p:sp>
        <p:nvSpPr>
          <p:cNvPr id="4621" name="object 4621"/>
          <p:cNvSpPr txBox="1"/>
          <p:nvPr/>
        </p:nvSpPr>
        <p:spPr>
          <a:xfrm>
            <a:off x="1131113" y="1034312"/>
            <a:ext cx="94513" cy="193531"/>
          </a:xfrm>
          <a:prstGeom prst="rect">
            <a:avLst/>
          </a:prstGeom>
        </p:spPr>
        <p:txBody>
          <a:bodyPr vert="vert270" wrap="square" lIns="0" tIns="2165" rIns="0" bIns="0" rtlCol="0">
            <a:spAutoFit/>
          </a:bodyPr>
          <a:lstStyle/>
          <a:p>
            <a:pPr marL="8659">
              <a:spcBef>
                <a:spcPts val="17"/>
              </a:spcBef>
            </a:pPr>
            <a:r>
              <a:rPr sz="614" spc="-14" dirty="0">
                <a:solidFill>
                  <a:srgbClr val="BFBFBF"/>
                </a:solidFill>
                <a:latin typeface="Arial"/>
                <a:cs typeface="Arial"/>
              </a:rPr>
              <a:t>EXIT</a:t>
            </a:r>
            <a:endParaRPr sz="614">
              <a:latin typeface="Arial"/>
              <a:cs typeface="Arial"/>
            </a:endParaRPr>
          </a:p>
        </p:txBody>
      </p:sp>
      <p:sp>
        <p:nvSpPr>
          <p:cNvPr id="4622" name="object 4622"/>
          <p:cNvSpPr txBox="1"/>
          <p:nvPr/>
        </p:nvSpPr>
        <p:spPr>
          <a:xfrm>
            <a:off x="10005123" y="5109842"/>
            <a:ext cx="124393" cy="258474"/>
          </a:xfrm>
          <a:prstGeom prst="rect">
            <a:avLst/>
          </a:prstGeom>
        </p:spPr>
        <p:txBody>
          <a:bodyPr vert="vert270" wrap="square" lIns="0" tIns="5195" rIns="0" bIns="0" rtlCol="0">
            <a:spAutoFit/>
          </a:bodyPr>
          <a:lstStyle/>
          <a:p>
            <a:pPr marL="46758" marR="3464" indent="-38532">
              <a:lnSpc>
                <a:spcPct val="102099"/>
              </a:lnSpc>
              <a:spcBef>
                <a:spcPts val="41"/>
              </a:spcBef>
            </a:pPr>
            <a:r>
              <a:rPr sz="409" spc="-7" dirty="0">
                <a:latin typeface="Arial"/>
                <a:cs typeface="Arial"/>
              </a:rPr>
              <a:t>FREIGHT</a:t>
            </a:r>
            <a:r>
              <a:rPr sz="409" spc="341" dirty="0">
                <a:latin typeface="Arial"/>
                <a:cs typeface="Arial"/>
              </a:rPr>
              <a:t> </a:t>
            </a:r>
            <a:r>
              <a:rPr sz="409" spc="-14" dirty="0">
                <a:latin typeface="Arial"/>
                <a:cs typeface="Arial"/>
              </a:rPr>
              <a:t>DOOR</a:t>
            </a:r>
            <a:endParaRPr sz="409">
              <a:latin typeface="Arial"/>
              <a:cs typeface="Arial"/>
            </a:endParaRPr>
          </a:p>
        </p:txBody>
      </p:sp>
      <p:sp>
        <p:nvSpPr>
          <p:cNvPr id="4623" name="object 4623"/>
          <p:cNvSpPr txBox="1"/>
          <p:nvPr/>
        </p:nvSpPr>
        <p:spPr>
          <a:xfrm>
            <a:off x="10005123" y="4656019"/>
            <a:ext cx="124393" cy="258474"/>
          </a:xfrm>
          <a:prstGeom prst="rect">
            <a:avLst/>
          </a:prstGeom>
        </p:spPr>
        <p:txBody>
          <a:bodyPr vert="vert270" wrap="square" lIns="0" tIns="5195" rIns="0" bIns="0" rtlCol="0">
            <a:spAutoFit/>
          </a:bodyPr>
          <a:lstStyle/>
          <a:p>
            <a:pPr marL="46758" marR="3464" indent="-38532">
              <a:lnSpc>
                <a:spcPct val="102099"/>
              </a:lnSpc>
              <a:spcBef>
                <a:spcPts val="41"/>
              </a:spcBef>
            </a:pPr>
            <a:r>
              <a:rPr sz="409" spc="-7" dirty="0">
                <a:latin typeface="Arial"/>
                <a:cs typeface="Arial"/>
              </a:rPr>
              <a:t>FREIGHT</a:t>
            </a:r>
            <a:r>
              <a:rPr sz="409" spc="341" dirty="0">
                <a:latin typeface="Arial"/>
                <a:cs typeface="Arial"/>
              </a:rPr>
              <a:t> </a:t>
            </a:r>
            <a:r>
              <a:rPr sz="409" spc="-14" dirty="0">
                <a:latin typeface="Arial"/>
                <a:cs typeface="Arial"/>
              </a:rPr>
              <a:t>DOOR</a:t>
            </a:r>
            <a:endParaRPr sz="409">
              <a:latin typeface="Arial"/>
              <a:cs typeface="Arial"/>
            </a:endParaRPr>
          </a:p>
        </p:txBody>
      </p:sp>
      <p:sp>
        <p:nvSpPr>
          <p:cNvPr id="4624" name="object 4624"/>
          <p:cNvSpPr txBox="1"/>
          <p:nvPr/>
        </p:nvSpPr>
        <p:spPr>
          <a:xfrm>
            <a:off x="9598689" y="5623875"/>
            <a:ext cx="255443" cy="134886"/>
          </a:xfrm>
          <a:prstGeom prst="rect">
            <a:avLst/>
          </a:prstGeom>
        </p:spPr>
        <p:txBody>
          <a:bodyPr vert="horz" wrap="square" lIns="0" tIns="10391" rIns="0" bIns="0" rtlCol="0">
            <a:spAutoFit/>
          </a:bodyPr>
          <a:lstStyle/>
          <a:p>
            <a:pPr marL="45026" marR="3464" indent="-36800">
              <a:lnSpc>
                <a:spcPct val="101699"/>
              </a:lnSpc>
              <a:spcBef>
                <a:spcPts val="82"/>
              </a:spcBef>
            </a:pPr>
            <a:r>
              <a:rPr sz="409" dirty="0">
                <a:latin typeface="Arial"/>
                <a:cs typeface="Arial"/>
              </a:rPr>
              <a:t>DRIVE</a:t>
            </a:r>
            <a:r>
              <a:rPr sz="409" spc="65" dirty="0">
                <a:latin typeface="Arial"/>
                <a:cs typeface="Arial"/>
              </a:rPr>
              <a:t> </a:t>
            </a:r>
            <a:r>
              <a:rPr sz="409" spc="-17" dirty="0">
                <a:latin typeface="Arial"/>
                <a:cs typeface="Arial"/>
              </a:rPr>
              <a:t>IN</a:t>
            </a:r>
            <a:r>
              <a:rPr sz="409" spc="341" dirty="0">
                <a:latin typeface="Arial"/>
                <a:cs typeface="Arial"/>
              </a:rPr>
              <a:t> </a:t>
            </a:r>
            <a:r>
              <a:rPr sz="409" spc="-14" dirty="0">
                <a:latin typeface="Arial"/>
                <a:cs typeface="Arial"/>
              </a:rPr>
              <a:t>DOOR</a:t>
            </a:r>
            <a:endParaRPr sz="409">
              <a:latin typeface="Arial"/>
              <a:cs typeface="Arial"/>
            </a:endParaRPr>
          </a:p>
        </p:txBody>
      </p:sp>
      <p:sp>
        <p:nvSpPr>
          <p:cNvPr id="4625" name="object 4625"/>
          <p:cNvSpPr txBox="1"/>
          <p:nvPr/>
        </p:nvSpPr>
        <p:spPr>
          <a:xfrm>
            <a:off x="10005123" y="2417557"/>
            <a:ext cx="124393" cy="258474"/>
          </a:xfrm>
          <a:prstGeom prst="rect">
            <a:avLst/>
          </a:prstGeom>
        </p:spPr>
        <p:txBody>
          <a:bodyPr vert="vert270" wrap="square" lIns="0" tIns="5195" rIns="0" bIns="0" rtlCol="0">
            <a:spAutoFit/>
          </a:bodyPr>
          <a:lstStyle/>
          <a:p>
            <a:pPr marL="46325" marR="3464" indent="-38099">
              <a:lnSpc>
                <a:spcPct val="102099"/>
              </a:lnSpc>
              <a:spcBef>
                <a:spcPts val="41"/>
              </a:spcBef>
            </a:pPr>
            <a:r>
              <a:rPr sz="409" spc="-7" dirty="0">
                <a:latin typeface="Arial"/>
                <a:cs typeface="Arial"/>
              </a:rPr>
              <a:t>FREIGHT</a:t>
            </a:r>
            <a:r>
              <a:rPr sz="409" spc="341" dirty="0">
                <a:latin typeface="Arial"/>
                <a:cs typeface="Arial"/>
              </a:rPr>
              <a:t> </a:t>
            </a:r>
            <a:r>
              <a:rPr sz="409" spc="-14" dirty="0">
                <a:latin typeface="Arial"/>
                <a:cs typeface="Arial"/>
              </a:rPr>
              <a:t>DOOR</a:t>
            </a:r>
            <a:endParaRPr sz="409">
              <a:latin typeface="Arial"/>
              <a:cs typeface="Arial"/>
            </a:endParaRPr>
          </a:p>
        </p:txBody>
      </p:sp>
      <p:sp>
        <p:nvSpPr>
          <p:cNvPr id="4626" name="object 4626"/>
          <p:cNvSpPr txBox="1"/>
          <p:nvPr/>
        </p:nvSpPr>
        <p:spPr>
          <a:xfrm>
            <a:off x="937177" y="2142259"/>
            <a:ext cx="188641" cy="258474"/>
          </a:xfrm>
          <a:prstGeom prst="rect">
            <a:avLst/>
          </a:prstGeom>
        </p:spPr>
        <p:txBody>
          <a:bodyPr vert="vert" wrap="square" lIns="0" tIns="5195" rIns="0" bIns="0" rtlCol="0">
            <a:spAutoFit/>
          </a:bodyPr>
          <a:lstStyle/>
          <a:p>
            <a:pPr marL="8659" marR="3464" algn="ctr">
              <a:lnSpc>
                <a:spcPct val="102099"/>
              </a:lnSpc>
              <a:spcBef>
                <a:spcPts val="41"/>
              </a:spcBef>
            </a:pPr>
            <a:r>
              <a:rPr sz="409" dirty="0">
                <a:latin typeface="Arial"/>
                <a:cs typeface="Arial"/>
              </a:rPr>
              <a:t>DRIVE</a:t>
            </a:r>
            <a:r>
              <a:rPr sz="409" spc="65" dirty="0">
                <a:latin typeface="Arial"/>
                <a:cs typeface="Arial"/>
              </a:rPr>
              <a:t> </a:t>
            </a:r>
            <a:r>
              <a:rPr sz="409" spc="-17" dirty="0">
                <a:latin typeface="Arial"/>
                <a:cs typeface="Arial"/>
              </a:rPr>
              <a:t>IN</a:t>
            </a:r>
            <a:r>
              <a:rPr sz="409" spc="341" dirty="0">
                <a:latin typeface="Arial"/>
                <a:cs typeface="Arial"/>
              </a:rPr>
              <a:t> </a:t>
            </a:r>
            <a:r>
              <a:rPr sz="409" spc="-7" dirty="0">
                <a:latin typeface="Arial"/>
                <a:cs typeface="Arial"/>
              </a:rPr>
              <a:t>FREIGHT</a:t>
            </a:r>
            <a:r>
              <a:rPr sz="409" spc="341" dirty="0">
                <a:latin typeface="Arial"/>
                <a:cs typeface="Arial"/>
              </a:rPr>
              <a:t> </a:t>
            </a:r>
            <a:r>
              <a:rPr sz="409" spc="-14" dirty="0">
                <a:latin typeface="Arial"/>
                <a:cs typeface="Arial"/>
              </a:rPr>
              <a:t>DOOR</a:t>
            </a:r>
            <a:endParaRPr sz="409">
              <a:latin typeface="Arial"/>
              <a:cs typeface="Arial"/>
            </a:endParaRPr>
          </a:p>
        </p:txBody>
      </p:sp>
      <p:sp>
        <p:nvSpPr>
          <p:cNvPr id="4627" name="object 4627"/>
          <p:cNvSpPr txBox="1"/>
          <p:nvPr/>
        </p:nvSpPr>
        <p:spPr>
          <a:xfrm>
            <a:off x="907677" y="3124861"/>
            <a:ext cx="133350" cy="74770"/>
          </a:xfrm>
          <a:prstGeom prst="rect">
            <a:avLst/>
          </a:prstGeom>
        </p:spPr>
        <p:txBody>
          <a:bodyPr vert="horz" wrap="square" lIns="0" tIns="11690" rIns="0" bIns="0" rtlCol="0">
            <a:spAutoFit/>
          </a:bodyPr>
          <a:lstStyle/>
          <a:p>
            <a:pPr marL="8659">
              <a:spcBef>
                <a:spcPts val="92"/>
              </a:spcBef>
            </a:pPr>
            <a:r>
              <a:rPr sz="409" spc="-17" dirty="0">
                <a:latin typeface="Arial"/>
                <a:cs typeface="Arial"/>
              </a:rPr>
              <a:t>GHT</a:t>
            </a:r>
            <a:endParaRPr sz="409">
              <a:latin typeface="Arial"/>
              <a:cs typeface="Arial"/>
            </a:endParaRPr>
          </a:p>
        </p:txBody>
      </p:sp>
      <p:sp>
        <p:nvSpPr>
          <p:cNvPr id="4628" name="object 4628"/>
          <p:cNvSpPr txBox="1"/>
          <p:nvPr/>
        </p:nvSpPr>
        <p:spPr>
          <a:xfrm>
            <a:off x="945541" y="3188246"/>
            <a:ext cx="57150" cy="74770"/>
          </a:xfrm>
          <a:prstGeom prst="rect">
            <a:avLst/>
          </a:prstGeom>
        </p:spPr>
        <p:txBody>
          <a:bodyPr vert="horz" wrap="square" lIns="0" tIns="11690" rIns="0" bIns="0" rtlCol="0">
            <a:spAutoFit/>
          </a:bodyPr>
          <a:lstStyle/>
          <a:p>
            <a:pPr marL="8659">
              <a:spcBef>
                <a:spcPts val="92"/>
              </a:spcBef>
            </a:pPr>
            <a:r>
              <a:rPr sz="409" spc="-34" dirty="0">
                <a:latin typeface="Arial"/>
                <a:cs typeface="Arial"/>
              </a:rPr>
              <a:t>R</a:t>
            </a:r>
            <a:endParaRPr sz="409">
              <a:latin typeface="Arial"/>
              <a:cs typeface="Arial"/>
            </a:endParaRPr>
          </a:p>
        </p:txBody>
      </p:sp>
      <p:sp>
        <p:nvSpPr>
          <p:cNvPr id="4629" name="object 4629"/>
          <p:cNvSpPr txBox="1"/>
          <p:nvPr/>
        </p:nvSpPr>
        <p:spPr>
          <a:xfrm>
            <a:off x="907596" y="2654017"/>
            <a:ext cx="127722"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CK</a:t>
            </a:r>
            <a:endParaRPr sz="614">
              <a:latin typeface="Arial"/>
              <a:cs typeface="Arial"/>
            </a:endParaRPr>
          </a:p>
        </p:txBody>
      </p:sp>
      <p:sp>
        <p:nvSpPr>
          <p:cNvPr id="4630" name="object 4630"/>
          <p:cNvSpPr txBox="1"/>
          <p:nvPr/>
        </p:nvSpPr>
        <p:spPr>
          <a:xfrm>
            <a:off x="1134773" y="1656230"/>
            <a:ext cx="193531" cy="104568"/>
          </a:xfrm>
          <a:prstGeom prst="rect">
            <a:avLst/>
          </a:prstGeom>
        </p:spPr>
        <p:txBody>
          <a:bodyPr vert="horz" wrap="square" lIns="0" tIns="9958" rIns="0" bIns="0" rtlCol="0">
            <a:spAutoFit/>
          </a:bodyPr>
          <a:lstStyle/>
          <a:p>
            <a:pPr marL="8659">
              <a:spcBef>
                <a:spcPts val="78"/>
              </a:spcBef>
            </a:pPr>
            <a:r>
              <a:rPr sz="614" spc="-14" dirty="0">
                <a:solidFill>
                  <a:srgbClr val="BFBFBF"/>
                </a:solidFill>
                <a:latin typeface="Arial"/>
                <a:cs typeface="Arial"/>
              </a:rPr>
              <a:t>EXIT</a:t>
            </a:r>
            <a:endParaRPr sz="614">
              <a:latin typeface="Arial"/>
              <a:cs typeface="Arial"/>
            </a:endParaRPr>
          </a:p>
        </p:txBody>
      </p:sp>
      <p:sp>
        <p:nvSpPr>
          <p:cNvPr id="4631" name="object 4631"/>
          <p:cNvSpPr txBox="1"/>
          <p:nvPr/>
        </p:nvSpPr>
        <p:spPr>
          <a:xfrm>
            <a:off x="7307493" y="5485191"/>
            <a:ext cx="895350" cy="72584"/>
          </a:xfrm>
          <a:prstGeom prst="rect">
            <a:avLst/>
          </a:prstGeom>
        </p:spPr>
        <p:txBody>
          <a:bodyPr vert="horz" wrap="square" lIns="0" tIns="9525" rIns="0" bIns="0" rtlCol="0">
            <a:spAutoFit/>
          </a:bodyPr>
          <a:lstStyle/>
          <a:p>
            <a:pPr marL="8659">
              <a:spcBef>
                <a:spcPts val="75"/>
              </a:spcBef>
            </a:pPr>
            <a:r>
              <a:rPr sz="409" dirty="0">
                <a:solidFill>
                  <a:srgbClr val="BFBFBF"/>
                </a:solidFill>
                <a:latin typeface="Arial"/>
                <a:cs typeface="Arial"/>
              </a:rPr>
              <a:t>COLLAPSIBLE</a:t>
            </a:r>
            <a:r>
              <a:rPr sz="409" spc="31" dirty="0">
                <a:solidFill>
                  <a:srgbClr val="BFBFBF"/>
                </a:solidFill>
                <a:latin typeface="Arial"/>
                <a:cs typeface="Arial"/>
              </a:rPr>
              <a:t> </a:t>
            </a:r>
            <a:r>
              <a:rPr sz="409" dirty="0">
                <a:solidFill>
                  <a:srgbClr val="BFBFBF"/>
                </a:solidFill>
                <a:latin typeface="Arial"/>
                <a:cs typeface="Arial"/>
              </a:rPr>
              <a:t>SEATING</a:t>
            </a:r>
            <a:r>
              <a:rPr sz="409" spc="31" dirty="0">
                <a:solidFill>
                  <a:srgbClr val="BFBFBF"/>
                </a:solidFill>
                <a:latin typeface="Arial"/>
                <a:cs typeface="Arial"/>
              </a:rPr>
              <a:t> </a:t>
            </a:r>
            <a:r>
              <a:rPr sz="409" spc="-7" dirty="0">
                <a:solidFill>
                  <a:srgbClr val="BFBFBF"/>
                </a:solidFill>
                <a:latin typeface="Arial"/>
                <a:cs typeface="Arial"/>
              </a:rPr>
              <a:t>STORAGE</a:t>
            </a:r>
            <a:endParaRPr sz="409">
              <a:latin typeface="Arial"/>
              <a:cs typeface="Arial"/>
            </a:endParaRPr>
          </a:p>
        </p:txBody>
      </p:sp>
      <p:sp>
        <p:nvSpPr>
          <p:cNvPr id="4632" name="object 4632"/>
          <p:cNvSpPr txBox="1"/>
          <p:nvPr/>
        </p:nvSpPr>
        <p:spPr>
          <a:xfrm>
            <a:off x="4926936" y="1441657"/>
            <a:ext cx="585354" cy="104568"/>
          </a:xfrm>
          <a:prstGeom prst="rect">
            <a:avLst/>
          </a:prstGeom>
        </p:spPr>
        <p:txBody>
          <a:bodyPr vert="horz" wrap="square" lIns="0" tIns="9958" rIns="0" bIns="0" rtlCol="0">
            <a:spAutoFit/>
          </a:bodyPr>
          <a:lstStyle/>
          <a:p>
            <a:pPr marL="8659">
              <a:spcBef>
                <a:spcPts val="78"/>
              </a:spcBef>
            </a:pPr>
            <a:r>
              <a:rPr sz="614" dirty="0">
                <a:solidFill>
                  <a:srgbClr val="BFBFBF"/>
                </a:solidFill>
                <a:latin typeface="Arial"/>
                <a:cs typeface="Arial"/>
              </a:rPr>
              <a:t>NORTH</a:t>
            </a:r>
            <a:r>
              <a:rPr sz="614" spc="7" dirty="0">
                <a:solidFill>
                  <a:srgbClr val="BFBFBF"/>
                </a:solidFill>
                <a:latin typeface="Arial"/>
                <a:cs typeface="Arial"/>
              </a:rPr>
              <a:t> </a:t>
            </a:r>
            <a:r>
              <a:rPr sz="614" spc="-7" dirty="0">
                <a:solidFill>
                  <a:srgbClr val="BFBFBF"/>
                </a:solidFill>
                <a:latin typeface="Arial"/>
                <a:cs typeface="Arial"/>
              </a:rPr>
              <a:t>LOBBY</a:t>
            </a:r>
            <a:endParaRPr sz="614">
              <a:latin typeface="Arial"/>
              <a:cs typeface="Arial"/>
            </a:endParaRPr>
          </a:p>
        </p:txBody>
      </p:sp>
      <p:sp>
        <p:nvSpPr>
          <p:cNvPr id="4633" name="object 4633"/>
          <p:cNvSpPr txBox="1"/>
          <p:nvPr/>
        </p:nvSpPr>
        <p:spPr>
          <a:xfrm>
            <a:off x="1895129" y="1441657"/>
            <a:ext cx="585354" cy="104568"/>
          </a:xfrm>
          <a:prstGeom prst="rect">
            <a:avLst/>
          </a:prstGeom>
        </p:spPr>
        <p:txBody>
          <a:bodyPr vert="horz" wrap="square" lIns="0" tIns="9958" rIns="0" bIns="0" rtlCol="0">
            <a:spAutoFit/>
          </a:bodyPr>
          <a:lstStyle/>
          <a:p>
            <a:pPr marL="8659">
              <a:spcBef>
                <a:spcPts val="78"/>
              </a:spcBef>
            </a:pPr>
            <a:r>
              <a:rPr sz="614" dirty="0">
                <a:solidFill>
                  <a:srgbClr val="BFBFBF"/>
                </a:solidFill>
                <a:latin typeface="Arial"/>
                <a:cs typeface="Arial"/>
              </a:rPr>
              <a:t>NORTH</a:t>
            </a:r>
            <a:r>
              <a:rPr sz="614" spc="7" dirty="0">
                <a:solidFill>
                  <a:srgbClr val="BFBFBF"/>
                </a:solidFill>
                <a:latin typeface="Arial"/>
                <a:cs typeface="Arial"/>
              </a:rPr>
              <a:t> </a:t>
            </a:r>
            <a:r>
              <a:rPr sz="614" spc="-7" dirty="0">
                <a:solidFill>
                  <a:srgbClr val="BFBFBF"/>
                </a:solidFill>
                <a:latin typeface="Arial"/>
                <a:cs typeface="Arial"/>
              </a:rPr>
              <a:t>LOBBY</a:t>
            </a:r>
            <a:endParaRPr sz="614">
              <a:latin typeface="Arial"/>
              <a:cs typeface="Arial"/>
            </a:endParaRPr>
          </a:p>
        </p:txBody>
      </p:sp>
      <p:sp>
        <p:nvSpPr>
          <p:cNvPr id="4634" name="object 4634"/>
          <p:cNvSpPr txBox="1"/>
          <p:nvPr/>
        </p:nvSpPr>
        <p:spPr>
          <a:xfrm>
            <a:off x="2428961" y="4934952"/>
            <a:ext cx="74901" cy="132915"/>
          </a:xfrm>
          <a:prstGeom prst="rect">
            <a:avLst/>
          </a:prstGeom>
        </p:spPr>
        <p:txBody>
          <a:bodyPr vert="horz" wrap="square" lIns="0" tIns="12123" rIns="0" bIns="0" rtlCol="0">
            <a:spAutoFit/>
          </a:bodyPr>
          <a:lstStyle/>
          <a:p>
            <a:pPr marL="8659">
              <a:spcBef>
                <a:spcPts val="95"/>
              </a:spcBef>
            </a:pPr>
            <a:r>
              <a:rPr sz="784" spc="-34" dirty="0">
                <a:solidFill>
                  <a:srgbClr val="BFBFBF"/>
                </a:solidFill>
                <a:latin typeface="Arial"/>
                <a:cs typeface="Arial"/>
              </a:rPr>
              <a:t>1</a:t>
            </a:r>
            <a:endParaRPr sz="784">
              <a:latin typeface="Arial"/>
              <a:cs typeface="Arial"/>
            </a:endParaRPr>
          </a:p>
        </p:txBody>
      </p:sp>
      <p:sp>
        <p:nvSpPr>
          <p:cNvPr id="4635" name="object 4635"/>
          <p:cNvSpPr txBox="1"/>
          <p:nvPr/>
        </p:nvSpPr>
        <p:spPr>
          <a:xfrm>
            <a:off x="2428961" y="3892484"/>
            <a:ext cx="74901" cy="132915"/>
          </a:xfrm>
          <a:prstGeom prst="rect">
            <a:avLst/>
          </a:prstGeom>
        </p:spPr>
        <p:txBody>
          <a:bodyPr vert="horz" wrap="square" lIns="0" tIns="12123" rIns="0" bIns="0" rtlCol="0">
            <a:spAutoFit/>
          </a:bodyPr>
          <a:lstStyle/>
          <a:p>
            <a:pPr marL="8659">
              <a:spcBef>
                <a:spcPts val="95"/>
              </a:spcBef>
            </a:pPr>
            <a:r>
              <a:rPr sz="784" spc="-34" dirty="0">
                <a:solidFill>
                  <a:srgbClr val="BFBFBF"/>
                </a:solidFill>
                <a:latin typeface="Arial"/>
                <a:cs typeface="Arial"/>
              </a:rPr>
              <a:t>2</a:t>
            </a:r>
            <a:endParaRPr sz="784">
              <a:latin typeface="Arial"/>
              <a:cs typeface="Arial"/>
            </a:endParaRPr>
          </a:p>
        </p:txBody>
      </p:sp>
      <p:sp>
        <p:nvSpPr>
          <p:cNvPr id="4636" name="object 4636"/>
          <p:cNvSpPr txBox="1"/>
          <p:nvPr/>
        </p:nvSpPr>
        <p:spPr>
          <a:xfrm>
            <a:off x="2428961" y="2526858"/>
            <a:ext cx="74901" cy="132915"/>
          </a:xfrm>
          <a:prstGeom prst="rect">
            <a:avLst/>
          </a:prstGeom>
        </p:spPr>
        <p:txBody>
          <a:bodyPr vert="horz" wrap="square" lIns="0" tIns="12123" rIns="0" bIns="0" rtlCol="0">
            <a:spAutoFit/>
          </a:bodyPr>
          <a:lstStyle/>
          <a:p>
            <a:pPr marL="8659">
              <a:spcBef>
                <a:spcPts val="95"/>
              </a:spcBef>
            </a:pPr>
            <a:r>
              <a:rPr sz="784" spc="-34" dirty="0">
                <a:solidFill>
                  <a:srgbClr val="BFBFBF"/>
                </a:solidFill>
                <a:latin typeface="Arial"/>
                <a:cs typeface="Arial"/>
              </a:rPr>
              <a:t>3</a:t>
            </a:r>
            <a:endParaRPr sz="784">
              <a:latin typeface="Arial"/>
              <a:cs typeface="Arial"/>
            </a:endParaRPr>
          </a:p>
        </p:txBody>
      </p:sp>
      <p:sp>
        <p:nvSpPr>
          <p:cNvPr id="4637" name="object 4637"/>
          <p:cNvSpPr txBox="1"/>
          <p:nvPr/>
        </p:nvSpPr>
        <p:spPr>
          <a:xfrm>
            <a:off x="2065800" y="5694956"/>
            <a:ext cx="1257733" cy="98873"/>
          </a:xfrm>
          <a:prstGeom prst="rect">
            <a:avLst/>
          </a:prstGeom>
        </p:spPr>
        <p:txBody>
          <a:bodyPr vert="horz" wrap="square" lIns="0" tIns="9525" rIns="0" bIns="0" rtlCol="0">
            <a:spAutoFit/>
          </a:bodyPr>
          <a:lstStyle/>
          <a:p>
            <a:pPr marL="8659">
              <a:spcBef>
                <a:spcPts val="75"/>
              </a:spcBef>
            </a:pPr>
            <a:r>
              <a:rPr sz="580" dirty="0">
                <a:latin typeface="Arial"/>
                <a:cs typeface="Arial"/>
              </a:rPr>
              <a:t>EXHIBIT</a:t>
            </a:r>
            <a:r>
              <a:rPr sz="580" spc="14" dirty="0">
                <a:latin typeface="Arial"/>
                <a:cs typeface="Arial"/>
              </a:rPr>
              <a:t> </a:t>
            </a:r>
            <a:r>
              <a:rPr sz="580" dirty="0">
                <a:latin typeface="Arial"/>
                <a:cs typeface="Arial"/>
              </a:rPr>
              <a:t>HALL</a:t>
            </a:r>
            <a:r>
              <a:rPr sz="580" spc="14" dirty="0">
                <a:latin typeface="Arial"/>
                <a:cs typeface="Arial"/>
              </a:rPr>
              <a:t> </a:t>
            </a:r>
            <a:r>
              <a:rPr sz="580" dirty="0">
                <a:latin typeface="Arial"/>
                <a:cs typeface="Arial"/>
              </a:rPr>
              <a:t>25'</a:t>
            </a:r>
            <a:r>
              <a:rPr sz="580" spc="14" dirty="0">
                <a:latin typeface="Arial"/>
                <a:cs typeface="Arial"/>
              </a:rPr>
              <a:t> </a:t>
            </a:r>
            <a:r>
              <a:rPr sz="580" dirty="0">
                <a:latin typeface="Arial"/>
                <a:cs typeface="Arial"/>
              </a:rPr>
              <a:t>CEILING</a:t>
            </a:r>
            <a:r>
              <a:rPr sz="580" spc="14" dirty="0">
                <a:latin typeface="Arial"/>
                <a:cs typeface="Arial"/>
              </a:rPr>
              <a:t> </a:t>
            </a:r>
            <a:r>
              <a:rPr sz="580" spc="-7" dirty="0">
                <a:latin typeface="Arial"/>
                <a:cs typeface="Arial"/>
              </a:rPr>
              <a:t>HEIGHT</a:t>
            </a:r>
            <a:endParaRPr sz="580">
              <a:latin typeface="Arial"/>
              <a:cs typeface="Arial"/>
            </a:endParaRPr>
          </a:p>
        </p:txBody>
      </p:sp>
      <p:sp>
        <p:nvSpPr>
          <p:cNvPr id="4638" name="object 4638"/>
          <p:cNvSpPr txBox="1"/>
          <p:nvPr/>
        </p:nvSpPr>
        <p:spPr>
          <a:xfrm>
            <a:off x="1763424" y="5732772"/>
            <a:ext cx="83560" cy="71272"/>
          </a:xfrm>
          <a:prstGeom prst="rect">
            <a:avLst/>
          </a:prstGeom>
        </p:spPr>
        <p:txBody>
          <a:bodyPr vert="horz" wrap="square" lIns="0" tIns="8226" rIns="0" bIns="0" rtlCol="0">
            <a:spAutoFit/>
          </a:bodyPr>
          <a:lstStyle/>
          <a:p>
            <a:pPr marL="8659">
              <a:spcBef>
                <a:spcPts val="65"/>
              </a:spcBef>
            </a:pPr>
            <a:r>
              <a:rPr sz="409" spc="-17" dirty="0">
                <a:latin typeface="Arial"/>
                <a:cs typeface="Arial"/>
              </a:rPr>
              <a:t>FX</a:t>
            </a:r>
            <a:endParaRPr sz="409">
              <a:latin typeface="Arial"/>
              <a:cs typeface="Arial"/>
            </a:endParaRPr>
          </a:p>
        </p:txBody>
      </p:sp>
      <p:grpSp>
        <p:nvGrpSpPr>
          <p:cNvPr id="4639" name="object 4639"/>
          <p:cNvGrpSpPr/>
          <p:nvPr/>
        </p:nvGrpSpPr>
        <p:grpSpPr>
          <a:xfrm>
            <a:off x="933017" y="2408094"/>
            <a:ext cx="8359486" cy="4313526"/>
            <a:chOff x="200025" y="3531870"/>
            <a:chExt cx="12260580" cy="6326505"/>
          </a:xfrm>
        </p:grpSpPr>
        <p:sp>
          <p:nvSpPr>
            <p:cNvPr id="4640" name="object 4640"/>
            <p:cNvSpPr/>
            <p:nvPr/>
          </p:nvSpPr>
          <p:spPr>
            <a:xfrm>
              <a:off x="1445513" y="8516111"/>
              <a:ext cx="0" cy="23495"/>
            </a:xfrm>
            <a:custGeom>
              <a:avLst/>
              <a:gdLst/>
              <a:ahLst/>
              <a:cxnLst/>
              <a:rect l="l" t="t" r="r" b="b"/>
              <a:pathLst>
                <a:path h="23495">
                  <a:moveTo>
                    <a:pt x="0" y="0"/>
                  </a:moveTo>
                  <a:lnTo>
                    <a:pt x="0" y="23240"/>
                  </a:lnTo>
                </a:path>
              </a:pathLst>
            </a:custGeom>
            <a:ln w="3175">
              <a:solidFill>
                <a:srgbClr val="000000"/>
              </a:solidFill>
            </a:ln>
          </p:spPr>
          <p:txBody>
            <a:bodyPr wrap="square" lIns="0" tIns="0" rIns="0" bIns="0" rtlCol="0"/>
            <a:lstStyle/>
            <a:p>
              <a:endParaRPr sz="1227"/>
            </a:p>
          </p:txBody>
        </p:sp>
        <p:sp>
          <p:nvSpPr>
            <p:cNvPr id="4641" name="object 4641"/>
            <p:cNvSpPr/>
            <p:nvPr/>
          </p:nvSpPr>
          <p:spPr>
            <a:xfrm>
              <a:off x="1520571" y="8516111"/>
              <a:ext cx="0" cy="23495"/>
            </a:xfrm>
            <a:custGeom>
              <a:avLst/>
              <a:gdLst/>
              <a:ahLst/>
              <a:cxnLst/>
              <a:rect l="l" t="t" r="r" b="b"/>
              <a:pathLst>
                <a:path h="23495">
                  <a:moveTo>
                    <a:pt x="0" y="0"/>
                  </a:moveTo>
                  <a:lnTo>
                    <a:pt x="0" y="23240"/>
                  </a:lnTo>
                </a:path>
              </a:pathLst>
            </a:custGeom>
            <a:ln w="3175">
              <a:solidFill>
                <a:srgbClr val="000000"/>
              </a:solidFill>
            </a:ln>
          </p:spPr>
          <p:txBody>
            <a:bodyPr wrap="square" lIns="0" tIns="0" rIns="0" bIns="0" rtlCol="0"/>
            <a:lstStyle/>
            <a:p>
              <a:endParaRPr sz="1227"/>
            </a:p>
          </p:txBody>
        </p:sp>
        <p:sp>
          <p:nvSpPr>
            <p:cNvPr id="4642" name="object 4642"/>
            <p:cNvSpPr/>
            <p:nvPr/>
          </p:nvSpPr>
          <p:spPr>
            <a:xfrm>
              <a:off x="1445513" y="8539353"/>
              <a:ext cx="75565" cy="0"/>
            </a:xfrm>
            <a:custGeom>
              <a:avLst/>
              <a:gdLst/>
              <a:ahLst/>
              <a:cxnLst/>
              <a:rect l="l" t="t" r="r" b="b"/>
              <a:pathLst>
                <a:path w="75565">
                  <a:moveTo>
                    <a:pt x="0" y="0"/>
                  </a:moveTo>
                  <a:lnTo>
                    <a:pt x="75056" y="0"/>
                  </a:lnTo>
                </a:path>
              </a:pathLst>
            </a:custGeom>
            <a:ln w="3175">
              <a:solidFill>
                <a:srgbClr val="000000"/>
              </a:solidFill>
            </a:ln>
          </p:spPr>
          <p:txBody>
            <a:bodyPr wrap="square" lIns="0" tIns="0" rIns="0" bIns="0" rtlCol="0"/>
            <a:lstStyle/>
            <a:p>
              <a:endParaRPr sz="1227"/>
            </a:p>
          </p:txBody>
        </p:sp>
        <p:sp>
          <p:nvSpPr>
            <p:cNvPr id="4643" name="object 4643"/>
            <p:cNvSpPr/>
            <p:nvPr/>
          </p:nvSpPr>
          <p:spPr>
            <a:xfrm>
              <a:off x="1445513" y="8516111"/>
              <a:ext cx="75565" cy="0"/>
            </a:xfrm>
            <a:custGeom>
              <a:avLst/>
              <a:gdLst/>
              <a:ahLst/>
              <a:cxnLst/>
              <a:rect l="l" t="t" r="r" b="b"/>
              <a:pathLst>
                <a:path w="75565">
                  <a:moveTo>
                    <a:pt x="0" y="0"/>
                  </a:moveTo>
                  <a:lnTo>
                    <a:pt x="75056" y="0"/>
                  </a:lnTo>
                </a:path>
              </a:pathLst>
            </a:custGeom>
            <a:ln w="3175">
              <a:solidFill>
                <a:srgbClr val="000000"/>
              </a:solidFill>
            </a:ln>
          </p:spPr>
          <p:txBody>
            <a:bodyPr wrap="square" lIns="0" tIns="0" rIns="0" bIns="0" rtlCol="0"/>
            <a:lstStyle/>
            <a:p>
              <a:endParaRPr sz="1227"/>
            </a:p>
          </p:txBody>
        </p:sp>
        <p:sp>
          <p:nvSpPr>
            <p:cNvPr id="4644" name="object 4644"/>
            <p:cNvSpPr/>
            <p:nvPr/>
          </p:nvSpPr>
          <p:spPr>
            <a:xfrm>
              <a:off x="1520571" y="8525636"/>
              <a:ext cx="29845" cy="0"/>
            </a:xfrm>
            <a:custGeom>
              <a:avLst/>
              <a:gdLst/>
              <a:ahLst/>
              <a:cxnLst/>
              <a:rect l="l" t="t" r="r" b="b"/>
              <a:pathLst>
                <a:path w="29844">
                  <a:moveTo>
                    <a:pt x="0" y="0"/>
                  </a:moveTo>
                  <a:lnTo>
                    <a:pt x="29717" y="0"/>
                  </a:lnTo>
                </a:path>
              </a:pathLst>
            </a:custGeom>
            <a:ln w="3175">
              <a:solidFill>
                <a:srgbClr val="000000"/>
              </a:solidFill>
            </a:ln>
          </p:spPr>
          <p:txBody>
            <a:bodyPr wrap="square" lIns="0" tIns="0" rIns="0" bIns="0" rtlCol="0"/>
            <a:lstStyle/>
            <a:p>
              <a:endParaRPr sz="1227"/>
            </a:p>
          </p:txBody>
        </p:sp>
        <p:sp>
          <p:nvSpPr>
            <p:cNvPr id="4645" name="object 4645"/>
            <p:cNvSpPr/>
            <p:nvPr/>
          </p:nvSpPr>
          <p:spPr>
            <a:xfrm>
              <a:off x="12445745" y="9814560"/>
              <a:ext cx="0" cy="43815"/>
            </a:xfrm>
            <a:custGeom>
              <a:avLst/>
              <a:gdLst/>
              <a:ahLst/>
              <a:cxnLst/>
              <a:rect l="l" t="t" r="r" b="b"/>
              <a:pathLst>
                <a:path h="43815">
                  <a:moveTo>
                    <a:pt x="0" y="0"/>
                  </a:moveTo>
                  <a:lnTo>
                    <a:pt x="0" y="43814"/>
                  </a:lnTo>
                </a:path>
              </a:pathLst>
            </a:custGeom>
            <a:ln w="3175">
              <a:solidFill>
                <a:srgbClr val="000000"/>
              </a:solidFill>
            </a:ln>
          </p:spPr>
          <p:txBody>
            <a:bodyPr wrap="square" lIns="0" tIns="0" rIns="0" bIns="0" rtlCol="0"/>
            <a:lstStyle/>
            <a:p>
              <a:endParaRPr sz="1227"/>
            </a:p>
          </p:txBody>
        </p:sp>
        <p:sp>
          <p:nvSpPr>
            <p:cNvPr id="4646" name="object 4646"/>
            <p:cNvSpPr/>
            <p:nvPr/>
          </p:nvSpPr>
          <p:spPr>
            <a:xfrm>
              <a:off x="12460223" y="9814560"/>
              <a:ext cx="0" cy="43815"/>
            </a:xfrm>
            <a:custGeom>
              <a:avLst/>
              <a:gdLst/>
              <a:ahLst/>
              <a:cxnLst/>
              <a:rect l="l" t="t" r="r" b="b"/>
              <a:pathLst>
                <a:path h="43815">
                  <a:moveTo>
                    <a:pt x="0" y="0"/>
                  </a:moveTo>
                  <a:lnTo>
                    <a:pt x="0" y="43814"/>
                  </a:lnTo>
                </a:path>
              </a:pathLst>
            </a:custGeom>
            <a:ln w="3175">
              <a:solidFill>
                <a:srgbClr val="000000"/>
              </a:solidFill>
            </a:ln>
          </p:spPr>
          <p:txBody>
            <a:bodyPr wrap="square" lIns="0" tIns="0" rIns="0" bIns="0" rtlCol="0"/>
            <a:lstStyle/>
            <a:p>
              <a:endParaRPr sz="1227"/>
            </a:p>
          </p:txBody>
        </p:sp>
        <p:sp>
          <p:nvSpPr>
            <p:cNvPr id="4647" name="object 4647"/>
            <p:cNvSpPr/>
            <p:nvPr/>
          </p:nvSpPr>
          <p:spPr>
            <a:xfrm>
              <a:off x="7402068" y="9569196"/>
              <a:ext cx="83185" cy="50165"/>
            </a:xfrm>
            <a:custGeom>
              <a:avLst/>
              <a:gdLst/>
              <a:ahLst/>
              <a:cxnLst/>
              <a:rect l="l" t="t" r="r" b="b"/>
              <a:pathLst>
                <a:path w="83184" h="50165">
                  <a:moveTo>
                    <a:pt x="0" y="49910"/>
                  </a:moveTo>
                  <a:lnTo>
                    <a:pt x="83057" y="49910"/>
                  </a:lnTo>
                  <a:lnTo>
                    <a:pt x="83057" y="0"/>
                  </a:lnTo>
                  <a:lnTo>
                    <a:pt x="0" y="0"/>
                  </a:lnTo>
                  <a:lnTo>
                    <a:pt x="0" y="49910"/>
                  </a:lnTo>
                  <a:close/>
                </a:path>
              </a:pathLst>
            </a:custGeom>
            <a:ln w="3175">
              <a:solidFill>
                <a:srgbClr val="000000"/>
              </a:solidFill>
            </a:ln>
          </p:spPr>
          <p:txBody>
            <a:bodyPr wrap="square" lIns="0" tIns="0" rIns="0" bIns="0" rtlCol="0"/>
            <a:lstStyle/>
            <a:p>
              <a:endParaRPr sz="1227"/>
            </a:p>
          </p:txBody>
        </p:sp>
        <p:sp>
          <p:nvSpPr>
            <p:cNvPr id="4648" name="object 4648"/>
            <p:cNvSpPr/>
            <p:nvPr/>
          </p:nvSpPr>
          <p:spPr>
            <a:xfrm>
              <a:off x="4740402" y="9569196"/>
              <a:ext cx="83185" cy="50165"/>
            </a:xfrm>
            <a:custGeom>
              <a:avLst/>
              <a:gdLst/>
              <a:ahLst/>
              <a:cxnLst/>
              <a:rect l="l" t="t" r="r" b="b"/>
              <a:pathLst>
                <a:path w="83185" h="50165">
                  <a:moveTo>
                    <a:pt x="0" y="49910"/>
                  </a:moveTo>
                  <a:lnTo>
                    <a:pt x="83057" y="49910"/>
                  </a:lnTo>
                  <a:lnTo>
                    <a:pt x="83057" y="0"/>
                  </a:lnTo>
                  <a:lnTo>
                    <a:pt x="0" y="0"/>
                  </a:lnTo>
                  <a:lnTo>
                    <a:pt x="0" y="49910"/>
                  </a:lnTo>
                  <a:close/>
                </a:path>
                <a:path w="83185" h="50165">
                  <a:moveTo>
                    <a:pt x="0" y="49910"/>
                  </a:moveTo>
                  <a:lnTo>
                    <a:pt x="83057" y="0"/>
                  </a:lnTo>
                </a:path>
              </a:pathLst>
            </a:custGeom>
            <a:ln w="3175">
              <a:solidFill>
                <a:srgbClr val="000000"/>
              </a:solidFill>
            </a:ln>
          </p:spPr>
          <p:txBody>
            <a:bodyPr wrap="square" lIns="0" tIns="0" rIns="0" bIns="0" rtlCol="0"/>
            <a:lstStyle/>
            <a:p>
              <a:endParaRPr sz="1227"/>
            </a:p>
          </p:txBody>
        </p:sp>
        <p:sp>
          <p:nvSpPr>
            <p:cNvPr id="4649" name="object 4649"/>
            <p:cNvSpPr/>
            <p:nvPr/>
          </p:nvSpPr>
          <p:spPr>
            <a:xfrm>
              <a:off x="7402068" y="9569196"/>
              <a:ext cx="83185" cy="50165"/>
            </a:xfrm>
            <a:custGeom>
              <a:avLst/>
              <a:gdLst/>
              <a:ahLst/>
              <a:cxnLst/>
              <a:rect l="l" t="t" r="r" b="b"/>
              <a:pathLst>
                <a:path w="83184" h="50165">
                  <a:moveTo>
                    <a:pt x="0" y="49910"/>
                  </a:moveTo>
                  <a:lnTo>
                    <a:pt x="83057" y="0"/>
                  </a:lnTo>
                </a:path>
              </a:pathLst>
            </a:custGeom>
            <a:ln w="3175">
              <a:solidFill>
                <a:srgbClr val="000000"/>
              </a:solidFill>
            </a:ln>
          </p:spPr>
          <p:txBody>
            <a:bodyPr wrap="square" lIns="0" tIns="0" rIns="0" bIns="0" rtlCol="0"/>
            <a:lstStyle/>
            <a:p>
              <a:endParaRPr sz="1227"/>
            </a:p>
          </p:txBody>
        </p:sp>
        <p:sp>
          <p:nvSpPr>
            <p:cNvPr id="4650" name="object 4650"/>
            <p:cNvSpPr/>
            <p:nvPr/>
          </p:nvSpPr>
          <p:spPr>
            <a:xfrm>
              <a:off x="748665" y="9814560"/>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4651" name="object 4651"/>
            <p:cNvSpPr/>
            <p:nvPr/>
          </p:nvSpPr>
          <p:spPr>
            <a:xfrm>
              <a:off x="752855" y="9810369"/>
              <a:ext cx="74930" cy="0"/>
            </a:xfrm>
            <a:custGeom>
              <a:avLst/>
              <a:gdLst/>
              <a:ahLst/>
              <a:cxnLst/>
              <a:rect l="l" t="t" r="r" b="b"/>
              <a:pathLst>
                <a:path w="74930">
                  <a:moveTo>
                    <a:pt x="0" y="0"/>
                  </a:moveTo>
                  <a:lnTo>
                    <a:pt x="74675" y="0"/>
                  </a:lnTo>
                </a:path>
              </a:pathLst>
            </a:custGeom>
            <a:ln w="3175">
              <a:solidFill>
                <a:srgbClr val="000000"/>
              </a:solidFill>
            </a:ln>
          </p:spPr>
          <p:txBody>
            <a:bodyPr wrap="square" lIns="0" tIns="0" rIns="0" bIns="0" rtlCol="0"/>
            <a:lstStyle/>
            <a:p>
              <a:endParaRPr sz="1227"/>
            </a:p>
          </p:txBody>
        </p:sp>
        <p:sp>
          <p:nvSpPr>
            <p:cNvPr id="4652" name="object 4652"/>
            <p:cNvSpPr/>
            <p:nvPr/>
          </p:nvSpPr>
          <p:spPr>
            <a:xfrm>
              <a:off x="754380" y="9808845"/>
              <a:ext cx="71755" cy="0"/>
            </a:xfrm>
            <a:custGeom>
              <a:avLst/>
              <a:gdLst/>
              <a:ahLst/>
              <a:cxnLst/>
              <a:rect l="l" t="t" r="r" b="b"/>
              <a:pathLst>
                <a:path w="71755">
                  <a:moveTo>
                    <a:pt x="0" y="0"/>
                  </a:moveTo>
                  <a:lnTo>
                    <a:pt x="71246" y="0"/>
                  </a:lnTo>
                </a:path>
              </a:pathLst>
            </a:custGeom>
            <a:ln w="3175">
              <a:solidFill>
                <a:srgbClr val="000000"/>
              </a:solidFill>
            </a:ln>
          </p:spPr>
          <p:txBody>
            <a:bodyPr wrap="square" lIns="0" tIns="0" rIns="0" bIns="0" rtlCol="0"/>
            <a:lstStyle/>
            <a:p>
              <a:endParaRPr sz="1227"/>
            </a:p>
          </p:txBody>
        </p:sp>
        <p:sp>
          <p:nvSpPr>
            <p:cNvPr id="4653" name="object 4653"/>
            <p:cNvSpPr/>
            <p:nvPr/>
          </p:nvSpPr>
          <p:spPr>
            <a:xfrm>
              <a:off x="754380" y="9770745"/>
              <a:ext cx="71755" cy="0"/>
            </a:xfrm>
            <a:custGeom>
              <a:avLst/>
              <a:gdLst/>
              <a:ahLst/>
              <a:cxnLst/>
              <a:rect l="l" t="t" r="r" b="b"/>
              <a:pathLst>
                <a:path w="71755">
                  <a:moveTo>
                    <a:pt x="0" y="0"/>
                  </a:moveTo>
                  <a:lnTo>
                    <a:pt x="71246" y="0"/>
                  </a:lnTo>
                </a:path>
              </a:pathLst>
            </a:custGeom>
            <a:ln w="3175">
              <a:solidFill>
                <a:srgbClr val="000000"/>
              </a:solidFill>
            </a:ln>
          </p:spPr>
          <p:txBody>
            <a:bodyPr wrap="square" lIns="0" tIns="0" rIns="0" bIns="0" rtlCol="0"/>
            <a:lstStyle/>
            <a:p>
              <a:endParaRPr sz="1227"/>
            </a:p>
          </p:txBody>
        </p:sp>
        <p:sp>
          <p:nvSpPr>
            <p:cNvPr id="4654" name="object 4654"/>
            <p:cNvSpPr/>
            <p:nvPr/>
          </p:nvSpPr>
          <p:spPr>
            <a:xfrm>
              <a:off x="752855" y="9768840"/>
              <a:ext cx="74930" cy="0"/>
            </a:xfrm>
            <a:custGeom>
              <a:avLst/>
              <a:gdLst/>
              <a:ahLst/>
              <a:cxnLst/>
              <a:rect l="l" t="t" r="r" b="b"/>
              <a:pathLst>
                <a:path w="74930">
                  <a:moveTo>
                    <a:pt x="0" y="0"/>
                  </a:moveTo>
                  <a:lnTo>
                    <a:pt x="74675" y="0"/>
                  </a:lnTo>
                </a:path>
              </a:pathLst>
            </a:custGeom>
            <a:ln w="3175">
              <a:solidFill>
                <a:srgbClr val="000000"/>
              </a:solidFill>
            </a:ln>
          </p:spPr>
          <p:txBody>
            <a:bodyPr wrap="square" lIns="0" tIns="0" rIns="0" bIns="0" rtlCol="0"/>
            <a:lstStyle/>
            <a:p>
              <a:endParaRPr sz="1227"/>
            </a:p>
          </p:txBody>
        </p:sp>
        <p:sp>
          <p:nvSpPr>
            <p:cNvPr id="4655" name="object 4655"/>
            <p:cNvSpPr/>
            <p:nvPr/>
          </p:nvSpPr>
          <p:spPr>
            <a:xfrm>
              <a:off x="748665" y="9764648"/>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4656" name="object 4656"/>
            <p:cNvSpPr/>
            <p:nvPr/>
          </p:nvSpPr>
          <p:spPr>
            <a:xfrm>
              <a:off x="561593" y="9764648"/>
              <a:ext cx="0" cy="50165"/>
            </a:xfrm>
            <a:custGeom>
              <a:avLst/>
              <a:gdLst/>
              <a:ahLst/>
              <a:cxnLst/>
              <a:rect l="l" t="t" r="r" b="b"/>
              <a:pathLst>
                <a:path h="50165">
                  <a:moveTo>
                    <a:pt x="0" y="49910"/>
                  </a:moveTo>
                  <a:lnTo>
                    <a:pt x="0" y="0"/>
                  </a:lnTo>
                </a:path>
              </a:pathLst>
            </a:custGeom>
            <a:ln w="3175">
              <a:solidFill>
                <a:srgbClr val="000000"/>
              </a:solidFill>
            </a:ln>
          </p:spPr>
          <p:txBody>
            <a:bodyPr wrap="square" lIns="0" tIns="0" rIns="0" bIns="0" rtlCol="0"/>
            <a:lstStyle/>
            <a:p>
              <a:endParaRPr sz="1227"/>
            </a:p>
          </p:txBody>
        </p:sp>
        <p:sp>
          <p:nvSpPr>
            <p:cNvPr id="4657" name="object 4657"/>
            <p:cNvSpPr/>
            <p:nvPr/>
          </p:nvSpPr>
          <p:spPr>
            <a:xfrm>
              <a:off x="557402" y="9768840"/>
              <a:ext cx="0" cy="41910"/>
            </a:xfrm>
            <a:custGeom>
              <a:avLst/>
              <a:gdLst/>
              <a:ahLst/>
              <a:cxnLst/>
              <a:rect l="l" t="t" r="r" b="b"/>
              <a:pathLst>
                <a:path h="41909">
                  <a:moveTo>
                    <a:pt x="0" y="41528"/>
                  </a:moveTo>
                  <a:lnTo>
                    <a:pt x="0" y="0"/>
                  </a:lnTo>
                </a:path>
              </a:pathLst>
            </a:custGeom>
            <a:ln w="3175">
              <a:solidFill>
                <a:srgbClr val="000000"/>
              </a:solidFill>
            </a:ln>
          </p:spPr>
          <p:txBody>
            <a:bodyPr wrap="square" lIns="0" tIns="0" rIns="0" bIns="0" rtlCol="0"/>
            <a:lstStyle/>
            <a:p>
              <a:endParaRPr sz="1227"/>
            </a:p>
          </p:txBody>
        </p:sp>
        <p:sp>
          <p:nvSpPr>
            <p:cNvPr id="4658" name="object 4658"/>
            <p:cNvSpPr/>
            <p:nvPr/>
          </p:nvSpPr>
          <p:spPr>
            <a:xfrm>
              <a:off x="555879" y="9770745"/>
              <a:ext cx="0" cy="38100"/>
            </a:xfrm>
            <a:custGeom>
              <a:avLst/>
              <a:gdLst/>
              <a:ahLst/>
              <a:cxnLst/>
              <a:rect l="l" t="t" r="r" b="b"/>
              <a:pathLst>
                <a:path h="38100">
                  <a:moveTo>
                    <a:pt x="0" y="38099"/>
                  </a:moveTo>
                  <a:lnTo>
                    <a:pt x="0" y="0"/>
                  </a:lnTo>
                </a:path>
              </a:pathLst>
            </a:custGeom>
            <a:ln w="3175">
              <a:solidFill>
                <a:srgbClr val="000000"/>
              </a:solidFill>
            </a:ln>
          </p:spPr>
          <p:txBody>
            <a:bodyPr wrap="square" lIns="0" tIns="0" rIns="0" bIns="0" rtlCol="0"/>
            <a:lstStyle/>
            <a:p>
              <a:endParaRPr sz="1227"/>
            </a:p>
          </p:txBody>
        </p:sp>
        <p:sp>
          <p:nvSpPr>
            <p:cNvPr id="4659" name="object 4659"/>
            <p:cNvSpPr/>
            <p:nvPr/>
          </p:nvSpPr>
          <p:spPr>
            <a:xfrm>
              <a:off x="748665" y="9764648"/>
              <a:ext cx="0" cy="50165"/>
            </a:xfrm>
            <a:custGeom>
              <a:avLst/>
              <a:gdLst/>
              <a:ahLst/>
              <a:cxnLst/>
              <a:rect l="l" t="t" r="r" b="b"/>
              <a:pathLst>
                <a:path h="50165">
                  <a:moveTo>
                    <a:pt x="0" y="49910"/>
                  </a:moveTo>
                  <a:lnTo>
                    <a:pt x="0" y="0"/>
                  </a:lnTo>
                </a:path>
              </a:pathLst>
            </a:custGeom>
            <a:ln w="3175">
              <a:solidFill>
                <a:srgbClr val="000000"/>
              </a:solidFill>
            </a:ln>
          </p:spPr>
          <p:txBody>
            <a:bodyPr wrap="square" lIns="0" tIns="0" rIns="0" bIns="0" rtlCol="0"/>
            <a:lstStyle/>
            <a:p>
              <a:endParaRPr sz="1227"/>
            </a:p>
          </p:txBody>
        </p:sp>
        <p:sp>
          <p:nvSpPr>
            <p:cNvPr id="4660" name="object 4660"/>
            <p:cNvSpPr/>
            <p:nvPr/>
          </p:nvSpPr>
          <p:spPr>
            <a:xfrm>
              <a:off x="752855" y="9768840"/>
              <a:ext cx="0" cy="41910"/>
            </a:xfrm>
            <a:custGeom>
              <a:avLst/>
              <a:gdLst/>
              <a:ahLst/>
              <a:cxnLst/>
              <a:rect l="l" t="t" r="r" b="b"/>
              <a:pathLst>
                <a:path h="41909">
                  <a:moveTo>
                    <a:pt x="0" y="41528"/>
                  </a:moveTo>
                  <a:lnTo>
                    <a:pt x="0" y="0"/>
                  </a:lnTo>
                </a:path>
              </a:pathLst>
            </a:custGeom>
            <a:ln w="3175">
              <a:solidFill>
                <a:srgbClr val="000000"/>
              </a:solidFill>
            </a:ln>
          </p:spPr>
          <p:txBody>
            <a:bodyPr wrap="square" lIns="0" tIns="0" rIns="0" bIns="0" rtlCol="0"/>
            <a:lstStyle/>
            <a:p>
              <a:endParaRPr sz="1227"/>
            </a:p>
          </p:txBody>
        </p:sp>
        <p:sp>
          <p:nvSpPr>
            <p:cNvPr id="4661" name="object 4661"/>
            <p:cNvSpPr/>
            <p:nvPr/>
          </p:nvSpPr>
          <p:spPr>
            <a:xfrm>
              <a:off x="754380" y="9770745"/>
              <a:ext cx="0" cy="38100"/>
            </a:xfrm>
            <a:custGeom>
              <a:avLst/>
              <a:gdLst/>
              <a:ahLst/>
              <a:cxnLst/>
              <a:rect l="l" t="t" r="r" b="b"/>
              <a:pathLst>
                <a:path h="38100">
                  <a:moveTo>
                    <a:pt x="0" y="38099"/>
                  </a:moveTo>
                  <a:lnTo>
                    <a:pt x="0" y="0"/>
                  </a:lnTo>
                </a:path>
              </a:pathLst>
            </a:custGeom>
            <a:ln w="3175">
              <a:solidFill>
                <a:srgbClr val="000000"/>
              </a:solidFill>
            </a:ln>
          </p:spPr>
          <p:txBody>
            <a:bodyPr wrap="square" lIns="0" tIns="0" rIns="0" bIns="0" rtlCol="0"/>
            <a:lstStyle/>
            <a:p>
              <a:endParaRPr sz="1227"/>
            </a:p>
          </p:txBody>
        </p:sp>
        <p:sp>
          <p:nvSpPr>
            <p:cNvPr id="4662" name="object 4662"/>
            <p:cNvSpPr/>
            <p:nvPr/>
          </p:nvSpPr>
          <p:spPr>
            <a:xfrm>
              <a:off x="447675" y="9509379"/>
              <a:ext cx="100330" cy="0"/>
            </a:xfrm>
            <a:custGeom>
              <a:avLst/>
              <a:gdLst/>
              <a:ahLst/>
              <a:cxnLst/>
              <a:rect l="l" t="t" r="r" b="b"/>
              <a:pathLst>
                <a:path w="100329">
                  <a:moveTo>
                    <a:pt x="0" y="0"/>
                  </a:moveTo>
                  <a:lnTo>
                    <a:pt x="99821" y="0"/>
                  </a:lnTo>
                </a:path>
              </a:pathLst>
            </a:custGeom>
            <a:ln w="3175">
              <a:solidFill>
                <a:srgbClr val="000000"/>
              </a:solidFill>
            </a:ln>
          </p:spPr>
          <p:txBody>
            <a:bodyPr wrap="square" lIns="0" tIns="0" rIns="0" bIns="0" rtlCol="0"/>
            <a:lstStyle/>
            <a:p>
              <a:endParaRPr sz="1227"/>
            </a:p>
          </p:txBody>
        </p:sp>
        <p:sp>
          <p:nvSpPr>
            <p:cNvPr id="4663" name="object 4663"/>
            <p:cNvSpPr/>
            <p:nvPr/>
          </p:nvSpPr>
          <p:spPr>
            <a:xfrm>
              <a:off x="547497" y="9509379"/>
              <a:ext cx="0" cy="5080"/>
            </a:xfrm>
            <a:custGeom>
              <a:avLst/>
              <a:gdLst/>
              <a:ahLst/>
              <a:cxnLst/>
              <a:rect l="l" t="t" r="r" b="b"/>
              <a:pathLst>
                <a:path h="5079">
                  <a:moveTo>
                    <a:pt x="0" y="0"/>
                  </a:moveTo>
                  <a:lnTo>
                    <a:pt x="0" y="4952"/>
                  </a:lnTo>
                </a:path>
              </a:pathLst>
            </a:custGeom>
            <a:ln w="3175">
              <a:solidFill>
                <a:srgbClr val="000000"/>
              </a:solidFill>
            </a:ln>
          </p:spPr>
          <p:txBody>
            <a:bodyPr wrap="square" lIns="0" tIns="0" rIns="0" bIns="0" rtlCol="0"/>
            <a:lstStyle/>
            <a:p>
              <a:endParaRPr sz="1227"/>
            </a:p>
          </p:txBody>
        </p:sp>
        <p:sp>
          <p:nvSpPr>
            <p:cNvPr id="4664" name="object 4664"/>
            <p:cNvSpPr/>
            <p:nvPr/>
          </p:nvSpPr>
          <p:spPr>
            <a:xfrm>
              <a:off x="447675" y="9514332"/>
              <a:ext cx="100330" cy="0"/>
            </a:xfrm>
            <a:custGeom>
              <a:avLst/>
              <a:gdLst/>
              <a:ahLst/>
              <a:cxnLst/>
              <a:rect l="l" t="t" r="r" b="b"/>
              <a:pathLst>
                <a:path w="100329">
                  <a:moveTo>
                    <a:pt x="99821" y="0"/>
                  </a:moveTo>
                  <a:lnTo>
                    <a:pt x="0" y="0"/>
                  </a:lnTo>
                </a:path>
              </a:pathLst>
            </a:custGeom>
            <a:ln w="3175">
              <a:solidFill>
                <a:srgbClr val="000000"/>
              </a:solidFill>
            </a:ln>
          </p:spPr>
          <p:txBody>
            <a:bodyPr wrap="square" lIns="0" tIns="0" rIns="0" bIns="0" rtlCol="0"/>
            <a:lstStyle/>
            <a:p>
              <a:endParaRPr sz="1227"/>
            </a:p>
          </p:txBody>
        </p:sp>
        <p:sp>
          <p:nvSpPr>
            <p:cNvPr id="4665" name="object 4665"/>
            <p:cNvSpPr/>
            <p:nvPr/>
          </p:nvSpPr>
          <p:spPr>
            <a:xfrm>
              <a:off x="447675" y="9509379"/>
              <a:ext cx="0" cy="5080"/>
            </a:xfrm>
            <a:custGeom>
              <a:avLst/>
              <a:gdLst/>
              <a:ahLst/>
              <a:cxnLst/>
              <a:rect l="l" t="t" r="r" b="b"/>
              <a:pathLst>
                <a:path h="5079">
                  <a:moveTo>
                    <a:pt x="0" y="4952"/>
                  </a:moveTo>
                  <a:lnTo>
                    <a:pt x="0" y="0"/>
                  </a:lnTo>
                </a:path>
              </a:pathLst>
            </a:custGeom>
            <a:ln w="3175">
              <a:solidFill>
                <a:srgbClr val="000000"/>
              </a:solidFill>
            </a:ln>
          </p:spPr>
          <p:txBody>
            <a:bodyPr wrap="square" lIns="0" tIns="0" rIns="0" bIns="0" rtlCol="0"/>
            <a:lstStyle/>
            <a:p>
              <a:endParaRPr sz="1227"/>
            </a:p>
          </p:txBody>
        </p:sp>
        <p:sp>
          <p:nvSpPr>
            <p:cNvPr id="4666" name="object 4666"/>
            <p:cNvSpPr/>
            <p:nvPr/>
          </p:nvSpPr>
          <p:spPr>
            <a:xfrm>
              <a:off x="447865" y="9509192"/>
              <a:ext cx="99695" cy="99695"/>
            </a:xfrm>
            <a:custGeom>
              <a:avLst/>
              <a:gdLst/>
              <a:ahLst/>
              <a:cxnLst/>
              <a:rect l="l" t="t" r="r" b="b"/>
              <a:pathLst>
                <a:path w="99695" h="99695">
                  <a:moveTo>
                    <a:pt x="0" y="99627"/>
                  </a:moveTo>
                  <a:lnTo>
                    <a:pt x="38780" y="91798"/>
                  </a:lnTo>
                  <a:lnTo>
                    <a:pt x="70447" y="70446"/>
                  </a:lnTo>
                  <a:lnTo>
                    <a:pt x="91798" y="38778"/>
                  </a:lnTo>
                  <a:lnTo>
                    <a:pt x="99627" y="0"/>
                  </a:lnTo>
                </a:path>
              </a:pathLst>
            </a:custGeom>
            <a:ln w="3175">
              <a:solidFill>
                <a:srgbClr val="000000"/>
              </a:solidFill>
            </a:ln>
          </p:spPr>
          <p:txBody>
            <a:bodyPr wrap="square" lIns="0" tIns="0" rIns="0" bIns="0" rtlCol="0"/>
            <a:lstStyle/>
            <a:p>
              <a:endParaRPr sz="1227"/>
            </a:p>
          </p:txBody>
        </p:sp>
        <p:sp>
          <p:nvSpPr>
            <p:cNvPr id="4667" name="object 4667"/>
            <p:cNvSpPr/>
            <p:nvPr/>
          </p:nvSpPr>
          <p:spPr>
            <a:xfrm>
              <a:off x="447675" y="9709022"/>
              <a:ext cx="100330" cy="0"/>
            </a:xfrm>
            <a:custGeom>
              <a:avLst/>
              <a:gdLst/>
              <a:ahLst/>
              <a:cxnLst/>
              <a:rect l="l" t="t" r="r" b="b"/>
              <a:pathLst>
                <a:path w="100329">
                  <a:moveTo>
                    <a:pt x="0" y="0"/>
                  </a:moveTo>
                  <a:lnTo>
                    <a:pt x="99821" y="0"/>
                  </a:lnTo>
                </a:path>
              </a:pathLst>
            </a:custGeom>
            <a:ln w="3175">
              <a:solidFill>
                <a:srgbClr val="000000"/>
              </a:solidFill>
            </a:ln>
          </p:spPr>
          <p:txBody>
            <a:bodyPr wrap="square" lIns="0" tIns="0" rIns="0" bIns="0" rtlCol="0"/>
            <a:lstStyle/>
            <a:p>
              <a:endParaRPr sz="1227"/>
            </a:p>
          </p:txBody>
        </p:sp>
        <p:sp>
          <p:nvSpPr>
            <p:cNvPr id="4668" name="object 4668"/>
            <p:cNvSpPr/>
            <p:nvPr/>
          </p:nvSpPr>
          <p:spPr>
            <a:xfrm>
              <a:off x="547497" y="9704070"/>
              <a:ext cx="0" cy="5080"/>
            </a:xfrm>
            <a:custGeom>
              <a:avLst/>
              <a:gdLst/>
              <a:ahLst/>
              <a:cxnLst/>
              <a:rect l="l" t="t" r="r" b="b"/>
              <a:pathLst>
                <a:path h="5079">
                  <a:moveTo>
                    <a:pt x="0" y="4952"/>
                  </a:moveTo>
                  <a:lnTo>
                    <a:pt x="0" y="0"/>
                  </a:lnTo>
                </a:path>
              </a:pathLst>
            </a:custGeom>
            <a:ln w="3175">
              <a:solidFill>
                <a:srgbClr val="000000"/>
              </a:solidFill>
            </a:ln>
          </p:spPr>
          <p:txBody>
            <a:bodyPr wrap="square" lIns="0" tIns="0" rIns="0" bIns="0" rtlCol="0"/>
            <a:lstStyle/>
            <a:p>
              <a:endParaRPr sz="1227"/>
            </a:p>
          </p:txBody>
        </p:sp>
        <p:sp>
          <p:nvSpPr>
            <p:cNvPr id="4669" name="object 4669"/>
            <p:cNvSpPr/>
            <p:nvPr/>
          </p:nvSpPr>
          <p:spPr>
            <a:xfrm>
              <a:off x="447675" y="9704070"/>
              <a:ext cx="100330" cy="0"/>
            </a:xfrm>
            <a:custGeom>
              <a:avLst/>
              <a:gdLst/>
              <a:ahLst/>
              <a:cxnLst/>
              <a:rect l="l" t="t" r="r" b="b"/>
              <a:pathLst>
                <a:path w="100329">
                  <a:moveTo>
                    <a:pt x="99821" y="0"/>
                  </a:moveTo>
                  <a:lnTo>
                    <a:pt x="0" y="0"/>
                  </a:lnTo>
                </a:path>
              </a:pathLst>
            </a:custGeom>
            <a:ln w="3175">
              <a:solidFill>
                <a:srgbClr val="000000"/>
              </a:solidFill>
            </a:ln>
          </p:spPr>
          <p:txBody>
            <a:bodyPr wrap="square" lIns="0" tIns="0" rIns="0" bIns="0" rtlCol="0"/>
            <a:lstStyle/>
            <a:p>
              <a:endParaRPr sz="1227"/>
            </a:p>
          </p:txBody>
        </p:sp>
        <p:sp>
          <p:nvSpPr>
            <p:cNvPr id="4670" name="object 4670"/>
            <p:cNvSpPr/>
            <p:nvPr/>
          </p:nvSpPr>
          <p:spPr>
            <a:xfrm>
              <a:off x="447675" y="9704070"/>
              <a:ext cx="0" cy="5080"/>
            </a:xfrm>
            <a:custGeom>
              <a:avLst/>
              <a:gdLst/>
              <a:ahLst/>
              <a:cxnLst/>
              <a:rect l="l" t="t" r="r" b="b"/>
              <a:pathLst>
                <a:path h="5079">
                  <a:moveTo>
                    <a:pt x="0" y="0"/>
                  </a:moveTo>
                  <a:lnTo>
                    <a:pt x="0" y="4952"/>
                  </a:lnTo>
                </a:path>
              </a:pathLst>
            </a:custGeom>
            <a:ln w="3175">
              <a:solidFill>
                <a:srgbClr val="000000"/>
              </a:solidFill>
            </a:ln>
          </p:spPr>
          <p:txBody>
            <a:bodyPr wrap="square" lIns="0" tIns="0" rIns="0" bIns="0" rtlCol="0"/>
            <a:lstStyle/>
            <a:p>
              <a:endParaRPr sz="1227"/>
            </a:p>
          </p:txBody>
        </p:sp>
        <p:sp>
          <p:nvSpPr>
            <p:cNvPr id="4671" name="object 4671"/>
            <p:cNvSpPr/>
            <p:nvPr/>
          </p:nvSpPr>
          <p:spPr>
            <a:xfrm>
              <a:off x="447869" y="9609204"/>
              <a:ext cx="99695" cy="99695"/>
            </a:xfrm>
            <a:custGeom>
              <a:avLst/>
              <a:gdLst/>
              <a:ahLst/>
              <a:cxnLst/>
              <a:rect l="l" t="t" r="r" b="b"/>
              <a:pathLst>
                <a:path w="99695" h="99695">
                  <a:moveTo>
                    <a:pt x="99627" y="99627"/>
                  </a:moveTo>
                  <a:lnTo>
                    <a:pt x="91798" y="60847"/>
                  </a:lnTo>
                  <a:lnTo>
                    <a:pt x="70446" y="29179"/>
                  </a:lnTo>
                  <a:lnTo>
                    <a:pt x="38778" y="7829"/>
                  </a:lnTo>
                  <a:lnTo>
                    <a:pt x="0" y="0"/>
                  </a:lnTo>
                </a:path>
              </a:pathLst>
            </a:custGeom>
            <a:ln w="3175">
              <a:solidFill>
                <a:srgbClr val="000000"/>
              </a:solidFill>
            </a:ln>
          </p:spPr>
          <p:txBody>
            <a:bodyPr wrap="square" lIns="0" tIns="0" rIns="0" bIns="0" rtlCol="0"/>
            <a:lstStyle/>
            <a:p>
              <a:endParaRPr sz="1227"/>
            </a:p>
          </p:txBody>
        </p:sp>
        <p:sp>
          <p:nvSpPr>
            <p:cNvPr id="4672" name="object 4672"/>
            <p:cNvSpPr/>
            <p:nvPr/>
          </p:nvSpPr>
          <p:spPr>
            <a:xfrm>
              <a:off x="455675" y="9714738"/>
              <a:ext cx="0" cy="22225"/>
            </a:xfrm>
            <a:custGeom>
              <a:avLst/>
              <a:gdLst/>
              <a:ahLst/>
              <a:cxnLst/>
              <a:rect l="l" t="t" r="r" b="b"/>
              <a:pathLst>
                <a:path h="22225">
                  <a:moveTo>
                    <a:pt x="0" y="0"/>
                  </a:moveTo>
                  <a:lnTo>
                    <a:pt x="0" y="22097"/>
                  </a:lnTo>
                </a:path>
              </a:pathLst>
            </a:custGeom>
            <a:ln w="3175">
              <a:solidFill>
                <a:srgbClr val="000000"/>
              </a:solidFill>
            </a:ln>
          </p:spPr>
          <p:txBody>
            <a:bodyPr wrap="square" lIns="0" tIns="0" rIns="0" bIns="0" rtlCol="0"/>
            <a:lstStyle/>
            <a:p>
              <a:endParaRPr sz="1227"/>
            </a:p>
          </p:txBody>
        </p:sp>
        <p:sp>
          <p:nvSpPr>
            <p:cNvPr id="4673" name="object 4673"/>
            <p:cNvSpPr/>
            <p:nvPr/>
          </p:nvSpPr>
          <p:spPr>
            <a:xfrm>
              <a:off x="455675" y="9742551"/>
              <a:ext cx="0" cy="17145"/>
            </a:xfrm>
            <a:custGeom>
              <a:avLst/>
              <a:gdLst/>
              <a:ahLst/>
              <a:cxnLst/>
              <a:rect l="l" t="t" r="r" b="b"/>
              <a:pathLst>
                <a:path h="17145">
                  <a:moveTo>
                    <a:pt x="0" y="0"/>
                  </a:moveTo>
                  <a:lnTo>
                    <a:pt x="0" y="16763"/>
                  </a:lnTo>
                </a:path>
              </a:pathLst>
            </a:custGeom>
            <a:ln w="3175">
              <a:solidFill>
                <a:srgbClr val="000000"/>
              </a:solidFill>
            </a:ln>
          </p:spPr>
          <p:txBody>
            <a:bodyPr wrap="square" lIns="0" tIns="0" rIns="0" bIns="0" rtlCol="0"/>
            <a:lstStyle/>
            <a:p>
              <a:endParaRPr sz="1227"/>
            </a:p>
          </p:txBody>
        </p:sp>
        <p:sp>
          <p:nvSpPr>
            <p:cNvPr id="4674" name="object 4674"/>
            <p:cNvSpPr/>
            <p:nvPr/>
          </p:nvSpPr>
          <p:spPr>
            <a:xfrm>
              <a:off x="436625" y="9742551"/>
              <a:ext cx="22225" cy="0"/>
            </a:xfrm>
            <a:custGeom>
              <a:avLst/>
              <a:gdLst/>
              <a:ahLst/>
              <a:cxnLst/>
              <a:rect l="l" t="t" r="r" b="b"/>
              <a:pathLst>
                <a:path w="22225">
                  <a:moveTo>
                    <a:pt x="22097" y="0"/>
                  </a:moveTo>
                  <a:lnTo>
                    <a:pt x="0" y="0"/>
                  </a:lnTo>
                </a:path>
              </a:pathLst>
            </a:custGeom>
            <a:ln w="3175">
              <a:solidFill>
                <a:srgbClr val="000000"/>
              </a:solidFill>
            </a:ln>
          </p:spPr>
          <p:txBody>
            <a:bodyPr wrap="square" lIns="0" tIns="0" rIns="0" bIns="0" rtlCol="0"/>
            <a:lstStyle/>
            <a:p>
              <a:endParaRPr sz="1227"/>
            </a:p>
          </p:txBody>
        </p:sp>
        <p:sp>
          <p:nvSpPr>
            <p:cNvPr id="4675" name="object 4675"/>
            <p:cNvSpPr/>
            <p:nvPr/>
          </p:nvSpPr>
          <p:spPr>
            <a:xfrm>
              <a:off x="436625" y="9736835"/>
              <a:ext cx="22225" cy="0"/>
            </a:xfrm>
            <a:custGeom>
              <a:avLst/>
              <a:gdLst/>
              <a:ahLst/>
              <a:cxnLst/>
              <a:rect l="l" t="t" r="r" b="b"/>
              <a:pathLst>
                <a:path w="22225">
                  <a:moveTo>
                    <a:pt x="0" y="0"/>
                  </a:moveTo>
                  <a:lnTo>
                    <a:pt x="22097" y="0"/>
                  </a:lnTo>
                </a:path>
              </a:pathLst>
            </a:custGeom>
            <a:ln w="3175">
              <a:solidFill>
                <a:srgbClr val="000000"/>
              </a:solidFill>
            </a:ln>
          </p:spPr>
          <p:txBody>
            <a:bodyPr wrap="square" lIns="0" tIns="0" rIns="0" bIns="0" rtlCol="0"/>
            <a:lstStyle/>
            <a:p>
              <a:endParaRPr sz="1227"/>
            </a:p>
          </p:txBody>
        </p:sp>
        <p:sp>
          <p:nvSpPr>
            <p:cNvPr id="4676" name="object 4676"/>
            <p:cNvSpPr/>
            <p:nvPr/>
          </p:nvSpPr>
          <p:spPr>
            <a:xfrm>
              <a:off x="436625" y="9714738"/>
              <a:ext cx="22225" cy="0"/>
            </a:xfrm>
            <a:custGeom>
              <a:avLst/>
              <a:gdLst/>
              <a:ahLst/>
              <a:cxnLst/>
              <a:rect l="l" t="t" r="r" b="b"/>
              <a:pathLst>
                <a:path w="22225">
                  <a:moveTo>
                    <a:pt x="22097" y="0"/>
                  </a:moveTo>
                  <a:lnTo>
                    <a:pt x="0" y="0"/>
                  </a:lnTo>
                </a:path>
              </a:pathLst>
            </a:custGeom>
            <a:ln w="3175">
              <a:solidFill>
                <a:srgbClr val="000000"/>
              </a:solidFill>
            </a:ln>
          </p:spPr>
          <p:txBody>
            <a:bodyPr wrap="square" lIns="0" tIns="0" rIns="0" bIns="0" rtlCol="0"/>
            <a:lstStyle/>
            <a:p>
              <a:endParaRPr sz="1227"/>
            </a:p>
          </p:txBody>
        </p:sp>
        <p:sp>
          <p:nvSpPr>
            <p:cNvPr id="4677" name="object 4677"/>
            <p:cNvSpPr/>
            <p:nvPr/>
          </p:nvSpPr>
          <p:spPr>
            <a:xfrm>
              <a:off x="436625" y="9709404"/>
              <a:ext cx="22225" cy="0"/>
            </a:xfrm>
            <a:custGeom>
              <a:avLst/>
              <a:gdLst/>
              <a:ahLst/>
              <a:cxnLst/>
              <a:rect l="l" t="t" r="r" b="b"/>
              <a:pathLst>
                <a:path w="22225">
                  <a:moveTo>
                    <a:pt x="0" y="0"/>
                  </a:moveTo>
                  <a:lnTo>
                    <a:pt x="22097" y="0"/>
                  </a:lnTo>
                </a:path>
              </a:pathLst>
            </a:custGeom>
            <a:ln w="3175">
              <a:solidFill>
                <a:srgbClr val="000000"/>
              </a:solidFill>
            </a:ln>
          </p:spPr>
          <p:txBody>
            <a:bodyPr wrap="square" lIns="0" tIns="0" rIns="0" bIns="0" rtlCol="0"/>
            <a:lstStyle/>
            <a:p>
              <a:endParaRPr sz="1227"/>
            </a:p>
          </p:txBody>
        </p:sp>
        <p:sp>
          <p:nvSpPr>
            <p:cNvPr id="4678" name="object 4678"/>
            <p:cNvSpPr/>
            <p:nvPr/>
          </p:nvSpPr>
          <p:spPr>
            <a:xfrm>
              <a:off x="458724" y="9709404"/>
              <a:ext cx="0" cy="55244"/>
            </a:xfrm>
            <a:custGeom>
              <a:avLst/>
              <a:gdLst/>
              <a:ahLst/>
              <a:cxnLst/>
              <a:rect l="l" t="t" r="r" b="b"/>
              <a:pathLst>
                <a:path h="55245">
                  <a:moveTo>
                    <a:pt x="0" y="0"/>
                  </a:moveTo>
                  <a:lnTo>
                    <a:pt x="0" y="55244"/>
                  </a:lnTo>
                </a:path>
              </a:pathLst>
            </a:custGeom>
            <a:ln w="3175">
              <a:solidFill>
                <a:srgbClr val="000000"/>
              </a:solidFill>
            </a:ln>
          </p:spPr>
          <p:txBody>
            <a:bodyPr wrap="square" lIns="0" tIns="0" rIns="0" bIns="0" rtlCol="0"/>
            <a:lstStyle/>
            <a:p>
              <a:endParaRPr sz="1227"/>
            </a:p>
          </p:txBody>
        </p:sp>
        <p:sp>
          <p:nvSpPr>
            <p:cNvPr id="4679" name="object 4679"/>
            <p:cNvSpPr/>
            <p:nvPr/>
          </p:nvSpPr>
          <p:spPr>
            <a:xfrm>
              <a:off x="436625" y="9709404"/>
              <a:ext cx="0" cy="55244"/>
            </a:xfrm>
            <a:custGeom>
              <a:avLst/>
              <a:gdLst/>
              <a:ahLst/>
              <a:cxnLst/>
              <a:rect l="l" t="t" r="r" b="b"/>
              <a:pathLst>
                <a:path h="55245">
                  <a:moveTo>
                    <a:pt x="0" y="55244"/>
                  </a:moveTo>
                  <a:lnTo>
                    <a:pt x="0" y="0"/>
                  </a:lnTo>
                </a:path>
              </a:pathLst>
            </a:custGeom>
            <a:ln w="3175">
              <a:solidFill>
                <a:srgbClr val="000000"/>
              </a:solidFill>
            </a:ln>
          </p:spPr>
          <p:txBody>
            <a:bodyPr wrap="square" lIns="0" tIns="0" rIns="0" bIns="0" rtlCol="0"/>
            <a:lstStyle/>
            <a:p>
              <a:endParaRPr sz="1227"/>
            </a:p>
          </p:txBody>
        </p:sp>
        <p:sp>
          <p:nvSpPr>
            <p:cNvPr id="4680" name="object 4680"/>
            <p:cNvSpPr/>
            <p:nvPr/>
          </p:nvSpPr>
          <p:spPr>
            <a:xfrm>
              <a:off x="436625" y="9759315"/>
              <a:ext cx="22225" cy="0"/>
            </a:xfrm>
            <a:custGeom>
              <a:avLst/>
              <a:gdLst/>
              <a:ahLst/>
              <a:cxnLst/>
              <a:rect l="l" t="t" r="r" b="b"/>
              <a:pathLst>
                <a:path w="22225">
                  <a:moveTo>
                    <a:pt x="0" y="0"/>
                  </a:moveTo>
                  <a:lnTo>
                    <a:pt x="22097" y="0"/>
                  </a:lnTo>
                </a:path>
              </a:pathLst>
            </a:custGeom>
            <a:ln w="3175">
              <a:solidFill>
                <a:srgbClr val="000000"/>
              </a:solidFill>
            </a:ln>
          </p:spPr>
          <p:txBody>
            <a:bodyPr wrap="square" lIns="0" tIns="0" rIns="0" bIns="0" rtlCol="0"/>
            <a:lstStyle/>
            <a:p>
              <a:endParaRPr sz="1227"/>
            </a:p>
          </p:txBody>
        </p:sp>
        <p:sp>
          <p:nvSpPr>
            <p:cNvPr id="4681" name="object 4681"/>
            <p:cNvSpPr/>
            <p:nvPr/>
          </p:nvSpPr>
          <p:spPr>
            <a:xfrm>
              <a:off x="458724" y="9814560"/>
              <a:ext cx="0" cy="43815"/>
            </a:xfrm>
            <a:custGeom>
              <a:avLst/>
              <a:gdLst/>
              <a:ahLst/>
              <a:cxnLst/>
              <a:rect l="l" t="t" r="r" b="b"/>
              <a:pathLst>
                <a:path h="43815">
                  <a:moveTo>
                    <a:pt x="0" y="0"/>
                  </a:moveTo>
                  <a:lnTo>
                    <a:pt x="0" y="43814"/>
                  </a:lnTo>
                </a:path>
              </a:pathLst>
            </a:custGeom>
            <a:ln w="3175">
              <a:solidFill>
                <a:srgbClr val="000000"/>
              </a:solidFill>
            </a:ln>
          </p:spPr>
          <p:txBody>
            <a:bodyPr wrap="square" lIns="0" tIns="0" rIns="0" bIns="0" rtlCol="0"/>
            <a:lstStyle/>
            <a:p>
              <a:endParaRPr sz="1227"/>
            </a:p>
          </p:txBody>
        </p:sp>
        <p:sp>
          <p:nvSpPr>
            <p:cNvPr id="4682" name="object 4682"/>
            <p:cNvSpPr/>
            <p:nvPr/>
          </p:nvSpPr>
          <p:spPr>
            <a:xfrm>
              <a:off x="436625" y="9814560"/>
              <a:ext cx="0" cy="43815"/>
            </a:xfrm>
            <a:custGeom>
              <a:avLst/>
              <a:gdLst/>
              <a:ahLst/>
              <a:cxnLst/>
              <a:rect l="l" t="t" r="r" b="b"/>
              <a:pathLst>
                <a:path h="43815">
                  <a:moveTo>
                    <a:pt x="0" y="0"/>
                  </a:moveTo>
                  <a:lnTo>
                    <a:pt x="0" y="43814"/>
                  </a:lnTo>
                </a:path>
              </a:pathLst>
            </a:custGeom>
            <a:ln w="3175">
              <a:solidFill>
                <a:srgbClr val="000000"/>
              </a:solidFill>
            </a:ln>
          </p:spPr>
          <p:txBody>
            <a:bodyPr wrap="square" lIns="0" tIns="0" rIns="0" bIns="0" rtlCol="0"/>
            <a:lstStyle/>
            <a:p>
              <a:endParaRPr sz="1227"/>
            </a:p>
          </p:txBody>
        </p:sp>
        <p:sp>
          <p:nvSpPr>
            <p:cNvPr id="4683" name="object 4683"/>
            <p:cNvSpPr/>
            <p:nvPr/>
          </p:nvSpPr>
          <p:spPr>
            <a:xfrm>
              <a:off x="455675" y="9842372"/>
              <a:ext cx="0" cy="16510"/>
            </a:xfrm>
            <a:custGeom>
              <a:avLst/>
              <a:gdLst/>
              <a:ahLst/>
              <a:cxnLst/>
              <a:rect l="l" t="t" r="r" b="b"/>
              <a:pathLst>
                <a:path h="16509">
                  <a:moveTo>
                    <a:pt x="0" y="16001"/>
                  </a:moveTo>
                  <a:lnTo>
                    <a:pt x="0" y="0"/>
                  </a:lnTo>
                </a:path>
              </a:pathLst>
            </a:custGeom>
            <a:ln w="3175">
              <a:solidFill>
                <a:srgbClr val="000000"/>
              </a:solidFill>
            </a:ln>
          </p:spPr>
          <p:txBody>
            <a:bodyPr wrap="square" lIns="0" tIns="0" rIns="0" bIns="0" rtlCol="0"/>
            <a:lstStyle/>
            <a:p>
              <a:endParaRPr sz="1227"/>
            </a:p>
          </p:txBody>
        </p:sp>
        <p:sp>
          <p:nvSpPr>
            <p:cNvPr id="4684" name="object 4684"/>
            <p:cNvSpPr/>
            <p:nvPr/>
          </p:nvSpPr>
          <p:spPr>
            <a:xfrm>
              <a:off x="455675" y="9820275"/>
              <a:ext cx="0" cy="16510"/>
            </a:xfrm>
            <a:custGeom>
              <a:avLst/>
              <a:gdLst/>
              <a:ahLst/>
              <a:cxnLst/>
              <a:rect l="l" t="t" r="r" b="b"/>
              <a:pathLst>
                <a:path h="16509">
                  <a:moveTo>
                    <a:pt x="0" y="16382"/>
                  </a:moveTo>
                  <a:lnTo>
                    <a:pt x="0" y="0"/>
                  </a:lnTo>
                </a:path>
              </a:pathLst>
            </a:custGeom>
            <a:ln w="3175">
              <a:solidFill>
                <a:srgbClr val="000000"/>
              </a:solidFill>
            </a:ln>
          </p:spPr>
          <p:txBody>
            <a:bodyPr wrap="square" lIns="0" tIns="0" rIns="0" bIns="0" rtlCol="0"/>
            <a:lstStyle/>
            <a:p>
              <a:endParaRPr sz="1227"/>
            </a:p>
          </p:txBody>
        </p:sp>
        <p:sp>
          <p:nvSpPr>
            <p:cNvPr id="4685" name="object 4685"/>
            <p:cNvSpPr/>
            <p:nvPr/>
          </p:nvSpPr>
          <p:spPr>
            <a:xfrm>
              <a:off x="436625" y="9836658"/>
              <a:ext cx="22225" cy="0"/>
            </a:xfrm>
            <a:custGeom>
              <a:avLst/>
              <a:gdLst/>
              <a:ahLst/>
              <a:cxnLst/>
              <a:rect l="l" t="t" r="r" b="b"/>
              <a:pathLst>
                <a:path w="22225">
                  <a:moveTo>
                    <a:pt x="22097" y="0"/>
                  </a:moveTo>
                  <a:lnTo>
                    <a:pt x="0" y="0"/>
                  </a:lnTo>
                </a:path>
              </a:pathLst>
            </a:custGeom>
            <a:ln w="3175">
              <a:solidFill>
                <a:srgbClr val="000000"/>
              </a:solidFill>
            </a:ln>
          </p:spPr>
          <p:txBody>
            <a:bodyPr wrap="square" lIns="0" tIns="0" rIns="0" bIns="0" rtlCol="0"/>
            <a:lstStyle/>
            <a:p>
              <a:endParaRPr sz="1227"/>
            </a:p>
          </p:txBody>
        </p:sp>
        <p:sp>
          <p:nvSpPr>
            <p:cNvPr id="4686" name="object 4686"/>
            <p:cNvSpPr/>
            <p:nvPr/>
          </p:nvSpPr>
          <p:spPr>
            <a:xfrm>
              <a:off x="436625" y="9842372"/>
              <a:ext cx="22225" cy="0"/>
            </a:xfrm>
            <a:custGeom>
              <a:avLst/>
              <a:gdLst/>
              <a:ahLst/>
              <a:cxnLst/>
              <a:rect l="l" t="t" r="r" b="b"/>
              <a:pathLst>
                <a:path w="22225">
                  <a:moveTo>
                    <a:pt x="0" y="0"/>
                  </a:moveTo>
                  <a:lnTo>
                    <a:pt x="22097" y="0"/>
                  </a:lnTo>
                </a:path>
              </a:pathLst>
            </a:custGeom>
            <a:ln w="3175">
              <a:solidFill>
                <a:srgbClr val="000000"/>
              </a:solidFill>
            </a:ln>
          </p:spPr>
          <p:txBody>
            <a:bodyPr wrap="square" lIns="0" tIns="0" rIns="0" bIns="0" rtlCol="0"/>
            <a:lstStyle/>
            <a:p>
              <a:endParaRPr sz="1227"/>
            </a:p>
          </p:txBody>
        </p:sp>
        <p:sp>
          <p:nvSpPr>
            <p:cNvPr id="4687" name="object 4687"/>
            <p:cNvSpPr/>
            <p:nvPr/>
          </p:nvSpPr>
          <p:spPr>
            <a:xfrm>
              <a:off x="436625" y="9820275"/>
              <a:ext cx="22225" cy="0"/>
            </a:xfrm>
            <a:custGeom>
              <a:avLst/>
              <a:gdLst/>
              <a:ahLst/>
              <a:cxnLst/>
              <a:rect l="l" t="t" r="r" b="b"/>
              <a:pathLst>
                <a:path w="22225">
                  <a:moveTo>
                    <a:pt x="0" y="0"/>
                  </a:moveTo>
                  <a:lnTo>
                    <a:pt x="22097" y="0"/>
                  </a:lnTo>
                </a:path>
              </a:pathLst>
            </a:custGeom>
            <a:ln w="3175">
              <a:solidFill>
                <a:srgbClr val="000000"/>
              </a:solidFill>
            </a:ln>
          </p:spPr>
          <p:txBody>
            <a:bodyPr wrap="square" lIns="0" tIns="0" rIns="0" bIns="0" rtlCol="0"/>
            <a:lstStyle/>
            <a:p>
              <a:endParaRPr sz="1227"/>
            </a:p>
          </p:txBody>
        </p:sp>
        <p:sp>
          <p:nvSpPr>
            <p:cNvPr id="4688" name="object 4688"/>
            <p:cNvSpPr/>
            <p:nvPr/>
          </p:nvSpPr>
          <p:spPr>
            <a:xfrm>
              <a:off x="458724" y="9454134"/>
              <a:ext cx="0" cy="55880"/>
            </a:xfrm>
            <a:custGeom>
              <a:avLst/>
              <a:gdLst/>
              <a:ahLst/>
              <a:cxnLst/>
              <a:rect l="l" t="t" r="r" b="b"/>
              <a:pathLst>
                <a:path h="55879">
                  <a:moveTo>
                    <a:pt x="0" y="0"/>
                  </a:moveTo>
                  <a:lnTo>
                    <a:pt x="0" y="55625"/>
                  </a:lnTo>
                </a:path>
              </a:pathLst>
            </a:custGeom>
            <a:ln w="3175">
              <a:solidFill>
                <a:srgbClr val="000000"/>
              </a:solidFill>
            </a:ln>
          </p:spPr>
          <p:txBody>
            <a:bodyPr wrap="square" lIns="0" tIns="0" rIns="0" bIns="0" rtlCol="0"/>
            <a:lstStyle/>
            <a:p>
              <a:endParaRPr sz="1227"/>
            </a:p>
          </p:txBody>
        </p:sp>
        <p:sp>
          <p:nvSpPr>
            <p:cNvPr id="4689" name="object 4689"/>
            <p:cNvSpPr/>
            <p:nvPr/>
          </p:nvSpPr>
          <p:spPr>
            <a:xfrm>
              <a:off x="436625" y="9454134"/>
              <a:ext cx="0" cy="55880"/>
            </a:xfrm>
            <a:custGeom>
              <a:avLst/>
              <a:gdLst/>
              <a:ahLst/>
              <a:cxnLst/>
              <a:rect l="l" t="t" r="r" b="b"/>
              <a:pathLst>
                <a:path h="55879">
                  <a:moveTo>
                    <a:pt x="0" y="0"/>
                  </a:moveTo>
                  <a:lnTo>
                    <a:pt x="0" y="55625"/>
                  </a:lnTo>
                </a:path>
              </a:pathLst>
            </a:custGeom>
            <a:ln w="3175">
              <a:solidFill>
                <a:srgbClr val="000000"/>
              </a:solidFill>
            </a:ln>
          </p:spPr>
          <p:txBody>
            <a:bodyPr wrap="square" lIns="0" tIns="0" rIns="0" bIns="0" rtlCol="0"/>
            <a:lstStyle/>
            <a:p>
              <a:endParaRPr sz="1227"/>
            </a:p>
          </p:txBody>
        </p:sp>
        <p:sp>
          <p:nvSpPr>
            <p:cNvPr id="4690" name="object 4690"/>
            <p:cNvSpPr/>
            <p:nvPr/>
          </p:nvSpPr>
          <p:spPr>
            <a:xfrm>
              <a:off x="455675" y="9481947"/>
              <a:ext cx="0" cy="22225"/>
            </a:xfrm>
            <a:custGeom>
              <a:avLst/>
              <a:gdLst/>
              <a:ahLst/>
              <a:cxnLst/>
              <a:rect l="l" t="t" r="r" b="b"/>
              <a:pathLst>
                <a:path h="22225">
                  <a:moveTo>
                    <a:pt x="0" y="22097"/>
                  </a:moveTo>
                  <a:lnTo>
                    <a:pt x="0" y="0"/>
                  </a:lnTo>
                </a:path>
              </a:pathLst>
            </a:custGeom>
            <a:ln w="3175">
              <a:solidFill>
                <a:srgbClr val="000000"/>
              </a:solidFill>
            </a:ln>
          </p:spPr>
          <p:txBody>
            <a:bodyPr wrap="square" lIns="0" tIns="0" rIns="0" bIns="0" rtlCol="0"/>
            <a:lstStyle/>
            <a:p>
              <a:endParaRPr sz="1227"/>
            </a:p>
          </p:txBody>
        </p:sp>
        <p:sp>
          <p:nvSpPr>
            <p:cNvPr id="4691" name="object 4691"/>
            <p:cNvSpPr/>
            <p:nvPr/>
          </p:nvSpPr>
          <p:spPr>
            <a:xfrm>
              <a:off x="455675" y="9459848"/>
              <a:ext cx="0" cy="16510"/>
            </a:xfrm>
            <a:custGeom>
              <a:avLst/>
              <a:gdLst/>
              <a:ahLst/>
              <a:cxnLst/>
              <a:rect l="l" t="t" r="r" b="b"/>
              <a:pathLst>
                <a:path h="16509">
                  <a:moveTo>
                    <a:pt x="0" y="16382"/>
                  </a:moveTo>
                  <a:lnTo>
                    <a:pt x="0" y="0"/>
                  </a:lnTo>
                </a:path>
              </a:pathLst>
            </a:custGeom>
            <a:ln w="3175">
              <a:solidFill>
                <a:srgbClr val="000000"/>
              </a:solidFill>
            </a:ln>
          </p:spPr>
          <p:txBody>
            <a:bodyPr wrap="square" lIns="0" tIns="0" rIns="0" bIns="0" rtlCol="0"/>
            <a:lstStyle/>
            <a:p>
              <a:endParaRPr sz="1227"/>
            </a:p>
          </p:txBody>
        </p:sp>
        <p:sp>
          <p:nvSpPr>
            <p:cNvPr id="4692" name="object 4692"/>
            <p:cNvSpPr/>
            <p:nvPr/>
          </p:nvSpPr>
          <p:spPr>
            <a:xfrm>
              <a:off x="436625" y="9476232"/>
              <a:ext cx="22225" cy="0"/>
            </a:xfrm>
            <a:custGeom>
              <a:avLst/>
              <a:gdLst/>
              <a:ahLst/>
              <a:cxnLst/>
              <a:rect l="l" t="t" r="r" b="b"/>
              <a:pathLst>
                <a:path w="22225">
                  <a:moveTo>
                    <a:pt x="22097" y="0"/>
                  </a:moveTo>
                  <a:lnTo>
                    <a:pt x="0" y="0"/>
                  </a:lnTo>
                </a:path>
              </a:pathLst>
            </a:custGeom>
            <a:ln w="3175">
              <a:solidFill>
                <a:srgbClr val="000000"/>
              </a:solidFill>
            </a:ln>
          </p:spPr>
          <p:txBody>
            <a:bodyPr wrap="square" lIns="0" tIns="0" rIns="0" bIns="0" rtlCol="0"/>
            <a:lstStyle/>
            <a:p>
              <a:endParaRPr sz="1227"/>
            </a:p>
          </p:txBody>
        </p:sp>
        <p:sp>
          <p:nvSpPr>
            <p:cNvPr id="4693" name="object 4693"/>
            <p:cNvSpPr/>
            <p:nvPr/>
          </p:nvSpPr>
          <p:spPr>
            <a:xfrm>
              <a:off x="436625" y="9481947"/>
              <a:ext cx="22225" cy="0"/>
            </a:xfrm>
            <a:custGeom>
              <a:avLst/>
              <a:gdLst/>
              <a:ahLst/>
              <a:cxnLst/>
              <a:rect l="l" t="t" r="r" b="b"/>
              <a:pathLst>
                <a:path w="22225">
                  <a:moveTo>
                    <a:pt x="0" y="0"/>
                  </a:moveTo>
                  <a:lnTo>
                    <a:pt x="22097" y="0"/>
                  </a:lnTo>
                </a:path>
              </a:pathLst>
            </a:custGeom>
            <a:ln w="3175">
              <a:solidFill>
                <a:srgbClr val="000000"/>
              </a:solidFill>
            </a:ln>
          </p:spPr>
          <p:txBody>
            <a:bodyPr wrap="square" lIns="0" tIns="0" rIns="0" bIns="0" rtlCol="0"/>
            <a:lstStyle/>
            <a:p>
              <a:endParaRPr sz="1227"/>
            </a:p>
          </p:txBody>
        </p:sp>
        <p:sp>
          <p:nvSpPr>
            <p:cNvPr id="4694" name="object 4694"/>
            <p:cNvSpPr/>
            <p:nvPr/>
          </p:nvSpPr>
          <p:spPr>
            <a:xfrm>
              <a:off x="436625" y="9504045"/>
              <a:ext cx="22225" cy="0"/>
            </a:xfrm>
            <a:custGeom>
              <a:avLst/>
              <a:gdLst/>
              <a:ahLst/>
              <a:cxnLst/>
              <a:rect l="l" t="t" r="r" b="b"/>
              <a:pathLst>
                <a:path w="22225">
                  <a:moveTo>
                    <a:pt x="22097" y="0"/>
                  </a:moveTo>
                  <a:lnTo>
                    <a:pt x="0" y="0"/>
                  </a:lnTo>
                </a:path>
              </a:pathLst>
            </a:custGeom>
            <a:ln w="3175">
              <a:solidFill>
                <a:srgbClr val="000000"/>
              </a:solidFill>
            </a:ln>
          </p:spPr>
          <p:txBody>
            <a:bodyPr wrap="square" lIns="0" tIns="0" rIns="0" bIns="0" rtlCol="0"/>
            <a:lstStyle/>
            <a:p>
              <a:endParaRPr sz="1227"/>
            </a:p>
          </p:txBody>
        </p:sp>
        <p:sp>
          <p:nvSpPr>
            <p:cNvPr id="4695" name="object 4695"/>
            <p:cNvSpPr/>
            <p:nvPr/>
          </p:nvSpPr>
          <p:spPr>
            <a:xfrm>
              <a:off x="436625" y="9509760"/>
              <a:ext cx="22225" cy="0"/>
            </a:xfrm>
            <a:custGeom>
              <a:avLst/>
              <a:gdLst/>
              <a:ahLst/>
              <a:cxnLst/>
              <a:rect l="l" t="t" r="r" b="b"/>
              <a:pathLst>
                <a:path w="22225">
                  <a:moveTo>
                    <a:pt x="0" y="0"/>
                  </a:moveTo>
                  <a:lnTo>
                    <a:pt x="22097" y="0"/>
                  </a:lnTo>
                </a:path>
              </a:pathLst>
            </a:custGeom>
            <a:ln w="3175">
              <a:solidFill>
                <a:srgbClr val="000000"/>
              </a:solidFill>
            </a:ln>
          </p:spPr>
          <p:txBody>
            <a:bodyPr wrap="square" lIns="0" tIns="0" rIns="0" bIns="0" rtlCol="0"/>
            <a:lstStyle/>
            <a:p>
              <a:endParaRPr sz="1227"/>
            </a:p>
          </p:txBody>
        </p:sp>
        <p:sp>
          <p:nvSpPr>
            <p:cNvPr id="4696" name="object 4696"/>
            <p:cNvSpPr/>
            <p:nvPr/>
          </p:nvSpPr>
          <p:spPr>
            <a:xfrm>
              <a:off x="436625" y="9459848"/>
              <a:ext cx="22225" cy="0"/>
            </a:xfrm>
            <a:custGeom>
              <a:avLst/>
              <a:gdLst/>
              <a:ahLst/>
              <a:cxnLst/>
              <a:rect l="l" t="t" r="r" b="b"/>
              <a:pathLst>
                <a:path w="22225">
                  <a:moveTo>
                    <a:pt x="0" y="0"/>
                  </a:moveTo>
                  <a:lnTo>
                    <a:pt x="22097" y="0"/>
                  </a:lnTo>
                </a:path>
              </a:pathLst>
            </a:custGeom>
            <a:ln w="3175">
              <a:solidFill>
                <a:srgbClr val="000000"/>
              </a:solidFill>
            </a:ln>
          </p:spPr>
          <p:txBody>
            <a:bodyPr wrap="square" lIns="0" tIns="0" rIns="0" bIns="0" rtlCol="0"/>
            <a:lstStyle/>
            <a:p>
              <a:endParaRPr sz="1227"/>
            </a:p>
          </p:txBody>
        </p:sp>
        <p:pic>
          <p:nvPicPr>
            <p:cNvPr id="4697" name="object 4697"/>
            <p:cNvPicPr/>
            <p:nvPr/>
          </p:nvPicPr>
          <p:blipFill>
            <a:blip r:embed="rId50" cstate="print"/>
            <a:stretch>
              <a:fillRect/>
            </a:stretch>
          </p:blipFill>
          <p:spPr>
            <a:xfrm>
              <a:off x="200025" y="9365360"/>
              <a:ext cx="212979" cy="177545"/>
            </a:xfrm>
            <a:prstGeom prst="rect">
              <a:avLst/>
            </a:prstGeom>
          </p:spPr>
        </p:pic>
        <p:sp>
          <p:nvSpPr>
            <p:cNvPr id="4698" name="object 4698"/>
            <p:cNvSpPr/>
            <p:nvPr/>
          </p:nvSpPr>
          <p:spPr>
            <a:xfrm>
              <a:off x="413004" y="9454134"/>
              <a:ext cx="335915" cy="0"/>
            </a:xfrm>
            <a:custGeom>
              <a:avLst/>
              <a:gdLst/>
              <a:ahLst/>
              <a:cxnLst/>
              <a:rect l="l" t="t" r="r" b="b"/>
              <a:pathLst>
                <a:path w="335915">
                  <a:moveTo>
                    <a:pt x="0" y="0"/>
                  </a:moveTo>
                  <a:lnTo>
                    <a:pt x="335660" y="0"/>
                  </a:lnTo>
                </a:path>
              </a:pathLst>
            </a:custGeom>
            <a:ln w="3175">
              <a:solidFill>
                <a:srgbClr val="000000"/>
              </a:solidFill>
            </a:ln>
          </p:spPr>
          <p:txBody>
            <a:bodyPr wrap="square" lIns="0" tIns="0" rIns="0" bIns="0" rtlCol="0"/>
            <a:lstStyle/>
            <a:p>
              <a:endParaRPr sz="1227"/>
            </a:p>
          </p:txBody>
        </p:sp>
        <p:sp>
          <p:nvSpPr>
            <p:cNvPr id="4699" name="object 4699"/>
            <p:cNvSpPr/>
            <p:nvPr/>
          </p:nvSpPr>
          <p:spPr>
            <a:xfrm>
              <a:off x="267461" y="9425940"/>
              <a:ext cx="146050" cy="0"/>
            </a:xfrm>
            <a:custGeom>
              <a:avLst/>
              <a:gdLst/>
              <a:ahLst/>
              <a:cxnLst/>
              <a:rect l="l" t="t" r="r" b="b"/>
              <a:pathLst>
                <a:path w="146050">
                  <a:moveTo>
                    <a:pt x="0" y="0"/>
                  </a:moveTo>
                  <a:lnTo>
                    <a:pt x="145541" y="0"/>
                  </a:lnTo>
                </a:path>
              </a:pathLst>
            </a:custGeom>
            <a:ln w="3175">
              <a:solidFill>
                <a:srgbClr val="000000"/>
              </a:solidFill>
            </a:ln>
          </p:spPr>
          <p:txBody>
            <a:bodyPr wrap="square" lIns="0" tIns="0" rIns="0" bIns="0" rtlCol="0"/>
            <a:lstStyle/>
            <a:p>
              <a:endParaRPr sz="1227"/>
            </a:p>
          </p:txBody>
        </p:sp>
        <p:sp>
          <p:nvSpPr>
            <p:cNvPr id="4700" name="object 4700"/>
            <p:cNvSpPr/>
            <p:nvPr/>
          </p:nvSpPr>
          <p:spPr>
            <a:xfrm>
              <a:off x="200025" y="8258555"/>
              <a:ext cx="213360" cy="0"/>
            </a:xfrm>
            <a:custGeom>
              <a:avLst/>
              <a:gdLst/>
              <a:ahLst/>
              <a:cxnLst/>
              <a:rect l="l" t="t" r="r" b="b"/>
              <a:pathLst>
                <a:path w="213359">
                  <a:moveTo>
                    <a:pt x="212978" y="0"/>
                  </a:moveTo>
                  <a:lnTo>
                    <a:pt x="0" y="0"/>
                  </a:lnTo>
                </a:path>
              </a:pathLst>
            </a:custGeom>
            <a:ln w="3175">
              <a:solidFill>
                <a:srgbClr val="000000"/>
              </a:solidFill>
            </a:ln>
          </p:spPr>
          <p:txBody>
            <a:bodyPr wrap="square" lIns="0" tIns="0" rIns="0" bIns="0" rtlCol="0"/>
            <a:lstStyle/>
            <a:p>
              <a:endParaRPr sz="1227"/>
            </a:p>
          </p:txBody>
        </p:sp>
        <p:sp>
          <p:nvSpPr>
            <p:cNvPr id="4701" name="object 4701"/>
            <p:cNvSpPr/>
            <p:nvPr/>
          </p:nvSpPr>
          <p:spPr>
            <a:xfrm>
              <a:off x="413004" y="8404097"/>
              <a:ext cx="88900" cy="0"/>
            </a:xfrm>
            <a:custGeom>
              <a:avLst/>
              <a:gdLst/>
              <a:ahLst/>
              <a:cxnLst/>
              <a:rect l="l" t="t" r="r" b="b"/>
              <a:pathLst>
                <a:path w="88900">
                  <a:moveTo>
                    <a:pt x="0" y="0"/>
                  </a:moveTo>
                  <a:lnTo>
                    <a:pt x="88772" y="0"/>
                  </a:lnTo>
                </a:path>
              </a:pathLst>
            </a:custGeom>
            <a:ln w="3175">
              <a:solidFill>
                <a:srgbClr val="000000"/>
              </a:solidFill>
            </a:ln>
          </p:spPr>
          <p:txBody>
            <a:bodyPr wrap="square" lIns="0" tIns="0" rIns="0" bIns="0" rtlCol="0"/>
            <a:lstStyle/>
            <a:p>
              <a:endParaRPr sz="1227"/>
            </a:p>
          </p:txBody>
        </p:sp>
        <p:sp>
          <p:nvSpPr>
            <p:cNvPr id="4702" name="object 4702"/>
            <p:cNvSpPr/>
            <p:nvPr/>
          </p:nvSpPr>
          <p:spPr>
            <a:xfrm>
              <a:off x="200025" y="8240267"/>
              <a:ext cx="213360" cy="0"/>
            </a:xfrm>
            <a:custGeom>
              <a:avLst/>
              <a:gdLst/>
              <a:ahLst/>
              <a:cxnLst/>
              <a:rect l="l" t="t" r="r" b="b"/>
              <a:pathLst>
                <a:path w="213359">
                  <a:moveTo>
                    <a:pt x="212978" y="0"/>
                  </a:moveTo>
                  <a:lnTo>
                    <a:pt x="0" y="0"/>
                  </a:lnTo>
                </a:path>
              </a:pathLst>
            </a:custGeom>
            <a:ln w="3175">
              <a:solidFill>
                <a:srgbClr val="000000"/>
              </a:solidFill>
            </a:ln>
          </p:spPr>
          <p:txBody>
            <a:bodyPr wrap="square" lIns="0" tIns="0" rIns="0" bIns="0" rtlCol="0"/>
            <a:lstStyle/>
            <a:p>
              <a:endParaRPr sz="1227"/>
            </a:p>
          </p:txBody>
        </p:sp>
        <p:sp>
          <p:nvSpPr>
            <p:cNvPr id="4703" name="object 4703"/>
            <p:cNvSpPr/>
            <p:nvPr/>
          </p:nvSpPr>
          <p:spPr>
            <a:xfrm>
              <a:off x="413004" y="8258555"/>
              <a:ext cx="0" cy="146050"/>
            </a:xfrm>
            <a:custGeom>
              <a:avLst/>
              <a:gdLst/>
              <a:ahLst/>
              <a:cxnLst/>
              <a:rect l="l" t="t" r="r" b="b"/>
              <a:pathLst>
                <a:path h="146050">
                  <a:moveTo>
                    <a:pt x="0" y="0"/>
                  </a:moveTo>
                  <a:lnTo>
                    <a:pt x="0" y="145541"/>
                  </a:lnTo>
                </a:path>
              </a:pathLst>
            </a:custGeom>
            <a:ln w="3175">
              <a:solidFill>
                <a:srgbClr val="000000"/>
              </a:solidFill>
            </a:ln>
          </p:spPr>
          <p:txBody>
            <a:bodyPr wrap="square" lIns="0" tIns="0" rIns="0" bIns="0" rtlCol="0"/>
            <a:lstStyle/>
            <a:p>
              <a:endParaRPr sz="1227"/>
            </a:p>
          </p:txBody>
        </p:sp>
        <p:sp>
          <p:nvSpPr>
            <p:cNvPr id="4704" name="object 4704"/>
            <p:cNvSpPr/>
            <p:nvPr/>
          </p:nvSpPr>
          <p:spPr>
            <a:xfrm>
              <a:off x="501777" y="8147685"/>
              <a:ext cx="0" cy="256540"/>
            </a:xfrm>
            <a:custGeom>
              <a:avLst/>
              <a:gdLst/>
              <a:ahLst/>
              <a:cxnLst/>
              <a:rect l="l" t="t" r="r" b="b"/>
              <a:pathLst>
                <a:path h="256540">
                  <a:moveTo>
                    <a:pt x="0" y="256412"/>
                  </a:moveTo>
                  <a:lnTo>
                    <a:pt x="0" y="0"/>
                  </a:lnTo>
                </a:path>
              </a:pathLst>
            </a:custGeom>
            <a:ln w="3175">
              <a:solidFill>
                <a:srgbClr val="000000"/>
              </a:solidFill>
            </a:ln>
          </p:spPr>
          <p:txBody>
            <a:bodyPr wrap="square" lIns="0" tIns="0" rIns="0" bIns="0" rtlCol="0"/>
            <a:lstStyle/>
            <a:p>
              <a:endParaRPr sz="1227"/>
            </a:p>
          </p:txBody>
        </p:sp>
        <p:sp>
          <p:nvSpPr>
            <p:cNvPr id="4705" name="object 4705"/>
            <p:cNvSpPr/>
            <p:nvPr/>
          </p:nvSpPr>
          <p:spPr>
            <a:xfrm>
              <a:off x="413004" y="9814560"/>
              <a:ext cx="0" cy="43815"/>
            </a:xfrm>
            <a:custGeom>
              <a:avLst/>
              <a:gdLst/>
              <a:ahLst/>
              <a:cxnLst/>
              <a:rect l="l" t="t" r="r" b="b"/>
              <a:pathLst>
                <a:path h="43815">
                  <a:moveTo>
                    <a:pt x="0" y="0"/>
                  </a:moveTo>
                  <a:lnTo>
                    <a:pt x="0" y="43814"/>
                  </a:lnTo>
                </a:path>
              </a:pathLst>
            </a:custGeom>
            <a:ln w="3175">
              <a:solidFill>
                <a:srgbClr val="000000"/>
              </a:solidFill>
            </a:ln>
          </p:spPr>
          <p:txBody>
            <a:bodyPr wrap="square" lIns="0" tIns="0" rIns="0" bIns="0" rtlCol="0"/>
            <a:lstStyle/>
            <a:p>
              <a:endParaRPr sz="1227"/>
            </a:p>
          </p:txBody>
        </p:sp>
        <p:sp>
          <p:nvSpPr>
            <p:cNvPr id="4706" name="object 4706"/>
            <p:cNvSpPr/>
            <p:nvPr/>
          </p:nvSpPr>
          <p:spPr>
            <a:xfrm>
              <a:off x="479679" y="9814560"/>
              <a:ext cx="0" cy="43815"/>
            </a:xfrm>
            <a:custGeom>
              <a:avLst/>
              <a:gdLst/>
              <a:ahLst/>
              <a:cxnLst/>
              <a:rect l="l" t="t" r="r" b="b"/>
              <a:pathLst>
                <a:path h="43815">
                  <a:moveTo>
                    <a:pt x="0" y="43814"/>
                  </a:moveTo>
                  <a:lnTo>
                    <a:pt x="0" y="0"/>
                  </a:lnTo>
                </a:path>
              </a:pathLst>
            </a:custGeom>
            <a:ln w="3175">
              <a:solidFill>
                <a:srgbClr val="000000"/>
              </a:solidFill>
            </a:ln>
          </p:spPr>
          <p:txBody>
            <a:bodyPr wrap="square" lIns="0" tIns="0" rIns="0" bIns="0" rtlCol="0"/>
            <a:lstStyle/>
            <a:p>
              <a:endParaRPr sz="1227"/>
            </a:p>
          </p:txBody>
        </p:sp>
        <p:sp>
          <p:nvSpPr>
            <p:cNvPr id="4707" name="object 4707"/>
            <p:cNvSpPr/>
            <p:nvPr/>
          </p:nvSpPr>
          <p:spPr>
            <a:xfrm>
              <a:off x="413004" y="7262622"/>
              <a:ext cx="88900" cy="0"/>
            </a:xfrm>
            <a:custGeom>
              <a:avLst/>
              <a:gdLst/>
              <a:ahLst/>
              <a:cxnLst/>
              <a:rect l="l" t="t" r="r" b="b"/>
              <a:pathLst>
                <a:path w="88900">
                  <a:moveTo>
                    <a:pt x="88772" y="0"/>
                  </a:moveTo>
                  <a:lnTo>
                    <a:pt x="0" y="0"/>
                  </a:lnTo>
                </a:path>
              </a:pathLst>
            </a:custGeom>
            <a:ln w="3175">
              <a:solidFill>
                <a:srgbClr val="000000"/>
              </a:solidFill>
            </a:ln>
          </p:spPr>
          <p:txBody>
            <a:bodyPr wrap="square" lIns="0" tIns="0" rIns="0" bIns="0" rtlCol="0"/>
            <a:lstStyle/>
            <a:p>
              <a:endParaRPr sz="1227"/>
            </a:p>
          </p:txBody>
        </p:sp>
        <p:sp>
          <p:nvSpPr>
            <p:cNvPr id="4708" name="object 4708"/>
            <p:cNvSpPr/>
            <p:nvPr/>
          </p:nvSpPr>
          <p:spPr>
            <a:xfrm>
              <a:off x="413004" y="7051929"/>
              <a:ext cx="88900" cy="0"/>
            </a:xfrm>
            <a:custGeom>
              <a:avLst/>
              <a:gdLst/>
              <a:ahLst/>
              <a:cxnLst/>
              <a:rect l="l" t="t" r="r" b="b"/>
              <a:pathLst>
                <a:path w="88900">
                  <a:moveTo>
                    <a:pt x="0" y="0"/>
                  </a:moveTo>
                  <a:lnTo>
                    <a:pt x="88772" y="0"/>
                  </a:lnTo>
                </a:path>
              </a:pathLst>
            </a:custGeom>
            <a:ln w="3175">
              <a:solidFill>
                <a:srgbClr val="000000"/>
              </a:solidFill>
            </a:ln>
          </p:spPr>
          <p:txBody>
            <a:bodyPr wrap="square" lIns="0" tIns="0" rIns="0" bIns="0" rtlCol="0"/>
            <a:lstStyle/>
            <a:p>
              <a:endParaRPr sz="1227"/>
            </a:p>
          </p:txBody>
        </p:sp>
        <p:sp>
          <p:nvSpPr>
            <p:cNvPr id="4709" name="object 4709"/>
            <p:cNvSpPr/>
            <p:nvPr/>
          </p:nvSpPr>
          <p:spPr>
            <a:xfrm>
              <a:off x="431291" y="7262622"/>
              <a:ext cx="0" cy="1123315"/>
            </a:xfrm>
            <a:custGeom>
              <a:avLst/>
              <a:gdLst/>
              <a:ahLst/>
              <a:cxnLst/>
              <a:rect l="l" t="t" r="r" b="b"/>
              <a:pathLst>
                <a:path h="1123315">
                  <a:moveTo>
                    <a:pt x="0" y="0"/>
                  </a:moveTo>
                  <a:lnTo>
                    <a:pt x="0" y="1123187"/>
                  </a:lnTo>
                </a:path>
              </a:pathLst>
            </a:custGeom>
            <a:ln w="3175">
              <a:solidFill>
                <a:srgbClr val="000000"/>
              </a:solidFill>
            </a:ln>
          </p:spPr>
          <p:txBody>
            <a:bodyPr wrap="square" lIns="0" tIns="0" rIns="0" bIns="0" rtlCol="0"/>
            <a:lstStyle/>
            <a:p>
              <a:endParaRPr sz="1227"/>
            </a:p>
          </p:txBody>
        </p:sp>
        <p:sp>
          <p:nvSpPr>
            <p:cNvPr id="4710" name="object 4710"/>
            <p:cNvSpPr/>
            <p:nvPr/>
          </p:nvSpPr>
          <p:spPr>
            <a:xfrm>
              <a:off x="413004" y="7262622"/>
              <a:ext cx="0" cy="977900"/>
            </a:xfrm>
            <a:custGeom>
              <a:avLst/>
              <a:gdLst/>
              <a:ahLst/>
              <a:cxnLst/>
              <a:rect l="l" t="t" r="r" b="b"/>
              <a:pathLst>
                <a:path h="977900">
                  <a:moveTo>
                    <a:pt x="0" y="0"/>
                  </a:moveTo>
                  <a:lnTo>
                    <a:pt x="0" y="977645"/>
                  </a:lnTo>
                </a:path>
              </a:pathLst>
            </a:custGeom>
            <a:ln w="3175">
              <a:solidFill>
                <a:srgbClr val="000000"/>
              </a:solidFill>
            </a:ln>
          </p:spPr>
          <p:txBody>
            <a:bodyPr wrap="square" lIns="0" tIns="0" rIns="0" bIns="0" rtlCol="0"/>
            <a:lstStyle/>
            <a:p>
              <a:endParaRPr sz="1227"/>
            </a:p>
          </p:txBody>
        </p:sp>
        <p:sp>
          <p:nvSpPr>
            <p:cNvPr id="4711" name="object 4711"/>
            <p:cNvSpPr/>
            <p:nvPr/>
          </p:nvSpPr>
          <p:spPr>
            <a:xfrm>
              <a:off x="501777" y="5546217"/>
              <a:ext cx="0" cy="1506220"/>
            </a:xfrm>
            <a:custGeom>
              <a:avLst/>
              <a:gdLst/>
              <a:ahLst/>
              <a:cxnLst/>
              <a:rect l="l" t="t" r="r" b="b"/>
              <a:pathLst>
                <a:path h="1506220">
                  <a:moveTo>
                    <a:pt x="0" y="1505711"/>
                  </a:moveTo>
                  <a:lnTo>
                    <a:pt x="0" y="0"/>
                  </a:lnTo>
                </a:path>
              </a:pathLst>
            </a:custGeom>
            <a:ln w="3175">
              <a:solidFill>
                <a:srgbClr val="000000"/>
              </a:solidFill>
            </a:ln>
          </p:spPr>
          <p:txBody>
            <a:bodyPr wrap="square" lIns="0" tIns="0" rIns="0" bIns="0" rtlCol="0"/>
            <a:lstStyle/>
            <a:p>
              <a:endParaRPr sz="1227"/>
            </a:p>
          </p:txBody>
        </p:sp>
        <p:sp>
          <p:nvSpPr>
            <p:cNvPr id="4712" name="object 4712"/>
            <p:cNvSpPr/>
            <p:nvPr/>
          </p:nvSpPr>
          <p:spPr>
            <a:xfrm>
              <a:off x="483488" y="5564505"/>
              <a:ext cx="0" cy="1487805"/>
            </a:xfrm>
            <a:custGeom>
              <a:avLst/>
              <a:gdLst/>
              <a:ahLst/>
              <a:cxnLst/>
              <a:rect l="l" t="t" r="r" b="b"/>
              <a:pathLst>
                <a:path h="1487804">
                  <a:moveTo>
                    <a:pt x="0" y="1487423"/>
                  </a:moveTo>
                  <a:lnTo>
                    <a:pt x="0" y="0"/>
                  </a:lnTo>
                </a:path>
              </a:pathLst>
            </a:custGeom>
            <a:ln w="3175">
              <a:solidFill>
                <a:srgbClr val="000000"/>
              </a:solidFill>
            </a:ln>
          </p:spPr>
          <p:txBody>
            <a:bodyPr wrap="square" lIns="0" tIns="0" rIns="0" bIns="0" rtlCol="0"/>
            <a:lstStyle/>
            <a:p>
              <a:endParaRPr sz="1227"/>
            </a:p>
          </p:txBody>
        </p:sp>
        <p:pic>
          <p:nvPicPr>
            <p:cNvPr id="4713" name="object 4713"/>
            <p:cNvPicPr/>
            <p:nvPr/>
          </p:nvPicPr>
          <p:blipFill>
            <a:blip r:embed="rId51" cstate="print"/>
            <a:stretch>
              <a:fillRect/>
            </a:stretch>
          </p:blipFill>
          <p:spPr>
            <a:xfrm>
              <a:off x="422909" y="7051929"/>
              <a:ext cx="109347" cy="210693"/>
            </a:xfrm>
            <a:prstGeom prst="rect">
              <a:avLst/>
            </a:prstGeom>
          </p:spPr>
        </p:pic>
        <p:pic>
          <p:nvPicPr>
            <p:cNvPr id="4714" name="object 4714"/>
            <p:cNvPicPr/>
            <p:nvPr/>
          </p:nvPicPr>
          <p:blipFill>
            <a:blip r:embed="rId52" cstate="print"/>
            <a:stretch>
              <a:fillRect/>
            </a:stretch>
          </p:blipFill>
          <p:spPr>
            <a:xfrm>
              <a:off x="365760" y="5272586"/>
              <a:ext cx="141856" cy="414981"/>
            </a:xfrm>
            <a:prstGeom prst="rect">
              <a:avLst/>
            </a:prstGeom>
          </p:spPr>
        </p:pic>
        <p:sp>
          <p:nvSpPr>
            <p:cNvPr id="4715" name="object 4715"/>
            <p:cNvSpPr/>
            <p:nvPr/>
          </p:nvSpPr>
          <p:spPr>
            <a:xfrm>
              <a:off x="365760" y="5117973"/>
              <a:ext cx="47625" cy="0"/>
            </a:xfrm>
            <a:custGeom>
              <a:avLst/>
              <a:gdLst/>
              <a:ahLst/>
              <a:cxnLst/>
              <a:rect l="l" t="t" r="r" b="b"/>
              <a:pathLst>
                <a:path w="47625">
                  <a:moveTo>
                    <a:pt x="0" y="0"/>
                  </a:moveTo>
                  <a:lnTo>
                    <a:pt x="47243" y="0"/>
                  </a:lnTo>
                </a:path>
              </a:pathLst>
            </a:custGeom>
            <a:ln w="3175">
              <a:solidFill>
                <a:srgbClr val="000000"/>
              </a:solidFill>
            </a:ln>
          </p:spPr>
          <p:txBody>
            <a:bodyPr wrap="square" lIns="0" tIns="0" rIns="0" bIns="0" rtlCol="0"/>
            <a:lstStyle/>
            <a:p>
              <a:endParaRPr sz="1227"/>
            </a:p>
          </p:txBody>
        </p:sp>
        <p:sp>
          <p:nvSpPr>
            <p:cNvPr id="4716" name="object 4716"/>
            <p:cNvSpPr/>
            <p:nvPr/>
          </p:nvSpPr>
          <p:spPr>
            <a:xfrm>
              <a:off x="384429" y="5136261"/>
              <a:ext cx="0" cy="107950"/>
            </a:xfrm>
            <a:custGeom>
              <a:avLst/>
              <a:gdLst/>
              <a:ahLst/>
              <a:cxnLst/>
              <a:rect l="l" t="t" r="r" b="b"/>
              <a:pathLst>
                <a:path h="107950">
                  <a:moveTo>
                    <a:pt x="0" y="107441"/>
                  </a:moveTo>
                  <a:lnTo>
                    <a:pt x="0" y="0"/>
                  </a:lnTo>
                </a:path>
              </a:pathLst>
            </a:custGeom>
            <a:ln w="3175">
              <a:solidFill>
                <a:srgbClr val="000000"/>
              </a:solidFill>
            </a:ln>
          </p:spPr>
          <p:txBody>
            <a:bodyPr wrap="square" lIns="0" tIns="0" rIns="0" bIns="0" rtlCol="0"/>
            <a:lstStyle/>
            <a:p>
              <a:endParaRPr sz="1227"/>
            </a:p>
          </p:txBody>
        </p:sp>
        <p:sp>
          <p:nvSpPr>
            <p:cNvPr id="4717" name="object 4717"/>
            <p:cNvSpPr/>
            <p:nvPr/>
          </p:nvSpPr>
          <p:spPr>
            <a:xfrm>
              <a:off x="384429" y="5243702"/>
              <a:ext cx="99060" cy="0"/>
            </a:xfrm>
            <a:custGeom>
              <a:avLst/>
              <a:gdLst/>
              <a:ahLst/>
              <a:cxnLst/>
              <a:rect l="l" t="t" r="r" b="b"/>
              <a:pathLst>
                <a:path w="99059">
                  <a:moveTo>
                    <a:pt x="99059" y="0"/>
                  </a:moveTo>
                  <a:lnTo>
                    <a:pt x="0" y="0"/>
                  </a:lnTo>
                </a:path>
              </a:pathLst>
            </a:custGeom>
            <a:ln w="3175">
              <a:solidFill>
                <a:srgbClr val="000000"/>
              </a:solidFill>
            </a:ln>
          </p:spPr>
          <p:txBody>
            <a:bodyPr wrap="square" lIns="0" tIns="0" rIns="0" bIns="0" rtlCol="0"/>
            <a:lstStyle/>
            <a:p>
              <a:endParaRPr sz="1227"/>
            </a:p>
          </p:txBody>
        </p:sp>
        <p:sp>
          <p:nvSpPr>
            <p:cNvPr id="4718" name="object 4718"/>
            <p:cNvSpPr/>
            <p:nvPr/>
          </p:nvSpPr>
          <p:spPr>
            <a:xfrm>
              <a:off x="384429" y="5136261"/>
              <a:ext cx="28575" cy="0"/>
            </a:xfrm>
            <a:custGeom>
              <a:avLst/>
              <a:gdLst/>
              <a:ahLst/>
              <a:cxnLst/>
              <a:rect l="l" t="t" r="r" b="b"/>
              <a:pathLst>
                <a:path w="28575">
                  <a:moveTo>
                    <a:pt x="0" y="0"/>
                  </a:moveTo>
                  <a:lnTo>
                    <a:pt x="28574" y="0"/>
                  </a:lnTo>
                </a:path>
              </a:pathLst>
            </a:custGeom>
            <a:ln w="3175">
              <a:solidFill>
                <a:srgbClr val="000000"/>
              </a:solidFill>
            </a:ln>
          </p:spPr>
          <p:txBody>
            <a:bodyPr wrap="square" lIns="0" tIns="0" rIns="0" bIns="0" rtlCol="0"/>
            <a:lstStyle/>
            <a:p>
              <a:endParaRPr sz="1227"/>
            </a:p>
          </p:txBody>
        </p:sp>
        <p:sp>
          <p:nvSpPr>
            <p:cNvPr id="4719" name="object 4719"/>
            <p:cNvSpPr/>
            <p:nvPr/>
          </p:nvSpPr>
          <p:spPr>
            <a:xfrm>
              <a:off x="431292" y="4862703"/>
              <a:ext cx="70485" cy="0"/>
            </a:xfrm>
            <a:custGeom>
              <a:avLst/>
              <a:gdLst/>
              <a:ahLst/>
              <a:cxnLst/>
              <a:rect l="l" t="t" r="r" b="b"/>
              <a:pathLst>
                <a:path w="70484">
                  <a:moveTo>
                    <a:pt x="70484" y="0"/>
                  </a:moveTo>
                  <a:lnTo>
                    <a:pt x="0" y="0"/>
                  </a:lnTo>
                </a:path>
              </a:pathLst>
            </a:custGeom>
            <a:ln w="3175">
              <a:solidFill>
                <a:srgbClr val="000000"/>
              </a:solidFill>
            </a:ln>
          </p:spPr>
          <p:txBody>
            <a:bodyPr wrap="square" lIns="0" tIns="0" rIns="0" bIns="0" rtlCol="0"/>
            <a:lstStyle/>
            <a:p>
              <a:endParaRPr sz="1227"/>
            </a:p>
          </p:txBody>
        </p:sp>
        <p:sp>
          <p:nvSpPr>
            <p:cNvPr id="4720" name="object 4720"/>
            <p:cNvSpPr/>
            <p:nvPr/>
          </p:nvSpPr>
          <p:spPr>
            <a:xfrm>
              <a:off x="431292" y="5136261"/>
              <a:ext cx="70485" cy="0"/>
            </a:xfrm>
            <a:custGeom>
              <a:avLst/>
              <a:gdLst/>
              <a:ahLst/>
              <a:cxnLst/>
              <a:rect l="l" t="t" r="r" b="b"/>
              <a:pathLst>
                <a:path w="70484">
                  <a:moveTo>
                    <a:pt x="70484" y="0"/>
                  </a:moveTo>
                  <a:lnTo>
                    <a:pt x="0" y="0"/>
                  </a:lnTo>
                </a:path>
              </a:pathLst>
            </a:custGeom>
            <a:ln w="3175">
              <a:solidFill>
                <a:srgbClr val="000000"/>
              </a:solidFill>
            </a:ln>
          </p:spPr>
          <p:txBody>
            <a:bodyPr wrap="square" lIns="0" tIns="0" rIns="0" bIns="0" rtlCol="0"/>
            <a:lstStyle/>
            <a:p>
              <a:endParaRPr sz="1227"/>
            </a:p>
          </p:txBody>
        </p:sp>
        <p:sp>
          <p:nvSpPr>
            <p:cNvPr id="4721" name="object 4721"/>
            <p:cNvSpPr/>
            <p:nvPr/>
          </p:nvSpPr>
          <p:spPr>
            <a:xfrm>
              <a:off x="501777" y="4663059"/>
              <a:ext cx="0" cy="200025"/>
            </a:xfrm>
            <a:custGeom>
              <a:avLst/>
              <a:gdLst/>
              <a:ahLst/>
              <a:cxnLst/>
              <a:rect l="l" t="t" r="r" b="b"/>
              <a:pathLst>
                <a:path h="200025">
                  <a:moveTo>
                    <a:pt x="0" y="199643"/>
                  </a:moveTo>
                  <a:lnTo>
                    <a:pt x="0" y="0"/>
                  </a:lnTo>
                </a:path>
              </a:pathLst>
            </a:custGeom>
            <a:ln w="3175">
              <a:solidFill>
                <a:srgbClr val="000000"/>
              </a:solidFill>
            </a:ln>
          </p:spPr>
          <p:txBody>
            <a:bodyPr wrap="square" lIns="0" tIns="0" rIns="0" bIns="0" rtlCol="0"/>
            <a:lstStyle/>
            <a:p>
              <a:endParaRPr sz="1227"/>
            </a:p>
          </p:txBody>
        </p:sp>
        <p:sp>
          <p:nvSpPr>
            <p:cNvPr id="4722" name="object 4722"/>
            <p:cNvSpPr/>
            <p:nvPr/>
          </p:nvSpPr>
          <p:spPr>
            <a:xfrm>
              <a:off x="413004" y="5154549"/>
              <a:ext cx="70485" cy="89535"/>
            </a:xfrm>
            <a:custGeom>
              <a:avLst/>
              <a:gdLst/>
              <a:ahLst/>
              <a:cxnLst/>
              <a:rect l="l" t="t" r="r" b="b"/>
              <a:pathLst>
                <a:path w="70484" h="89535">
                  <a:moveTo>
                    <a:pt x="70484" y="0"/>
                  </a:moveTo>
                  <a:lnTo>
                    <a:pt x="70484" y="89153"/>
                  </a:lnTo>
                </a:path>
                <a:path w="70484" h="89535">
                  <a:moveTo>
                    <a:pt x="70484" y="0"/>
                  </a:moveTo>
                  <a:lnTo>
                    <a:pt x="0" y="0"/>
                  </a:lnTo>
                </a:path>
              </a:pathLst>
            </a:custGeom>
            <a:ln w="3175">
              <a:solidFill>
                <a:srgbClr val="000000"/>
              </a:solidFill>
            </a:ln>
          </p:spPr>
          <p:txBody>
            <a:bodyPr wrap="square" lIns="0" tIns="0" rIns="0" bIns="0" rtlCol="0"/>
            <a:lstStyle/>
            <a:p>
              <a:endParaRPr sz="1227"/>
            </a:p>
          </p:txBody>
        </p:sp>
        <p:sp>
          <p:nvSpPr>
            <p:cNvPr id="4723" name="object 4723"/>
            <p:cNvSpPr/>
            <p:nvPr/>
          </p:nvSpPr>
          <p:spPr>
            <a:xfrm>
              <a:off x="413004" y="5136261"/>
              <a:ext cx="0" cy="18415"/>
            </a:xfrm>
            <a:custGeom>
              <a:avLst/>
              <a:gdLst/>
              <a:ahLst/>
              <a:cxnLst/>
              <a:rect l="l" t="t" r="r" b="b"/>
              <a:pathLst>
                <a:path h="18414">
                  <a:moveTo>
                    <a:pt x="0" y="0"/>
                  </a:moveTo>
                  <a:lnTo>
                    <a:pt x="0" y="18287"/>
                  </a:lnTo>
                </a:path>
              </a:pathLst>
            </a:custGeom>
            <a:ln w="3175">
              <a:solidFill>
                <a:srgbClr val="000000"/>
              </a:solidFill>
            </a:ln>
          </p:spPr>
          <p:txBody>
            <a:bodyPr wrap="square" lIns="0" tIns="0" rIns="0" bIns="0" rtlCol="0"/>
            <a:lstStyle/>
            <a:p>
              <a:endParaRPr sz="1227"/>
            </a:p>
          </p:txBody>
        </p:sp>
        <p:sp>
          <p:nvSpPr>
            <p:cNvPr id="4724" name="object 4724"/>
            <p:cNvSpPr/>
            <p:nvPr/>
          </p:nvSpPr>
          <p:spPr>
            <a:xfrm>
              <a:off x="431291" y="4681728"/>
              <a:ext cx="0" cy="163195"/>
            </a:xfrm>
            <a:custGeom>
              <a:avLst/>
              <a:gdLst/>
              <a:ahLst/>
              <a:cxnLst/>
              <a:rect l="l" t="t" r="r" b="b"/>
              <a:pathLst>
                <a:path h="163195">
                  <a:moveTo>
                    <a:pt x="0" y="162686"/>
                  </a:moveTo>
                  <a:lnTo>
                    <a:pt x="0" y="0"/>
                  </a:lnTo>
                </a:path>
              </a:pathLst>
            </a:custGeom>
            <a:ln w="3175">
              <a:solidFill>
                <a:srgbClr val="000000"/>
              </a:solidFill>
            </a:ln>
          </p:spPr>
          <p:txBody>
            <a:bodyPr wrap="square" lIns="0" tIns="0" rIns="0" bIns="0" rtlCol="0"/>
            <a:lstStyle/>
            <a:p>
              <a:endParaRPr sz="1227"/>
            </a:p>
          </p:txBody>
        </p:sp>
        <p:sp>
          <p:nvSpPr>
            <p:cNvPr id="4725" name="object 4725"/>
            <p:cNvSpPr/>
            <p:nvPr/>
          </p:nvSpPr>
          <p:spPr>
            <a:xfrm>
              <a:off x="431292" y="4844415"/>
              <a:ext cx="52705" cy="0"/>
            </a:xfrm>
            <a:custGeom>
              <a:avLst/>
              <a:gdLst/>
              <a:ahLst/>
              <a:cxnLst/>
              <a:rect l="l" t="t" r="r" b="b"/>
              <a:pathLst>
                <a:path w="52704">
                  <a:moveTo>
                    <a:pt x="52196" y="0"/>
                  </a:moveTo>
                  <a:lnTo>
                    <a:pt x="0" y="0"/>
                  </a:lnTo>
                </a:path>
              </a:pathLst>
            </a:custGeom>
            <a:ln w="3175">
              <a:solidFill>
                <a:srgbClr val="000000"/>
              </a:solidFill>
            </a:ln>
          </p:spPr>
          <p:txBody>
            <a:bodyPr wrap="square" lIns="0" tIns="0" rIns="0" bIns="0" rtlCol="0"/>
            <a:lstStyle/>
            <a:p>
              <a:endParaRPr sz="1227"/>
            </a:p>
          </p:txBody>
        </p:sp>
        <p:sp>
          <p:nvSpPr>
            <p:cNvPr id="4726" name="object 4726"/>
            <p:cNvSpPr/>
            <p:nvPr/>
          </p:nvSpPr>
          <p:spPr>
            <a:xfrm>
              <a:off x="413004" y="4663059"/>
              <a:ext cx="88900" cy="0"/>
            </a:xfrm>
            <a:custGeom>
              <a:avLst/>
              <a:gdLst/>
              <a:ahLst/>
              <a:cxnLst/>
              <a:rect l="l" t="t" r="r" b="b"/>
              <a:pathLst>
                <a:path w="88900">
                  <a:moveTo>
                    <a:pt x="88772" y="0"/>
                  </a:moveTo>
                  <a:lnTo>
                    <a:pt x="0" y="0"/>
                  </a:lnTo>
                </a:path>
              </a:pathLst>
            </a:custGeom>
            <a:ln w="3175">
              <a:solidFill>
                <a:srgbClr val="000000"/>
              </a:solidFill>
            </a:ln>
          </p:spPr>
          <p:txBody>
            <a:bodyPr wrap="square" lIns="0" tIns="0" rIns="0" bIns="0" rtlCol="0"/>
            <a:lstStyle/>
            <a:p>
              <a:endParaRPr sz="1227"/>
            </a:p>
          </p:txBody>
        </p:sp>
        <p:sp>
          <p:nvSpPr>
            <p:cNvPr id="4727" name="object 4727"/>
            <p:cNvSpPr/>
            <p:nvPr/>
          </p:nvSpPr>
          <p:spPr>
            <a:xfrm>
              <a:off x="413004" y="3531870"/>
              <a:ext cx="88900" cy="1023619"/>
            </a:xfrm>
            <a:custGeom>
              <a:avLst/>
              <a:gdLst/>
              <a:ahLst/>
              <a:cxnLst/>
              <a:rect l="l" t="t" r="r" b="b"/>
              <a:pathLst>
                <a:path w="88900" h="1023620">
                  <a:moveTo>
                    <a:pt x="88772" y="1023365"/>
                  </a:moveTo>
                  <a:lnTo>
                    <a:pt x="0" y="1023365"/>
                  </a:lnTo>
                </a:path>
                <a:path w="88900" h="1023620">
                  <a:moveTo>
                    <a:pt x="88772" y="1023365"/>
                  </a:moveTo>
                  <a:lnTo>
                    <a:pt x="88772" y="0"/>
                  </a:lnTo>
                </a:path>
              </a:pathLst>
            </a:custGeom>
            <a:ln w="3175">
              <a:solidFill>
                <a:srgbClr val="000000"/>
              </a:solidFill>
            </a:ln>
          </p:spPr>
          <p:txBody>
            <a:bodyPr wrap="square" lIns="0" tIns="0" rIns="0" bIns="0" rtlCol="0"/>
            <a:lstStyle/>
            <a:p>
              <a:endParaRPr sz="1227"/>
            </a:p>
          </p:txBody>
        </p:sp>
        <p:sp>
          <p:nvSpPr>
            <p:cNvPr id="4728" name="object 4728"/>
            <p:cNvSpPr/>
            <p:nvPr/>
          </p:nvSpPr>
          <p:spPr>
            <a:xfrm>
              <a:off x="483488" y="4681728"/>
              <a:ext cx="0" cy="163195"/>
            </a:xfrm>
            <a:custGeom>
              <a:avLst/>
              <a:gdLst/>
              <a:ahLst/>
              <a:cxnLst/>
              <a:rect l="l" t="t" r="r" b="b"/>
              <a:pathLst>
                <a:path h="163195">
                  <a:moveTo>
                    <a:pt x="0" y="0"/>
                  </a:moveTo>
                  <a:lnTo>
                    <a:pt x="0" y="162686"/>
                  </a:lnTo>
                </a:path>
              </a:pathLst>
            </a:custGeom>
            <a:ln w="3175">
              <a:solidFill>
                <a:srgbClr val="000000"/>
              </a:solidFill>
            </a:ln>
          </p:spPr>
          <p:txBody>
            <a:bodyPr wrap="square" lIns="0" tIns="0" rIns="0" bIns="0" rtlCol="0"/>
            <a:lstStyle/>
            <a:p>
              <a:endParaRPr sz="1227"/>
            </a:p>
          </p:txBody>
        </p:sp>
        <p:sp>
          <p:nvSpPr>
            <p:cNvPr id="4729" name="object 4729"/>
            <p:cNvSpPr/>
            <p:nvPr/>
          </p:nvSpPr>
          <p:spPr>
            <a:xfrm>
              <a:off x="431291" y="3550539"/>
              <a:ext cx="0" cy="986155"/>
            </a:xfrm>
            <a:custGeom>
              <a:avLst/>
              <a:gdLst/>
              <a:ahLst/>
              <a:cxnLst/>
              <a:rect l="l" t="t" r="r" b="b"/>
              <a:pathLst>
                <a:path h="986154">
                  <a:moveTo>
                    <a:pt x="0" y="986027"/>
                  </a:moveTo>
                  <a:lnTo>
                    <a:pt x="0" y="0"/>
                  </a:lnTo>
                </a:path>
              </a:pathLst>
            </a:custGeom>
            <a:ln w="3175">
              <a:solidFill>
                <a:srgbClr val="000000"/>
              </a:solidFill>
            </a:ln>
          </p:spPr>
          <p:txBody>
            <a:bodyPr wrap="square" lIns="0" tIns="0" rIns="0" bIns="0" rtlCol="0"/>
            <a:lstStyle/>
            <a:p>
              <a:endParaRPr sz="1227"/>
            </a:p>
          </p:txBody>
        </p:sp>
        <p:sp>
          <p:nvSpPr>
            <p:cNvPr id="4730" name="object 4730"/>
            <p:cNvSpPr/>
            <p:nvPr/>
          </p:nvSpPr>
          <p:spPr>
            <a:xfrm>
              <a:off x="413004" y="3531870"/>
              <a:ext cx="0" cy="1023619"/>
            </a:xfrm>
            <a:custGeom>
              <a:avLst/>
              <a:gdLst/>
              <a:ahLst/>
              <a:cxnLst/>
              <a:rect l="l" t="t" r="r" b="b"/>
              <a:pathLst>
                <a:path h="1023620">
                  <a:moveTo>
                    <a:pt x="0" y="1023365"/>
                  </a:moveTo>
                  <a:lnTo>
                    <a:pt x="0" y="0"/>
                  </a:lnTo>
                </a:path>
              </a:pathLst>
            </a:custGeom>
            <a:ln w="3175">
              <a:solidFill>
                <a:srgbClr val="000000"/>
              </a:solidFill>
            </a:ln>
          </p:spPr>
          <p:txBody>
            <a:bodyPr wrap="square" lIns="0" tIns="0" rIns="0" bIns="0" rtlCol="0"/>
            <a:lstStyle/>
            <a:p>
              <a:endParaRPr sz="1227"/>
            </a:p>
          </p:txBody>
        </p:sp>
        <p:sp>
          <p:nvSpPr>
            <p:cNvPr id="4731" name="object 4731"/>
            <p:cNvSpPr/>
            <p:nvPr/>
          </p:nvSpPr>
          <p:spPr>
            <a:xfrm>
              <a:off x="431292" y="4681728"/>
              <a:ext cx="52705" cy="0"/>
            </a:xfrm>
            <a:custGeom>
              <a:avLst/>
              <a:gdLst/>
              <a:ahLst/>
              <a:cxnLst/>
              <a:rect l="l" t="t" r="r" b="b"/>
              <a:pathLst>
                <a:path w="52704">
                  <a:moveTo>
                    <a:pt x="52196" y="0"/>
                  </a:moveTo>
                  <a:lnTo>
                    <a:pt x="0" y="0"/>
                  </a:lnTo>
                </a:path>
              </a:pathLst>
            </a:custGeom>
            <a:ln w="3175">
              <a:solidFill>
                <a:srgbClr val="000000"/>
              </a:solidFill>
            </a:ln>
          </p:spPr>
          <p:txBody>
            <a:bodyPr wrap="square" lIns="0" tIns="0" rIns="0" bIns="0" rtlCol="0"/>
            <a:lstStyle/>
            <a:p>
              <a:endParaRPr sz="1227"/>
            </a:p>
          </p:txBody>
        </p:sp>
        <p:sp>
          <p:nvSpPr>
            <p:cNvPr id="4732" name="object 4732"/>
            <p:cNvSpPr/>
            <p:nvPr/>
          </p:nvSpPr>
          <p:spPr>
            <a:xfrm>
              <a:off x="431292" y="4536567"/>
              <a:ext cx="52705" cy="0"/>
            </a:xfrm>
            <a:custGeom>
              <a:avLst/>
              <a:gdLst/>
              <a:ahLst/>
              <a:cxnLst/>
              <a:rect l="l" t="t" r="r" b="b"/>
              <a:pathLst>
                <a:path w="52704">
                  <a:moveTo>
                    <a:pt x="52196" y="0"/>
                  </a:moveTo>
                  <a:lnTo>
                    <a:pt x="0" y="0"/>
                  </a:lnTo>
                </a:path>
              </a:pathLst>
            </a:custGeom>
            <a:ln w="3175">
              <a:solidFill>
                <a:srgbClr val="000000"/>
              </a:solidFill>
            </a:ln>
          </p:spPr>
          <p:txBody>
            <a:bodyPr wrap="square" lIns="0" tIns="0" rIns="0" bIns="0" rtlCol="0"/>
            <a:lstStyle/>
            <a:p>
              <a:endParaRPr sz="1227"/>
            </a:p>
          </p:txBody>
        </p:sp>
        <p:sp>
          <p:nvSpPr>
            <p:cNvPr id="4733" name="object 4733"/>
            <p:cNvSpPr/>
            <p:nvPr/>
          </p:nvSpPr>
          <p:spPr>
            <a:xfrm>
              <a:off x="12445745" y="9814560"/>
              <a:ext cx="14604" cy="0"/>
            </a:xfrm>
            <a:custGeom>
              <a:avLst/>
              <a:gdLst/>
              <a:ahLst/>
              <a:cxnLst/>
              <a:rect l="l" t="t" r="r" b="b"/>
              <a:pathLst>
                <a:path w="14604">
                  <a:moveTo>
                    <a:pt x="14477" y="0"/>
                  </a:moveTo>
                  <a:lnTo>
                    <a:pt x="0" y="0"/>
                  </a:lnTo>
                </a:path>
              </a:pathLst>
            </a:custGeom>
            <a:ln w="3175">
              <a:solidFill>
                <a:srgbClr val="000000"/>
              </a:solidFill>
            </a:ln>
          </p:spPr>
          <p:txBody>
            <a:bodyPr wrap="square" lIns="0" tIns="0" rIns="0" bIns="0" rtlCol="0"/>
            <a:lstStyle/>
            <a:p>
              <a:endParaRPr sz="1227"/>
            </a:p>
          </p:txBody>
        </p:sp>
      </p:grpSp>
      <p:sp>
        <p:nvSpPr>
          <p:cNvPr id="4734" name="object 4734"/>
          <p:cNvSpPr txBox="1"/>
          <p:nvPr/>
        </p:nvSpPr>
        <p:spPr>
          <a:xfrm>
            <a:off x="2713153" y="5458694"/>
            <a:ext cx="622155" cy="119205"/>
          </a:xfrm>
          <a:prstGeom prst="rect">
            <a:avLst/>
          </a:prstGeom>
        </p:spPr>
        <p:txBody>
          <a:bodyPr vert="horz" wrap="square" lIns="0" tIns="16452" rIns="0" bIns="0" rtlCol="0">
            <a:spAutoFit/>
          </a:bodyPr>
          <a:lstStyle/>
          <a:p>
            <a:pPr marL="165816" marR="3464" indent="-157591">
              <a:lnSpc>
                <a:spcPts val="443"/>
              </a:lnSpc>
              <a:spcBef>
                <a:spcPts val="130"/>
              </a:spcBef>
            </a:pPr>
            <a:r>
              <a:rPr sz="409" dirty="0">
                <a:solidFill>
                  <a:srgbClr val="BFBFBF"/>
                </a:solidFill>
                <a:latin typeface="Arial"/>
                <a:cs typeface="Arial"/>
              </a:rPr>
              <a:t>COLLAPSIBLE</a:t>
            </a:r>
            <a:r>
              <a:rPr sz="409" spc="27" dirty="0">
                <a:solidFill>
                  <a:srgbClr val="BFBFBF"/>
                </a:solidFill>
                <a:latin typeface="Arial"/>
                <a:cs typeface="Arial"/>
              </a:rPr>
              <a:t> </a:t>
            </a:r>
            <a:r>
              <a:rPr sz="409" spc="-7" dirty="0">
                <a:solidFill>
                  <a:srgbClr val="BFBFBF"/>
                </a:solidFill>
                <a:latin typeface="Arial"/>
                <a:cs typeface="Arial"/>
              </a:rPr>
              <a:t>SEATING</a:t>
            </a:r>
            <a:r>
              <a:rPr sz="409" spc="341" dirty="0">
                <a:solidFill>
                  <a:srgbClr val="BFBFBF"/>
                </a:solidFill>
                <a:latin typeface="Arial"/>
                <a:cs typeface="Arial"/>
              </a:rPr>
              <a:t> </a:t>
            </a:r>
            <a:r>
              <a:rPr sz="409" spc="-7" dirty="0">
                <a:solidFill>
                  <a:srgbClr val="BFBFBF"/>
                </a:solidFill>
                <a:latin typeface="Arial"/>
                <a:cs typeface="Arial"/>
              </a:rPr>
              <a:t>STORAGE</a:t>
            </a:r>
            <a:endParaRPr sz="409">
              <a:latin typeface="Arial"/>
              <a:cs typeface="Arial"/>
            </a:endParaRPr>
          </a:p>
        </p:txBody>
      </p:sp>
      <p:sp>
        <p:nvSpPr>
          <p:cNvPr id="4735" name="object 4735"/>
          <p:cNvSpPr txBox="1"/>
          <p:nvPr/>
        </p:nvSpPr>
        <p:spPr>
          <a:xfrm>
            <a:off x="2931621" y="2030474"/>
            <a:ext cx="622155" cy="137690"/>
          </a:xfrm>
          <a:prstGeom prst="rect">
            <a:avLst/>
          </a:prstGeom>
        </p:spPr>
        <p:txBody>
          <a:bodyPr vert="horz" wrap="square" lIns="0" tIns="13422" rIns="0" bIns="0" rtlCol="0">
            <a:spAutoFit/>
          </a:bodyPr>
          <a:lstStyle/>
          <a:p>
            <a:pPr marL="181836" marR="3464" indent="-173610">
              <a:lnSpc>
                <a:spcPts val="470"/>
              </a:lnSpc>
              <a:spcBef>
                <a:spcPts val="106"/>
              </a:spcBef>
            </a:pPr>
            <a:r>
              <a:rPr sz="409" dirty="0">
                <a:solidFill>
                  <a:srgbClr val="BFBFBF"/>
                </a:solidFill>
                <a:latin typeface="Arial"/>
                <a:cs typeface="Arial"/>
              </a:rPr>
              <a:t>COLLAPSIBLE</a:t>
            </a:r>
            <a:r>
              <a:rPr sz="409" spc="27" dirty="0">
                <a:solidFill>
                  <a:srgbClr val="BFBFBF"/>
                </a:solidFill>
                <a:latin typeface="Arial"/>
                <a:cs typeface="Arial"/>
              </a:rPr>
              <a:t> </a:t>
            </a:r>
            <a:r>
              <a:rPr sz="409" spc="-7" dirty="0">
                <a:solidFill>
                  <a:srgbClr val="BFBFBF"/>
                </a:solidFill>
                <a:latin typeface="Arial"/>
                <a:cs typeface="Arial"/>
              </a:rPr>
              <a:t>SEATING</a:t>
            </a:r>
            <a:r>
              <a:rPr sz="409" spc="341" dirty="0">
                <a:solidFill>
                  <a:srgbClr val="BFBFBF"/>
                </a:solidFill>
                <a:latin typeface="Arial"/>
                <a:cs typeface="Arial"/>
              </a:rPr>
              <a:t> </a:t>
            </a:r>
            <a:r>
              <a:rPr sz="409" spc="-7" dirty="0">
                <a:solidFill>
                  <a:srgbClr val="BFBFBF"/>
                </a:solidFill>
                <a:latin typeface="Arial"/>
                <a:cs typeface="Arial"/>
              </a:rPr>
              <a:t>STORAGE</a:t>
            </a:r>
            <a:endParaRPr sz="409">
              <a:latin typeface="Arial"/>
              <a:cs typeface="Arial"/>
            </a:endParaRPr>
          </a:p>
        </p:txBody>
      </p:sp>
      <p:sp>
        <p:nvSpPr>
          <p:cNvPr id="4736" name="object 4736"/>
          <p:cNvSpPr txBox="1"/>
          <p:nvPr/>
        </p:nvSpPr>
        <p:spPr>
          <a:xfrm>
            <a:off x="5544415" y="2023456"/>
            <a:ext cx="622155" cy="142574"/>
          </a:xfrm>
          <a:prstGeom prst="rect">
            <a:avLst/>
          </a:prstGeom>
        </p:spPr>
        <p:txBody>
          <a:bodyPr vert="horz" wrap="square" lIns="0" tIns="8226" rIns="0" bIns="0" rtlCol="0">
            <a:spAutoFit/>
          </a:bodyPr>
          <a:lstStyle/>
          <a:p>
            <a:pPr marL="176640" marR="3464" indent="-168415">
              <a:lnSpc>
                <a:spcPct val="111300"/>
              </a:lnSpc>
              <a:spcBef>
                <a:spcPts val="65"/>
              </a:spcBef>
            </a:pPr>
            <a:r>
              <a:rPr sz="409" dirty="0">
                <a:solidFill>
                  <a:srgbClr val="BFBFBF"/>
                </a:solidFill>
                <a:latin typeface="Arial"/>
                <a:cs typeface="Arial"/>
              </a:rPr>
              <a:t>COLLAPSIBLE</a:t>
            </a:r>
            <a:r>
              <a:rPr sz="409" spc="27" dirty="0">
                <a:solidFill>
                  <a:srgbClr val="BFBFBF"/>
                </a:solidFill>
                <a:latin typeface="Arial"/>
                <a:cs typeface="Arial"/>
              </a:rPr>
              <a:t> </a:t>
            </a:r>
            <a:r>
              <a:rPr sz="409" spc="-7" dirty="0">
                <a:solidFill>
                  <a:srgbClr val="BFBFBF"/>
                </a:solidFill>
                <a:latin typeface="Arial"/>
                <a:cs typeface="Arial"/>
              </a:rPr>
              <a:t>SEATING</a:t>
            </a:r>
            <a:r>
              <a:rPr sz="409" spc="341" dirty="0">
                <a:solidFill>
                  <a:srgbClr val="BFBFBF"/>
                </a:solidFill>
                <a:latin typeface="Arial"/>
                <a:cs typeface="Arial"/>
              </a:rPr>
              <a:t> </a:t>
            </a:r>
            <a:r>
              <a:rPr sz="409" spc="-7" dirty="0">
                <a:solidFill>
                  <a:srgbClr val="BFBFBF"/>
                </a:solidFill>
                <a:latin typeface="Arial"/>
                <a:cs typeface="Arial"/>
              </a:rPr>
              <a:t>STORAGE</a:t>
            </a:r>
            <a:endParaRPr sz="409">
              <a:latin typeface="Arial"/>
              <a:cs typeface="Arial"/>
            </a:endParaRPr>
          </a:p>
        </p:txBody>
      </p:sp>
      <p:sp>
        <p:nvSpPr>
          <p:cNvPr id="4737" name="object 4737"/>
          <p:cNvSpPr/>
          <p:nvPr/>
        </p:nvSpPr>
        <p:spPr>
          <a:xfrm>
            <a:off x="1374631" y="6327024"/>
            <a:ext cx="0" cy="45460"/>
          </a:xfrm>
          <a:custGeom>
            <a:avLst/>
            <a:gdLst/>
            <a:ahLst/>
            <a:cxnLst/>
            <a:rect l="l" t="t" r="r" b="b"/>
            <a:pathLst>
              <a:path h="66675">
                <a:moveTo>
                  <a:pt x="0" y="66293"/>
                </a:moveTo>
                <a:lnTo>
                  <a:pt x="0" y="0"/>
                </a:lnTo>
              </a:path>
            </a:pathLst>
          </a:custGeom>
          <a:ln w="3175">
            <a:solidFill>
              <a:srgbClr val="000000"/>
            </a:solidFill>
          </a:ln>
        </p:spPr>
        <p:txBody>
          <a:bodyPr wrap="square" lIns="0" tIns="0" rIns="0" bIns="0" rtlCol="0"/>
          <a:lstStyle/>
          <a:p>
            <a:endParaRPr sz="1227"/>
          </a:p>
        </p:txBody>
      </p:sp>
      <p:sp>
        <p:nvSpPr>
          <p:cNvPr id="4738" name="object 4738"/>
          <p:cNvSpPr/>
          <p:nvPr/>
        </p:nvSpPr>
        <p:spPr>
          <a:xfrm>
            <a:off x="6189778" y="5339629"/>
            <a:ext cx="0" cy="66242"/>
          </a:xfrm>
          <a:custGeom>
            <a:avLst/>
            <a:gdLst/>
            <a:ahLst/>
            <a:cxnLst/>
            <a:rect l="l" t="t" r="r" b="b"/>
            <a:pathLst>
              <a:path h="97154">
                <a:moveTo>
                  <a:pt x="0" y="97154"/>
                </a:moveTo>
                <a:lnTo>
                  <a:pt x="0" y="0"/>
                </a:lnTo>
              </a:path>
            </a:pathLst>
          </a:custGeom>
          <a:ln w="3175">
            <a:solidFill>
              <a:srgbClr val="000000"/>
            </a:solidFill>
          </a:ln>
        </p:spPr>
        <p:txBody>
          <a:bodyPr wrap="square" lIns="0" tIns="0" rIns="0" bIns="0" rtlCol="0"/>
          <a:lstStyle/>
          <a:p>
            <a:endParaRPr sz="1227"/>
          </a:p>
        </p:txBody>
      </p:sp>
      <p:sp>
        <p:nvSpPr>
          <p:cNvPr id="4739" name="object 4739"/>
          <p:cNvSpPr/>
          <p:nvPr/>
        </p:nvSpPr>
        <p:spPr>
          <a:xfrm>
            <a:off x="6189778" y="5239876"/>
            <a:ext cx="0" cy="54119"/>
          </a:xfrm>
          <a:custGeom>
            <a:avLst/>
            <a:gdLst/>
            <a:ahLst/>
            <a:cxnLst/>
            <a:rect l="l" t="t" r="r" b="b"/>
            <a:pathLst>
              <a:path h="79375">
                <a:moveTo>
                  <a:pt x="0" y="0"/>
                </a:moveTo>
                <a:lnTo>
                  <a:pt x="0" y="78866"/>
                </a:lnTo>
              </a:path>
            </a:pathLst>
          </a:custGeom>
          <a:ln w="3175">
            <a:solidFill>
              <a:srgbClr val="000000"/>
            </a:solidFill>
          </a:ln>
        </p:spPr>
        <p:txBody>
          <a:bodyPr wrap="square" lIns="0" tIns="0" rIns="0" bIns="0" rtlCol="0"/>
          <a:lstStyle/>
          <a:p>
            <a:endParaRPr sz="1227"/>
          </a:p>
        </p:txBody>
      </p:sp>
      <p:grpSp>
        <p:nvGrpSpPr>
          <p:cNvPr id="4740" name="object 4740"/>
          <p:cNvGrpSpPr/>
          <p:nvPr/>
        </p:nvGrpSpPr>
        <p:grpSpPr>
          <a:xfrm>
            <a:off x="1062384" y="1563312"/>
            <a:ext cx="7957272" cy="4814887"/>
            <a:chOff x="389763" y="2292857"/>
            <a:chExt cx="11670665" cy="7061834"/>
          </a:xfrm>
        </p:grpSpPr>
        <p:sp>
          <p:nvSpPr>
            <p:cNvPr id="4741" name="object 4741"/>
            <p:cNvSpPr/>
            <p:nvPr/>
          </p:nvSpPr>
          <p:spPr>
            <a:xfrm>
              <a:off x="11036045" y="2852546"/>
              <a:ext cx="0" cy="66675"/>
            </a:xfrm>
            <a:custGeom>
              <a:avLst/>
              <a:gdLst/>
              <a:ahLst/>
              <a:cxnLst/>
              <a:rect l="l" t="t" r="r" b="b"/>
              <a:pathLst>
                <a:path h="66675">
                  <a:moveTo>
                    <a:pt x="0" y="66674"/>
                  </a:moveTo>
                  <a:lnTo>
                    <a:pt x="0" y="0"/>
                  </a:lnTo>
                </a:path>
              </a:pathLst>
            </a:custGeom>
            <a:ln w="3175">
              <a:solidFill>
                <a:srgbClr val="000000"/>
              </a:solidFill>
            </a:ln>
          </p:spPr>
          <p:txBody>
            <a:bodyPr wrap="square" lIns="0" tIns="0" rIns="0" bIns="0" rtlCol="0"/>
            <a:lstStyle/>
            <a:p>
              <a:endParaRPr sz="1227"/>
            </a:p>
          </p:txBody>
        </p:sp>
        <p:sp>
          <p:nvSpPr>
            <p:cNvPr id="4742" name="object 4742"/>
            <p:cNvSpPr/>
            <p:nvPr/>
          </p:nvSpPr>
          <p:spPr>
            <a:xfrm>
              <a:off x="11033379" y="2852546"/>
              <a:ext cx="0" cy="66675"/>
            </a:xfrm>
            <a:custGeom>
              <a:avLst/>
              <a:gdLst/>
              <a:ahLst/>
              <a:cxnLst/>
              <a:rect l="l" t="t" r="r" b="b"/>
              <a:pathLst>
                <a:path h="66675">
                  <a:moveTo>
                    <a:pt x="0" y="66674"/>
                  </a:moveTo>
                  <a:lnTo>
                    <a:pt x="0" y="0"/>
                  </a:lnTo>
                </a:path>
              </a:pathLst>
            </a:custGeom>
            <a:ln w="3175">
              <a:solidFill>
                <a:srgbClr val="000000"/>
              </a:solidFill>
            </a:ln>
          </p:spPr>
          <p:txBody>
            <a:bodyPr wrap="square" lIns="0" tIns="0" rIns="0" bIns="0" rtlCol="0"/>
            <a:lstStyle/>
            <a:p>
              <a:endParaRPr sz="1227"/>
            </a:p>
          </p:txBody>
        </p:sp>
        <p:sp>
          <p:nvSpPr>
            <p:cNvPr id="4743" name="object 4743"/>
            <p:cNvSpPr/>
            <p:nvPr/>
          </p:nvSpPr>
          <p:spPr>
            <a:xfrm>
              <a:off x="11033379" y="2852546"/>
              <a:ext cx="3175" cy="0"/>
            </a:xfrm>
            <a:custGeom>
              <a:avLst/>
              <a:gdLst/>
              <a:ahLst/>
              <a:cxnLst/>
              <a:rect l="l" t="t" r="r" b="b"/>
              <a:pathLst>
                <a:path w="3175">
                  <a:moveTo>
                    <a:pt x="2666" y="0"/>
                  </a:moveTo>
                  <a:lnTo>
                    <a:pt x="0" y="0"/>
                  </a:lnTo>
                </a:path>
              </a:pathLst>
            </a:custGeom>
            <a:ln w="3175">
              <a:solidFill>
                <a:srgbClr val="000000"/>
              </a:solidFill>
            </a:ln>
          </p:spPr>
          <p:txBody>
            <a:bodyPr wrap="square" lIns="0" tIns="0" rIns="0" bIns="0" rtlCol="0"/>
            <a:lstStyle/>
            <a:p>
              <a:endParaRPr sz="1227"/>
            </a:p>
          </p:txBody>
        </p:sp>
        <p:sp>
          <p:nvSpPr>
            <p:cNvPr id="4744" name="object 4744"/>
            <p:cNvSpPr/>
            <p:nvPr/>
          </p:nvSpPr>
          <p:spPr>
            <a:xfrm>
              <a:off x="11036045" y="2414777"/>
              <a:ext cx="0" cy="66675"/>
            </a:xfrm>
            <a:custGeom>
              <a:avLst/>
              <a:gdLst/>
              <a:ahLst/>
              <a:cxnLst/>
              <a:rect l="l" t="t" r="r" b="b"/>
              <a:pathLst>
                <a:path h="66675">
                  <a:moveTo>
                    <a:pt x="0" y="0"/>
                  </a:moveTo>
                  <a:lnTo>
                    <a:pt x="0" y="66293"/>
                  </a:lnTo>
                </a:path>
              </a:pathLst>
            </a:custGeom>
            <a:ln w="3175">
              <a:solidFill>
                <a:srgbClr val="000000"/>
              </a:solidFill>
            </a:ln>
          </p:spPr>
          <p:txBody>
            <a:bodyPr wrap="square" lIns="0" tIns="0" rIns="0" bIns="0" rtlCol="0"/>
            <a:lstStyle/>
            <a:p>
              <a:endParaRPr sz="1227"/>
            </a:p>
          </p:txBody>
        </p:sp>
        <p:sp>
          <p:nvSpPr>
            <p:cNvPr id="4745" name="object 4745"/>
            <p:cNvSpPr/>
            <p:nvPr/>
          </p:nvSpPr>
          <p:spPr>
            <a:xfrm>
              <a:off x="11033379" y="2414777"/>
              <a:ext cx="0" cy="66675"/>
            </a:xfrm>
            <a:custGeom>
              <a:avLst/>
              <a:gdLst/>
              <a:ahLst/>
              <a:cxnLst/>
              <a:rect l="l" t="t" r="r" b="b"/>
              <a:pathLst>
                <a:path h="66675">
                  <a:moveTo>
                    <a:pt x="0" y="0"/>
                  </a:moveTo>
                  <a:lnTo>
                    <a:pt x="0" y="66293"/>
                  </a:lnTo>
                </a:path>
              </a:pathLst>
            </a:custGeom>
            <a:ln w="3175">
              <a:solidFill>
                <a:srgbClr val="000000"/>
              </a:solidFill>
            </a:ln>
          </p:spPr>
          <p:txBody>
            <a:bodyPr wrap="square" lIns="0" tIns="0" rIns="0" bIns="0" rtlCol="0"/>
            <a:lstStyle/>
            <a:p>
              <a:endParaRPr sz="1227"/>
            </a:p>
          </p:txBody>
        </p:sp>
        <p:sp>
          <p:nvSpPr>
            <p:cNvPr id="4746" name="object 4746"/>
            <p:cNvSpPr/>
            <p:nvPr/>
          </p:nvSpPr>
          <p:spPr>
            <a:xfrm>
              <a:off x="11033379" y="2481071"/>
              <a:ext cx="3175" cy="0"/>
            </a:xfrm>
            <a:custGeom>
              <a:avLst/>
              <a:gdLst/>
              <a:ahLst/>
              <a:cxnLst/>
              <a:rect l="l" t="t" r="r" b="b"/>
              <a:pathLst>
                <a:path w="3175">
                  <a:moveTo>
                    <a:pt x="2666" y="0"/>
                  </a:moveTo>
                  <a:lnTo>
                    <a:pt x="0" y="0"/>
                  </a:lnTo>
                </a:path>
              </a:pathLst>
            </a:custGeom>
            <a:ln w="3175">
              <a:solidFill>
                <a:srgbClr val="000000"/>
              </a:solidFill>
            </a:ln>
          </p:spPr>
          <p:txBody>
            <a:bodyPr wrap="square" lIns="0" tIns="0" rIns="0" bIns="0" rtlCol="0"/>
            <a:lstStyle/>
            <a:p>
              <a:endParaRPr sz="1227"/>
            </a:p>
          </p:txBody>
        </p:sp>
        <p:sp>
          <p:nvSpPr>
            <p:cNvPr id="4747" name="object 4747"/>
            <p:cNvSpPr/>
            <p:nvPr/>
          </p:nvSpPr>
          <p:spPr>
            <a:xfrm>
              <a:off x="11223117" y="2841497"/>
              <a:ext cx="77470" cy="0"/>
            </a:xfrm>
            <a:custGeom>
              <a:avLst/>
              <a:gdLst/>
              <a:ahLst/>
              <a:cxnLst/>
              <a:rect l="l" t="t" r="r" b="b"/>
              <a:pathLst>
                <a:path w="77470">
                  <a:moveTo>
                    <a:pt x="77342" y="0"/>
                  </a:moveTo>
                  <a:lnTo>
                    <a:pt x="0" y="0"/>
                  </a:lnTo>
                </a:path>
              </a:pathLst>
            </a:custGeom>
            <a:ln w="3175">
              <a:solidFill>
                <a:srgbClr val="000000"/>
              </a:solidFill>
            </a:ln>
          </p:spPr>
          <p:txBody>
            <a:bodyPr wrap="square" lIns="0" tIns="0" rIns="0" bIns="0" rtlCol="0"/>
            <a:lstStyle/>
            <a:p>
              <a:endParaRPr sz="1227"/>
            </a:p>
          </p:txBody>
        </p:sp>
        <p:sp>
          <p:nvSpPr>
            <p:cNvPr id="4748" name="object 4748"/>
            <p:cNvSpPr/>
            <p:nvPr/>
          </p:nvSpPr>
          <p:spPr>
            <a:xfrm>
              <a:off x="11139678" y="2841497"/>
              <a:ext cx="0" cy="72390"/>
            </a:xfrm>
            <a:custGeom>
              <a:avLst/>
              <a:gdLst/>
              <a:ahLst/>
              <a:cxnLst/>
              <a:rect l="l" t="t" r="r" b="b"/>
              <a:pathLst>
                <a:path h="72389">
                  <a:moveTo>
                    <a:pt x="0" y="0"/>
                  </a:moveTo>
                  <a:lnTo>
                    <a:pt x="0" y="72389"/>
                  </a:lnTo>
                </a:path>
              </a:pathLst>
            </a:custGeom>
            <a:ln w="3175">
              <a:solidFill>
                <a:srgbClr val="000000"/>
              </a:solidFill>
            </a:ln>
          </p:spPr>
          <p:txBody>
            <a:bodyPr wrap="square" lIns="0" tIns="0" rIns="0" bIns="0" rtlCol="0"/>
            <a:lstStyle/>
            <a:p>
              <a:endParaRPr sz="1227"/>
            </a:p>
          </p:txBody>
        </p:sp>
        <p:sp>
          <p:nvSpPr>
            <p:cNvPr id="4749" name="object 4749"/>
            <p:cNvSpPr/>
            <p:nvPr/>
          </p:nvSpPr>
          <p:spPr>
            <a:xfrm>
              <a:off x="11217402" y="2841497"/>
              <a:ext cx="0" cy="72390"/>
            </a:xfrm>
            <a:custGeom>
              <a:avLst/>
              <a:gdLst/>
              <a:ahLst/>
              <a:cxnLst/>
              <a:rect l="l" t="t" r="r" b="b"/>
              <a:pathLst>
                <a:path h="72389">
                  <a:moveTo>
                    <a:pt x="0" y="0"/>
                  </a:moveTo>
                  <a:lnTo>
                    <a:pt x="0" y="72389"/>
                  </a:lnTo>
                </a:path>
              </a:pathLst>
            </a:custGeom>
            <a:ln w="3175">
              <a:solidFill>
                <a:srgbClr val="000000"/>
              </a:solidFill>
            </a:ln>
          </p:spPr>
          <p:txBody>
            <a:bodyPr wrap="square" lIns="0" tIns="0" rIns="0" bIns="0" rtlCol="0"/>
            <a:lstStyle/>
            <a:p>
              <a:endParaRPr sz="1227"/>
            </a:p>
          </p:txBody>
        </p:sp>
        <p:sp>
          <p:nvSpPr>
            <p:cNvPr id="4750" name="object 4750"/>
            <p:cNvSpPr/>
            <p:nvPr/>
          </p:nvSpPr>
          <p:spPr>
            <a:xfrm>
              <a:off x="11223117" y="2841497"/>
              <a:ext cx="0" cy="72390"/>
            </a:xfrm>
            <a:custGeom>
              <a:avLst/>
              <a:gdLst/>
              <a:ahLst/>
              <a:cxnLst/>
              <a:rect l="l" t="t" r="r" b="b"/>
              <a:pathLst>
                <a:path h="72389">
                  <a:moveTo>
                    <a:pt x="0" y="0"/>
                  </a:moveTo>
                  <a:lnTo>
                    <a:pt x="0" y="72389"/>
                  </a:lnTo>
                </a:path>
              </a:pathLst>
            </a:custGeom>
            <a:ln w="3175">
              <a:solidFill>
                <a:srgbClr val="000000"/>
              </a:solidFill>
            </a:ln>
          </p:spPr>
          <p:txBody>
            <a:bodyPr wrap="square" lIns="0" tIns="0" rIns="0" bIns="0" rtlCol="0"/>
            <a:lstStyle/>
            <a:p>
              <a:endParaRPr sz="1227"/>
            </a:p>
          </p:txBody>
        </p:sp>
        <p:sp>
          <p:nvSpPr>
            <p:cNvPr id="4751" name="object 4751"/>
            <p:cNvSpPr/>
            <p:nvPr/>
          </p:nvSpPr>
          <p:spPr>
            <a:xfrm>
              <a:off x="11139678" y="2841497"/>
              <a:ext cx="78105" cy="0"/>
            </a:xfrm>
            <a:custGeom>
              <a:avLst/>
              <a:gdLst/>
              <a:ahLst/>
              <a:cxnLst/>
              <a:rect l="l" t="t" r="r" b="b"/>
              <a:pathLst>
                <a:path w="78104">
                  <a:moveTo>
                    <a:pt x="77723" y="0"/>
                  </a:moveTo>
                  <a:lnTo>
                    <a:pt x="0" y="0"/>
                  </a:lnTo>
                </a:path>
              </a:pathLst>
            </a:custGeom>
            <a:ln w="3175">
              <a:solidFill>
                <a:srgbClr val="000000"/>
              </a:solidFill>
            </a:ln>
          </p:spPr>
          <p:txBody>
            <a:bodyPr wrap="square" lIns="0" tIns="0" rIns="0" bIns="0" rtlCol="0"/>
            <a:lstStyle/>
            <a:p>
              <a:endParaRPr sz="1227"/>
            </a:p>
          </p:txBody>
        </p:sp>
        <p:sp>
          <p:nvSpPr>
            <p:cNvPr id="4752" name="object 4752"/>
            <p:cNvSpPr/>
            <p:nvPr/>
          </p:nvSpPr>
          <p:spPr>
            <a:xfrm>
              <a:off x="11139678" y="2913887"/>
              <a:ext cx="78105" cy="0"/>
            </a:xfrm>
            <a:custGeom>
              <a:avLst/>
              <a:gdLst/>
              <a:ahLst/>
              <a:cxnLst/>
              <a:rect l="l" t="t" r="r" b="b"/>
              <a:pathLst>
                <a:path w="78104">
                  <a:moveTo>
                    <a:pt x="77723" y="0"/>
                  </a:moveTo>
                  <a:lnTo>
                    <a:pt x="0" y="0"/>
                  </a:lnTo>
                </a:path>
              </a:pathLst>
            </a:custGeom>
            <a:ln w="3175">
              <a:solidFill>
                <a:srgbClr val="000000"/>
              </a:solidFill>
            </a:ln>
          </p:spPr>
          <p:txBody>
            <a:bodyPr wrap="square" lIns="0" tIns="0" rIns="0" bIns="0" rtlCol="0"/>
            <a:lstStyle/>
            <a:p>
              <a:endParaRPr sz="1227"/>
            </a:p>
          </p:txBody>
        </p:sp>
        <p:sp>
          <p:nvSpPr>
            <p:cNvPr id="4753" name="object 4753"/>
            <p:cNvSpPr/>
            <p:nvPr/>
          </p:nvSpPr>
          <p:spPr>
            <a:xfrm>
              <a:off x="11223117" y="2841497"/>
              <a:ext cx="77470" cy="72390"/>
            </a:xfrm>
            <a:custGeom>
              <a:avLst/>
              <a:gdLst/>
              <a:ahLst/>
              <a:cxnLst/>
              <a:rect l="l" t="t" r="r" b="b"/>
              <a:pathLst>
                <a:path w="77470" h="72389">
                  <a:moveTo>
                    <a:pt x="77342" y="72389"/>
                  </a:moveTo>
                  <a:lnTo>
                    <a:pt x="0" y="72389"/>
                  </a:lnTo>
                </a:path>
                <a:path w="77470" h="72389">
                  <a:moveTo>
                    <a:pt x="77342" y="72389"/>
                  </a:moveTo>
                  <a:lnTo>
                    <a:pt x="77342" y="0"/>
                  </a:lnTo>
                </a:path>
              </a:pathLst>
            </a:custGeom>
            <a:ln w="3175">
              <a:solidFill>
                <a:srgbClr val="000000"/>
              </a:solidFill>
            </a:ln>
          </p:spPr>
          <p:txBody>
            <a:bodyPr wrap="square" lIns="0" tIns="0" rIns="0" bIns="0" rtlCol="0"/>
            <a:lstStyle/>
            <a:p>
              <a:endParaRPr sz="1227"/>
            </a:p>
          </p:txBody>
        </p:sp>
        <p:sp>
          <p:nvSpPr>
            <p:cNvPr id="4754" name="object 4754"/>
            <p:cNvSpPr/>
            <p:nvPr/>
          </p:nvSpPr>
          <p:spPr>
            <a:xfrm>
              <a:off x="11223117" y="2492120"/>
              <a:ext cx="77470" cy="0"/>
            </a:xfrm>
            <a:custGeom>
              <a:avLst/>
              <a:gdLst/>
              <a:ahLst/>
              <a:cxnLst/>
              <a:rect l="l" t="t" r="r" b="b"/>
              <a:pathLst>
                <a:path w="77470">
                  <a:moveTo>
                    <a:pt x="77342" y="0"/>
                  </a:moveTo>
                  <a:lnTo>
                    <a:pt x="0" y="0"/>
                  </a:lnTo>
                </a:path>
              </a:pathLst>
            </a:custGeom>
            <a:ln w="3175">
              <a:solidFill>
                <a:srgbClr val="000000"/>
              </a:solidFill>
            </a:ln>
          </p:spPr>
          <p:txBody>
            <a:bodyPr wrap="square" lIns="0" tIns="0" rIns="0" bIns="0" rtlCol="0"/>
            <a:lstStyle/>
            <a:p>
              <a:endParaRPr sz="1227"/>
            </a:p>
          </p:txBody>
        </p:sp>
        <p:sp>
          <p:nvSpPr>
            <p:cNvPr id="4755" name="object 4755"/>
            <p:cNvSpPr/>
            <p:nvPr/>
          </p:nvSpPr>
          <p:spPr>
            <a:xfrm>
              <a:off x="11223117" y="2420111"/>
              <a:ext cx="77470" cy="72390"/>
            </a:xfrm>
            <a:custGeom>
              <a:avLst/>
              <a:gdLst/>
              <a:ahLst/>
              <a:cxnLst/>
              <a:rect l="l" t="t" r="r" b="b"/>
              <a:pathLst>
                <a:path w="77470" h="72389">
                  <a:moveTo>
                    <a:pt x="77342" y="0"/>
                  </a:moveTo>
                  <a:lnTo>
                    <a:pt x="0" y="0"/>
                  </a:lnTo>
                </a:path>
                <a:path w="77470" h="72389">
                  <a:moveTo>
                    <a:pt x="77342" y="0"/>
                  </a:moveTo>
                  <a:lnTo>
                    <a:pt x="77342" y="72008"/>
                  </a:lnTo>
                </a:path>
              </a:pathLst>
            </a:custGeom>
            <a:ln w="3175">
              <a:solidFill>
                <a:srgbClr val="000000"/>
              </a:solidFill>
            </a:ln>
          </p:spPr>
          <p:txBody>
            <a:bodyPr wrap="square" lIns="0" tIns="0" rIns="0" bIns="0" rtlCol="0"/>
            <a:lstStyle/>
            <a:p>
              <a:endParaRPr sz="1227"/>
            </a:p>
          </p:txBody>
        </p:sp>
        <p:sp>
          <p:nvSpPr>
            <p:cNvPr id="4756" name="object 4756"/>
            <p:cNvSpPr/>
            <p:nvPr/>
          </p:nvSpPr>
          <p:spPr>
            <a:xfrm>
              <a:off x="11139678" y="2420111"/>
              <a:ext cx="0" cy="72390"/>
            </a:xfrm>
            <a:custGeom>
              <a:avLst/>
              <a:gdLst/>
              <a:ahLst/>
              <a:cxnLst/>
              <a:rect l="l" t="t" r="r" b="b"/>
              <a:pathLst>
                <a:path h="72389">
                  <a:moveTo>
                    <a:pt x="0" y="72008"/>
                  </a:moveTo>
                  <a:lnTo>
                    <a:pt x="0" y="0"/>
                  </a:lnTo>
                </a:path>
              </a:pathLst>
            </a:custGeom>
            <a:ln w="3175">
              <a:solidFill>
                <a:srgbClr val="000000"/>
              </a:solidFill>
            </a:ln>
          </p:spPr>
          <p:txBody>
            <a:bodyPr wrap="square" lIns="0" tIns="0" rIns="0" bIns="0" rtlCol="0"/>
            <a:lstStyle/>
            <a:p>
              <a:endParaRPr sz="1227"/>
            </a:p>
          </p:txBody>
        </p:sp>
        <p:sp>
          <p:nvSpPr>
            <p:cNvPr id="4757" name="object 4757"/>
            <p:cNvSpPr/>
            <p:nvPr/>
          </p:nvSpPr>
          <p:spPr>
            <a:xfrm>
              <a:off x="11217402" y="2420111"/>
              <a:ext cx="0" cy="72390"/>
            </a:xfrm>
            <a:custGeom>
              <a:avLst/>
              <a:gdLst/>
              <a:ahLst/>
              <a:cxnLst/>
              <a:rect l="l" t="t" r="r" b="b"/>
              <a:pathLst>
                <a:path h="72389">
                  <a:moveTo>
                    <a:pt x="0" y="72008"/>
                  </a:moveTo>
                  <a:lnTo>
                    <a:pt x="0" y="0"/>
                  </a:lnTo>
                </a:path>
              </a:pathLst>
            </a:custGeom>
            <a:ln w="3175">
              <a:solidFill>
                <a:srgbClr val="000000"/>
              </a:solidFill>
            </a:ln>
          </p:spPr>
          <p:txBody>
            <a:bodyPr wrap="square" lIns="0" tIns="0" rIns="0" bIns="0" rtlCol="0"/>
            <a:lstStyle/>
            <a:p>
              <a:endParaRPr sz="1227"/>
            </a:p>
          </p:txBody>
        </p:sp>
        <p:sp>
          <p:nvSpPr>
            <p:cNvPr id="4758" name="object 4758"/>
            <p:cNvSpPr/>
            <p:nvPr/>
          </p:nvSpPr>
          <p:spPr>
            <a:xfrm>
              <a:off x="11223117" y="2420111"/>
              <a:ext cx="0" cy="72390"/>
            </a:xfrm>
            <a:custGeom>
              <a:avLst/>
              <a:gdLst/>
              <a:ahLst/>
              <a:cxnLst/>
              <a:rect l="l" t="t" r="r" b="b"/>
              <a:pathLst>
                <a:path h="72389">
                  <a:moveTo>
                    <a:pt x="0" y="72008"/>
                  </a:moveTo>
                  <a:lnTo>
                    <a:pt x="0" y="0"/>
                  </a:lnTo>
                </a:path>
              </a:pathLst>
            </a:custGeom>
            <a:ln w="3175">
              <a:solidFill>
                <a:srgbClr val="000000"/>
              </a:solidFill>
            </a:ln>
          </p:spPr>
          <p:txBody>
            <a:bodyPr wrap="square" lIns="0" tIns="0" rIns="0" bIns="0" rtlCol="0"/>
            <a:lstStyle/>
            <a:p>
              <a:endParaRPr sz="1227"/>
            </a:p>
          </p:txBody>
        </p:sp>
        <p:sp>
          <p:nvSpPr>
            <p:cNvPr id="4759" name="object 4759"/>
            <p:cNvSpPr/>
            <p:nvPr/>
          </p:nvSpPr>
          <p:spPr>
            <a:xfrm>
              <a:off x="11139678" y="2420111"/>
              <a:ext cx="78105" cy="0"/>
            </a:xfrm>
            <a:custGeom>
              <a:avLst/>
              <a:gdLst/>
              <a:ahLst/>
              <a:cxnLst/>
              <a:rect l="l" t="t" r="r" b="b"/>
              <a:pathLst>
                <a:path w="78104">
                  <a:moveTo>
                    <a:pt x="77723" y="0"/>
                  </a:moveTo>
                  <a:lnTo>
                    <a:pt x="0" y="0"/>
                  </a:lnTo>
                </a:path>
              </a:pathLst>
            </a:custGeom>
            <a:ln w="3175">
              <a:solidFill>
                <a:srgbClr val="000000"/>
              </a:solidFill>
            </a:ln>
          </p:spPr>
          <p:txBody>
            <a:bodyPr wrap="square" lIns="0" tIns="0" rIns="0" bIns="0" rtlCol="0"/>
            <a:lstStyle/>
            <a:p>
              <a:endParaRPr sz="1227"/>
            </a:p>
          </p:txBody>
        </p:sp>
        <p:sp>
          <p:nvSpPr>
            <p:cNvPr id="4760" name="object 4760"/>
            <p:cNvSpPr/>
            <p:nvPr/>
          </p:nvSpPr>
          <p:spPr>
            <a:xfrm>
              <a:off x="11139678" y="2492120"/>
              <a:ext cx="78105" cy="0"/>
            </a:xfrm>
            <a:custGeom>
              <a:avLst/>
              <a:gdLst/>
              <a:ahLst/>
              <a:cxnLst/>
              <a:rect l="l" t="t" r="r" b="b"/>
              <a:pathLst>
                <a:path w="78104">
                  <a:moveTo>
                    <a:pt x="77723" y="0"/>
                  </a:moveTo>
                  <a:lnTo>
                    <a:pt x="0" y="0"/>
                  </a:lnTo>
                </a:path>
              </a:pathLst>
            </a:custGeom>
            <a:ln w="3175">
              <a:solidFill>
                <a:srgbClr val="000000"/>
              </a:solidFill>
            </a:ln>
          </p:spPr>
          <p:txBody>
            <a:bodyPr wrap="square" lIns="0" tIns="0" rIns="0" bIns="0" rtlCol="0"/>
            <a:lstStyle/>
            <a:p>
              <a:endParaRPr sz="1227"/>
            </a:p>
          </p:txBody>
        </p:sp>
        <p:sp>
          <p:nvSpPr>
            <p:cNvPr id="4761" name="object 4761"/>
            <p:cNvSpPr/>
            <p:nvPr/>
          </p:nvSpPr>
          <p:spPr>
            <a:xfrm>
              <a:off x="7785354" y="2572511"/>
              <a:ext cx="72390" cy="72390"/>
            </a:xfrm>
            <a:custGeom>
              <a:avLst/>
              <a:gdLst/>
              <a:ahLst/>
              <a:cxnLst/>
              <a:rect l="l" t="t" r="r" b="b"/>
              <a:pathLst>
                <a:path w="72390" h="72389">
                  <a:moveTo>
                    <a:pt x="0" y="0"/>
                  </a:moveTo>
                  <a:lnTo>
                    <a:pt x="72389" y="72389"/>
                  </a:lnTo>
                </a:path>
              </a:pathLst>
            </a:custGeom>
            <a:ln w="3175">
              <a:solidFill>
                <a:srgbClr val="000000"/>
              </a:solidFill>
            </a:ln>
          </p:spPr>
          <p:txBody>
            <a:bodyPr wrap="square" lIns="0" tIns="0" rIns="0" bIns="0" rtlCol="0"/>
            <a:lstStyle/>
            <a:p>
              <a:endParaRPr sz="1227"/>
            </a:p>
          </p:txBody>
        </p:sp>
        <p:sp>
          <p:nvSpPr>
            <p:cNvPr id="4762" name="object 4762"/>
            <p:cNvSpPr/>
            <p:nvPr/>
          </p:nvSpPr>
          <p:spPr>
            <a:xfrm>
              <a:off x="7785354" y="2572511"/>
              <a:ext cx="72390" cy="72390"/>
            </a:xfrm>
            <a:custGeom>
              <a:avLst/>
              <a:gdLst/>
              <a:ahLst/>
              <a:cxnLst/>
              <a:rect l="l" t="t" r="r" b="b"/>
              <a:pathLst>
                <a:path w="72390" h="72389">
                  <a:moveTo>
                    <a:pt x="0" y="72389"/>
                  </a:moveTo>
                  <a:lnTo>
                    <a:pt x="72389" y="0"/>
                  </a:lnTo>
                </a:path>
              </a:pathLst>
            </a:custGeom>
            <a:ln w="3175">
              <a:solidFill>
                <a:srgbClr val="000000"/>
              </a:solidFill>
            </a:ln>
          </p:spPr>
          <p:txBody>
            <a:bodyPr wrap="square" lIns="0" tIns="0" rIns="0" bIns="0" rtlCol="0"/>
            <a:lstStyle/>
            <a:p>
              <a:endParaRPr sz="1227"/>
            </a:p>
          </p:txBody>
        </p:sp>
        <p:sp>
          <p:nvSpPr>
            <p:cNvPr id="4763" name="object 4763"/>
            <p:cNvSpPr/>
            <p:nvPr/>
          </p:nvSpPr>
          <p:spPr>
            <a:xfrm>
              <a:off x="7818881" y="2605662"/>
              <a:ext cx="5715" cy="5715"/>
            </a:xfrm>
            <a:custGeom>
              <a:avLst/>
              <a:gdLst/>
              <a:ahLst/>
              <a:cxnLst/>
              <a:rect l="l" t="t" r="r" b="b"/>
              <a:pathLst>
                <a:path w="5715" h="5714">
                  <a:moveTo>
                    <a:pt x="5714" y="2853"/>
                  </a:moveTo>
                  <a:lnTo>
                    <a:pt x="5714" y="1276"/>
                  </a:lnTo>
                  <a:lnTo>
                    <a:pt x="4434" y="0"/>
                  </a:lnTo>
                  <a:lnTo>
                    <a:pt x="2861" y="0"/>
                  </a:lnTo>
                  <a:lnTo>
                    <a:pt x="1280" y="0"/>
                  </a:lnTo>
                  <a:lnTo>
                    <a:pt x="0" y="1276"/>
                  </a:lnTo>
                  <a:lnTo>
                    <a:pt x="0" y="2853"/>
                  </a:lnTo>
                  <a:lnTo>
                    <a:pt x="0" y="4431"/>
                  </a:lnTo>
                  <a:lnTo>
                    <a:pt x="1280" y="5707"/>
                  </a:lnTo>
                  <a:lnTo>
                    <a:pt x="2861" y="5707"/>
                  </a:lnTo>
                  <a:lnTo>
                    <a:pt x="4434" y="5707"/>
                  </a:lnTo>
                  <a:lnTo>
                    <a:pt x="5714" y="4431"/>
                  </a:lnTo>
                  <a:lnTo>
                    <a:pt x="5714" y="2853"/>
                  </a:lnTo>
                </a:path>
              </a:pathLst>
            </a:custGeom>
            <a:ln w="3175">
              <a:solidFill>
                <a:srgbClr val="000000"/>
              </a:solidFill>
            </a:ln>
          </p:spPr>
          <p:txBody>
            <a:bodyPr wrap="square" lIns="0" tIns="0" rIns="0" bIns="0" rtlCol="0"/>
            <a:lstStyle/>
            <a:p>
              <a:endParaRPr sz="1227"/>
            </a:p>
          </p:txBody>
        </p:sp>
        <p:sp>
          <p:nvSpPr>
            <p:cNvPr id="4764" name="object 4764"/>
            <p:cNvSpPr/>
            <p:nvPr/>
          </p:nvSpPr>
          <p:spPr>
            <a:xfrm>
              <a:off x="773811" y="9276588"/>
              <a:ext cx="73025" cy="72390"/>
            </a:xfrm>
            <a:custGeom>
              <a:avLst/>
              <a:gdLst/>
              <a:ahLst/>
              <a:cxnLst/>
              <a:rect l="l" t="t" r="r" b="b"/>
              <a:pathLst>
                <a:path w="73025" h="72390">
                  <a:moveTo>
                    <a:pt x="0" y="0"/>
                  </a:moveTo>
                  <a:lnTo>
                    <a:pt x="72770" y="72389"/>
                  </a:lnTo>
                </a:path>
              </a:pathLst>
            </a:custGeom>
            <a:ln w="3175">
              <a:solidFill>
                <a:srgbClr val="000000"/>
              </a:solidFill>
            </a:ln>
          </p:spPr>
          <p:txBody>
            <a:bodyPr wrap="square" lIns="0" tIns="0" rIns="0" bIns="0" rtlCol="0"/>
            <a:lstStyle/>
            <a:p>
              <a:endParaRPr sz="1227"/>
            </a:p>
          </p:txBody>
        </p:sp>
        <p:sp>
          <p:nvSpPr>
            <p:cNvPr id="4765" name="object 4765"/>
            <p:cNvSpPr/>
            <p:nvPr/>
          </p:nvSpPr>
          <p:spPr>
            <a:xfrm>
              <a:off x="773811" y="9276588"/>
              <a:ext cx="73025" cy="72390"/>
            </a:xfrm>
            <a:custGeom>
              <a:avLst/>
              <a:gdLst/>
              <a:ahLst/>
              <a:cxnLst/>
              <a:rect l="l" t="t" r="r" b="b"/>
              <a:pathLst>
                <a:path w="73025" h="72390">
                  <a:moveTo>
                    <a:pt x="0" y="72389"/>
                  </a:moveTo>
                  <a:lnTo>
                    <a:pt x="72770" y="0"/>
                  </a:lnTo>
                </a:path>
              </a:pathLst>
            </a:custGeom>
            <a:ln w="3175">
              <a:solidFill>
                <a:srgbClr val="000000"/>
              </a:solidFill>
            </a:ln>
          </p:spPr>
          <p:txBody>
            <a:bodyPr wrap="square" lIns="0" tIns="0" rIns="0" bIns="0" rtlCol="0"/>
            <a:lstStyle/>
            <a:p>
              <a:endParaRPr sz="1227"/>
            </a:p>
          </p:txBody>
        </p:sp>
        <p:sp>
          <p:nvSpPr>
            <p:cNvPr id="4766" name="object 4766"/>
            <p:cNvSpPr/>
            <p:nvPr/>
          </p:nvSpPr>
          <p:spPr>
            <a:xfrm>
              <a:off x="807720" y="9309738"/>
              <a:ext cx="5715" cy="5715"/>
            </a:xfrm>
            <a:custGeom>
              <a:avLst/>
              <a:gdLst/>
              <a:ahLst/>
              <a:cxnLst/>
              <a:rect l="l" t="t" r="r" b="b"/>
              <a:pathLst>
                <a:path w="5715" h="5715">
                  <a:moveTo>
                    <a:pt x="5714" y="2853"/>
                  </a:moveTo>
                  <a:lnTo>
                    <a:pt x="5714" y="1276"/>
                  </a:lnTo>
                  <a:lnTo>
                    <a:pt x="4434" y="0"/>
                  </a:lnTo>
                  <a:lnTo>
                    <a:pt x="2861" y="0"/>
                  </a:lnTo>
                  <a:lnTo>
                    <a:pt x="1280" y="0"/>
                  </a:lnTo>
                  <a:lnTo>
                    <a:pt x="0" y="1276"/>
                  </a:lnTo>
                  <a:lnTo>
                    <a:pt x="0" y="2853"/>
                  </a:lnTo>
                  <a:lnTo>
                    <a:pt x="0" y="4431"/>
                  </a:lnTo>
                  <a:lnTo>
                    <a:pt x="1280" y="5707"/>
                  </a:lnTo>
                  <a:lnTo>
                    <a:pt x="2861" y="5707"/>
                  </a:lnTo>
                  <a:lnTo>
                    <a:pt x="4434" y="5707"/>
                  </a:lnTo>
                  <a:lnTo>
                    <a:pt x="5714" y="4431"/>
                  </a:lnTo>
                  <a:lnTo>
                    <a:pt x="5714" y="2853"/>
                  </a:lnTo>
                </a:path>
              </a:pathLst>
            </a:custGeom>
            <a:ln w="3175">
              <a:solidFill>
                <a:srgbClr val="000000"/>
              </a:solidFill>
            </a:ln>
          </p:spPr>
          <p:txBody>
            <a:bodyPr wrap="square" lIns="0" tIns="0" rIns="0" bIns="0" rtlCol="0"/>
            <a:lstStyle/>
            <a:p>
              <a:endParaRPr sz="1227"/>
            </a:p>
          </p:txBody>
        </p:sp>
        <p:sp>
          <p:nvSpPr>
            <p:cNvPr id="4767" name="object 4767"/>
            <p:cNvSpPr/>
            <p:nvPr/>
          </p:nvSpPr>
          <p:spPr>
            <a:xfrm>
              <a:off x="12060173" y="2292857"/>
              <a:ext cx="0" cy="88900"/>
            </a:xfrm>
            <a:custGeom>
              <a:avLst/>
              <a:gdLst/>
              <a:ahLst/>
              <a:cxnLst/>
              <a:rect l="l" t="t" r="r" b="b"/>
              <a:pathLst>
                <a:path h="88900">
                  <a:moveTo>
                    <a:pt x="0" y="0"/>
                  </a:moveTo>
                  <a:lnTo>
                    <a:pt x="0" y="88772"/>
                  </a:lnTo>
                </a:path>
              </a:pathLst>
            </a:custGeom>
            <a:ln w="3175">
              <a:solidFill>
                <a:srgbClr val="000000"/>
              </a:solidFill>
            </a:ln>
          </p:spPr>
          <p:txBody>
            <a:bodyPr wrap="square" lIns="0" tIns="0" rIns="0" bIns="0" rtlCol="0"/>
            <a:lstStyle/>
            <a:p>
              <a:endParaRPr sz="1227"/>
            </a:p>
          </p:txBody>
        </p:sp>
        <p:sp>
          <p:nvSpPr>
            <p:cNvPr id="4768" name="object 4768"/>
            <p:cNvSpPr/>
            <p:nvPr/>
          </p:nvSpPr>
          <p:spPr>
            <a:xfrm>
              <a:off x="12059031" y="2292857"/>
              <a:ext cx="0" cy="88900"/>
            </a:xfrm>
            <a:custGeom>
              <a:avLst/>
              <a:gdLst/>
              <a:ahLst/>
              <a:cxnLst/>
              <a:rect l="l" t="t" r="r" b="b"/>
              <a:pathLst>
                <a:path h="88900">
                  <a:moveTo>
                    <a:pt x="0" y="0"/>
                  </a:moveTo>
                  <a:lnTo>
                    <a:pt x="0" y="88772"/>
                  </a:lnTo>
                </a:path>
              </a:pathLst>
            </a:custGeom>
            <a:ln w="3175">
              <a:solidFill>
                <a:srgbClr val="000000"/>
              </a:solidFill>
            </a:ln>
          </p:spPr>
          <p:txBody>
            <a:bodyPr wrap="square" lIns="0" tIns="0" rIns="0" bIns="0" rtlCol="0"/>
            <a:lstStyle/>
            <a:p>
              <a:endParaRPr sz="1227"/>
            </a:p>
          </p:txBody>
        </p:sp>
        <p:sp>
          <p:nvSpPr>
            <p:cNvPr id="4769" name="object 4769"/>
            <p:cNvSpPr/>
            <p:nvPr/>
          </p:nvSpPr>
          <p:spPr>
            <a:xfrm>
              <a:off x="12024745" y="2343911"/>
              <a:ext cx="15875" cy="31115"/>
            </a:xfrm>
            <a:custGeom>
              <a:avLst/>
              <a:gdLst/>
              <a:ahLst/>
              <a:cxnLst/>
              <a:rect l="l" t="t" r="r" b="b"/>
              <a:pathLst>
                <a:path w="15875" h="31114">
                  <a:moveTo>
                    <a:pt x="15426" y="0"/>
                  </a:moveTo>
                  <a:lnTo>
                    <a:pt x="6903" y="0"/>
                  </a:lnTo>
                  <a:lnTo>
                    <a:pt x="0" y="6907"/>
                  </a:lnTo>
                  <a:lnTo>
                    <a:pt x="0" y="15426"/>
                  </a:lnTo>
                  <a:lnTo>
                    <a:pt x="0" y="23953"/>
                  </a:lnTo>
                  <a:lnTo>
                    <a:pt x="6903" y="30860"/>
                  </a:lnTo>
                  <a:lnTo>
                    <a:pt x="15426" y="30860"/>
                  </a:lnTo>
                </a:path>
              </a:pathLst>
            </a:custGeom>
            <a:ln w="3175">
              <a:solidFill>
                <a:srgbClr val="000000"/>
              </a:solidFill>
            </a:ln>
          </p:spPr>
          <p:txBody>
            <a:bodyPr wrap="square" lIns="0" tIns="0" rIns="0" bIns="0" rtlCol="0"/>
            <a:lstStyle/>
            <a:p>
              <a:endParaRPr sz="1227"/>
            </a:p>
          </p:txBody>
        </p:sp>
        <p:sp>
          <p:nvSpPr>
            <p:cNvPr id="4770" name="object 4770"/>
            <p:cNvSpPr/>
            <p:nvPr/>
          </p:nvSpPr>
          <p:spPr>
            <a:xfrm>
              <a:off x="12026265" y="2345439"/>
              <a:ext cx="27940" cy="27940"/>
            </a:xfrm>
            <a:custGeom>
              <a:avLst/>
              <a:gdLst/>
              <a:ahLst/>
              <a:cxnLst/>
              <a:rect l="l" t="t" r="r" b="b"/>
              <a:pathLst>
                <a:path w="27940" h="27939">
                  <a:moveTo>
                    <a:pt x="27812" y="13902"/>
                  </a:moveTo>
                  <a:lnTo>
                    <a:pt x="27812" y="6221"/>
                  </a:lnTo>
                  <a:lnTo>
                    <a:pt x="21587" y="0"/>
                  </a:lnTo>
                  <a:lnTo>
                    <a:pt x="13910" y="0"/>
                  </a:lnTo>
                  <a:lnTo>
                    <a:pt x="6225" y="0"/>
                  </a:lnTo>
                  <a:lnTo>
                    <a:pt x="0" y="6221"/>
                  </a:lnTo>
                  <a:lnTo>
                    <a:pt x="0" y="13902"/>
                  </a:lnTo>
                  <a:lnTo>
                    <a:pt x="0" y="21583"/>
                  </a:lnTo>
                  <a:lnTo>
                    <a:pt x="6225" y="27805"/>
                  </a:lnTo>
                  <a:lnTo>
                    <a:pt x="13910" y="27805"/>
                  </a:lnTo>
                  <a:lnTo>
                    <a:pt x="21587" y="27805"/>
                  </a:lnTo>
                  <a:lnTo>
                    <a:pt x="27812" y="21583"/>
                  </a:lnTo>
                  <a:lnTo>
                    <a:pt x="27812" y="13902"/>
                  </a:lnTo>
                </a:path>
              </a:pathLst>
            </a:custGeom>
            <a:ln w="3175">
              <a:solidFill>
                <a:srgbClr val="000000"/>
              </a:solidFill>
            </a:ln>
          </p:spPr>
          <p:txBody>
            <a:bodyPr wrap="square" lIns="0" tIns="0" rIns="0" bIns="0" rtlCol="0"/>
            <a:lstStyle/>
            <a:p>
              <a:endParaRPr sz="1227"/>
            </a:p>
          </p:txBody>
        </p:sp>
        <p:sp>
          <p:nvSpPr>
            <p:cNvPr id="4771" name="object 4771"/>
            <p:cNvSpPr/>
            <p:nvPr/>
          </p:nvSpPr>
          <p:spPr>
            <a:xfrm>
              <a:off x="12039981" y="2374772"/>
              <a:ext cx="19050" cy="0"/>
            </a:xfrm>
            <a:custGeom>
              <a:avLst/>
              <a:gdLst/>
              <a:ahLst/>
              <a:cxnLst/>
              <a:rect l="l" t="t" r="r" b="b"/>
              <a:pathLst>
                <a:path w="19050">
                  <a:moveTo>
                    <a:pt x="0" y="0"/>
                  </a:moveTo>
                  <a:lnTo>
                    <a:pt x="19049" y="0"/>
                  </a:lnTo>
                </a:path>
              </a:pathLst>
            </a:custGeom>
            <a:ln w="3175">
              <a:solidFill>
                <a:srgbClr val="000000"/>
              </a:solidFill>
            </a:ln>
          </p:spPr>
          <p:txBody>
            <a:bodyPr wrap="square" lIns="0" tIns="0" rIns="0" bIns="0" rtlCol="0"/>
            <a:lstStyle/>
            <a:p>
              <a:endParaRPr sz="1227"/>
            </a:p>
          </p:txBody>
        </p:sp>
        <p:sp>
          <p:nvSpPr>
            <p:cNvPr id="4772" name="object 4772"/>
            <p:cNvSpPr/>
            <p:nvPr/>
          </p:nvSpPr>
          <p:spPr>
            <a:xfrm>
              <a:off x="12059031" y="2381630"/>
              <a:ext cx="1270" cy="0"/>
            </a:xfrm>
            <a:custGeom>
              <a:avLst/>
              <a:gdLst/>
              <a:ahLst/>
              <a:cxnLst/>
              <a:rect l="l" t="t" r="r" b="b"/>
              <a:pathLst>
                <a:path w="1270">
                  <a:moveTo>
                    <a:pt x="1142" y="0"/>
                  </a:moveTo>
                  <a:lnTo>
                    <a:pt x="0" y="0"/>
                  </a:lnTo>
                </a:path>
              </a:pathLst>
            </a:custGeom>
            <a:ln w="3175">
              <a:solidFill>
                <a:srgbClr val="000000"/>
              </a:solidFill>
            </a:ln>
          </p:spPr>
          <p:txBody>
            <a:bodyPr wrap="square" lIns="0" tIns="0" rIns="0" bIns="0" rtlCol="0"/>
            <a:lstStyle/>
            <a:p>
              <a:endParaRPr sz="1227"/>
            </a:p>
          </p:txBody>
        </p:sp>
        <p:sp>
          <p:nvSpPr>
            <p:cNvPr id="4773" name="object 4773"/>
            <p:cNvSpPr/>
            <p:nvPr/>
          </p:nvSpPr>
          <p:spPr>
            <a:xfrm>
              <a:off x="12039981" y="2344292"/>
              <a:ext cx="19050" cy="0"/>
            </a:xfrm>
            <a:custGeom>
              <a:avLst/>
              <a:gdLst/>
              <a:ahLst/>
              <a:cxnLst/>
              <a:rect l="l" t="t" r="r" b="b"/>
              <a:pathLst>
                <a:path w="19050">
                  <a:moveTo>
                    <a:pt x="0" y="0"/>
                  </a:moveTo>
                  <a:lnTo>
                    <a:pt x="19049" y="0"/>
                  </a:lnTo>
                </a:path>
              </a:pathLst>
            </a:custGeom>
            <a:ln w="3175">
              <a:solidFill>
                <a:srgbClr val="000000"/>
              </a:solidFill>
            </a:ln>
          </p:spPr>
          <p:txBody>
            <a:bodyPr wrap="square" lIns="0" tIns="0" rIns="0" bIns="0" rtlCol="0"/>
            <a:lstStyle/>
            <a:p>
              <a:endParaRPr sz="1227"/>
            </a:p>
          </p:txBody>
        </p:sp>
        <p:sp>
          <p:nvSpPr>
            <p:cNvPr id="4774" name="object 4774"/>
            <p:cNvSpPr/>
            <p:nvPr/>
          </p:nvSpPr>
          <p:spPr>
            <a:xfrm>
              <a:off x="12024359" y="2299715"/>
              <a:ext cx="34925" cy="0"/>
            </a:xfrm>
            <a:custGeom>
              <a:avLst/>
              <a:gdLst/>
              <a:ahLst/>
              <a:cxnLst/>
              <a:rect l="l" t="t" r="r" b="b"/>
              <a:pathLst>
                <a:path w="34925">
                  <a:moveTo>
                    <a:pt x="0" y="0"/>
                  </a:moveTo>
                  <a:lnTo>
                    <a:pt x="34670" y="0"/>
                  </a:lnTo>
                </a:path>
              </a:pathLst>
            </a:custGeom>
            <a:ln w="3175">
              <a:solidFill>
                <a:srgbClr val="000000"/>
              </a:solidFill>
            </a:ln>
          </p:spPr>
          <p:txBody>
            <a:bodyPr wrap="square" lIns="0" tIns="0" rIns="0" bIns="0" rtlCol="0"/>
            <a:lstStyle/>
            <a:p>
              <a:endParaRPr sz="1227"/>
            </a:p>
          </p:txBody>
        </p:sp>
        <p:sp>
          <p:nvSpPr>
            <p:cNvPr id="4775" name="object 4775"/>
            <p:cNvSpPr/>
            <p:nvPr/>
          </p:nvSpPr>
          <p:spPr>
            <a:xfrm>
              <a:off x="12024359" y="2330195"/>
              <a:ext cx="34925" cy="0"/>
            </a:xfrm>
            <a:custGeom>
              <a:avLst/>
              <a:gdLst/>
              <a:ahLst/>
              <a:cxnLst/>
              <a:rect l="l" t="t" r="r" b="b"/>
              <a:pathLst>
                <a:path w="34925">
                  <a:moveTo>
                    <a:pt x="0" y="0"/>
                  </a:moveTo>
                  <a:lnTo>
                    <a:pt x="34670" y="0"/>
                  </a:lnTo>
                </a:path>
              </a:pathLst>
            </a:custGeom>
            <a:ln w="3175">
              <a:solidFill>
                <a:srgbClr val="000000"/>
              </a:solidFill>
            </a:ln>
          </p:spPr>
          <p:txBody>
            <a:bodyPr wrap="square" lIns="0" tIns="0" rIns="0" bIns="0" rtlCol="0"/>
            <a:lstStyle/>
            <a:p>
              <a:endParaRPr sz="1227"/>
            </a:p>
          </p:txBody>
        </p:sp>
        <p:sp>
          <p:nvSpPr>
            <p:cNvPr id="4776" name="object 4776"/>
            <p:cNvSpPr/>
            <p:nvPr/>
          </p:nvSpPr>
          <p:spPr>
            <a:xfrm>
              <a:off x="12059031" y="2292857"/>
              <a:ext cx="1270" cy="0"/>
            </a:xfrm>
            <a:custGeom>
              <a:avLst/>
              <a:gdLst/>
              <a:ahLst/>
              <a:cxnLst/>
              <a:rect l="l" t="t" r="r" b="b"/>
              <a:pathLst>
                <a:path w="1270">
                  <a:moveTo>
                    <a:pt x="1142" y="0"/>
                  </a:moveTo>
                  <a:lnTo>
                    <a:pt x="0" y="0"/>
                  </a:lnTo>
                </a:path>
              </a:pathLst>
            </a:custGeom>
            <a:ln w="3175">
              <a:solidFill>
                <a:srgbClr val="000000"/>
              </a:solidFill>
            </a:ln>
          </p:spPr>
          <p:txBody>
            <a:bodyPr wrap="square" lIns="0" tIns="0" rIns="0" bIns="0" rtlCol="0"/>
            <a:lstStyle/>
            <a:p>
              <a:endParaRPr sz="1227"/>
            </a:p>
          </p:txBody>
        </p:sp>
        <p:sp>
          <p:nvSpPr>
            <p:cNvPr id="4777" name="object 4777"/>
            <p:cNvSpPr/>
            <p:nvPr/>
          </p:nvSpPr>
          <p:spPr>
            <a:xfrm>
              <a:off x="12039219" y="2358393"/>
              <a:ext cx="1905" cy="1905"/>
            </a:xfrm>
            <a:custGeom>
              <a:avLst/>
              <a:gdLst/>
              <a:ahLst/>
              <a:cxnLst/>
              <a:rect l="l" t="t" r="r" b="b"/>
              <a:pathLst>
                <a:path w="1904" h="1905">
                  <a:moveTo>
                    <a:pt x="1904" y="948"/>
                  </a:moveTo>
                  <a:lnTo>
                    <a:pt x="1904" y="422"/>
                  </a:lnTo>
                  <a:lnTo>
                    <a:pt x="1478" y="0"/>
                  </a:lnTo>
                  <a:lnTo>
                    <a:pt x="956" y="0"/>
                  </a:lnTo>
                  <a:lnTo>
                    <a:pt x="426" y="0"/>
                  </a:lnTo>
                  <a:lnTo>
                    <a:pt x="0" y="422"/>
                  </a:lnTo>
                  <a:lnTo>
                    <a:pt x="0" y="948"/>
                  </a:lnTo>
                  <a:lnTo>
                    <a:pt x="0" y="1474"/>
                  </a:lnTo>
                  <a:lnTo>
                    <a:pt x="426" y="1897"/>
                  </a:lnTo>
                  <a:lnTo>
                    <a:pt x="956" y="1897"/>
                  </a:lnTo>
                  <a:lnTo>
                    <a:pt x="1478" y="1897"/>
                  </a:lnTo>
                  <a:lnTo>
                    <a:pt x="1904" y="1474"/>
                  </a:lnTo>
                  <a:lnTo>
                    <a:pt x="1904" y="948"/>
                  </a:lnTo>
                </a:path>
              </a:pathLst>
            </a:custGeom>
            <a:ln w="3175">
              <a:solidFill>
                <a:srgbClr val="000000"/>
              </a:solidFill>
            </a:ln>
          </p:spPr>
          <p:txBody>
            <a:bodyPr wrap="square" lIns="0" tIns="0" rIns="0" bIns="0" rtlCol="0"/>
            <a:lstStyle/>
            <a:p>
              <a:endParaRPr sz="1227"/>
            </a:p>
          </p:txBody>
        </p:sp>
        <p:sp>
          <p:nvSpPr>
            <p:cNvPr id="4778" name="object 4778"/>
            <p:cNvSpPr/>
            <p:nvPr/>
          </p:nvSpPr>
          <p:spPr>
            <a:xfrm>
              <a:off x="12038076" y="2357250"/>
              <a:ext cx="4445" cy="4445"/>
            </a:xfrm>
            <a:custGeom>
              <a:avLst/>
              <a:gdLst/>
              <a:ahLst/>
              <a:cxnLst/>
              <a:rect l="l" t="t" r="r" b="b"/>
              <a:pathLst>
                <a:path w="4445" h="4444">
                  <a:moveTo>
                    <a:pt x="4190" y="2091"/>
                  </a:moveTo>
                  <a:lnTo>
                    <a:pt x="4190" y="933"/>
                  </a:lnTo>
                  <a:lnTo>
                    <a:pt x="3253" y="0"/>
                  </a:lnTo>
                  <a:lnTo>
                    <a:pt x="2099" y="0"/>
                  </a:lnTo>
                  <a:lnTo>
                    <a:pt x="937" y="0"/>
                  </a:lnTo>
                  <a:lnTo>
                    <a:pt x="0" y="933"/>
                  </a:lnTo>
                  <a:lnTo>
                    <a:pt x="0" y="2091"/>
                  </a:lnTo>
                  <a:lnTo>
                    <a:pt x="0" y="3249"/>
                  </a:lnTo>
                  <a:lnTo>
                    <a:pt x="937" y="4183"/>
                  </a:lnTo>
                  <a:lnTo>
                    <a:pt x="2099" y="4183"/>
                  </a:lnTo>
                  <a:lnTo>
                    <a:pt x="3253" y="4183"/>
                  </a:lnTo>
                  <a:lnTo>
                    <a:pt x="4190" y="3249"/>
                  </a:lnTo>
                  <a:lnTo>
                    <a:pt x="4190" y="2091"/>
                  </a:lnTo>
                </a:path>
              </a:pathLst>
            </a:custGeom>
            <a:ln w="3175">
              <a:solidFill>
                <a:srgbClr val="000000"/>
              </a:solidFill>
            </a:ln>
          </p:spPr>
          <p:txBody>
            <a:bodyPr wrap="square" lIns="0" tIns="0" rIns="0" bIns="0" rtlCol="0"/>
            <a:lstStyle/>
            <a:p>
              <a:endParaRPr sz="1227"/>
            </a:p>
          </p:txBody>
        </p:sp>
        <p:sp>
          <p:nvSpPr>
            <p:cNvPr id="4779" name="object 4779"/>
            <p:cNvSpPr/>
            <p:nvPr/>
          </p:nvSpPr>
          <p:spPr>
            <a:xfrm>
              <a:off x="12024359" y="2361437"/>
              <a:ext cx="1270" cy="0"/>
            </a:xfrm>
            <a:custGeom>
              <a:avLst/>
              <a:gdLst/>
              <a:ahLst/>
              <a:cxnLst/>
              <a:rect l="l" t="t" r="r" b="b"/>
              <a:pathLst>
                <a:path w="1270">
                  <a:moveTo>
                    <a:pt x="0" y="0"/>
                  </a:moveTo>
                  <a:lnTo>
                    <a:pt x="761" y="0"/>
                  </a:lnTo>
                </a:path>
              </a:pathLst>
            </a:custGeom>
            <a:ln w="3175">
              <a:solidFill>
                <a:srgbClr val="000000"/>
              </a:solidFill>
            </a:ln>
          </p:spPr>
          <p:txBody>
            <a:bodyPr wrap="square" lIns="0" tIns="0" rIns="0" bIns="0" rtlCol="0"/>
            <a:lstStyle/>
            <a:p>
              <a:endParaRPr sz="1227"/>
            </a:p>
          </p:txBody>
        </p:sp>
        <p:sp>
          <p:nvSpPr>
            <p:cNvPr id="4780" name="object 4780"/>
            <p:cNvSpPr/>
            <p:nvPr/>
          </p:nvSpPr>
          <p:spPr>
            <a:xfrm>
              <a:off x="12024359" y="2357246"/>
              <a:ext cx="1270" cy="4445"/>
            </a:xfrm>
            <a:custGeom>
              <a:avLst/>
              <a:gdLst/>
              <a:ahLst/>
              <a:cxnLst/>
              <a:rect l="l" t="t" r="r" b="b"/>
              <a:pathLst>
                <a:path w="1270" h="4444">
                  <a:moveTo>
                    <a:pt x="0" y="0"/>
                  </a:moveTo>
                  <a:lnTo>
                    <a:pt x="761" y="0"/>
                  </a:lnTo>
                </a:path>
                <a:path w="1270" h="4444">
                  <a:moveTo>
                    <a:pt x="0" y="0"/>
                  </a:moveTo>
                  <a:lnTo>
                    <a:pt x="0" y="4190"/>
                  </a:lnTo>
                </a:path>
              </a:pathLst>
            </a:custGeom>
            <a:ln w="3175">
              <a:solidFill>
                <a:srgbClr val="000000"/>
              </a:solidFill>
            </a:ln>
          </p:spPr>
          <p:txBody>
            <a:bodyPr wrap="square" lIns="0" tIns="0" rIns="0" bIns="0" rtlCol="0"/>
            <a:lstStyle/>
            <a:p>
              <a:endParaRPr sz="1227"/>
            </a:p>
          </p:txBody>
        </p:sp>
        <p:sp>
          <p:nvSpPr>
            <p:cNvPr id="4781" name="object 4781"/>
            <p:cNvSpPr/>
            <p:nvPr/>
          </p:nvSpPr>
          <p:spPr>
            <a:xfrm>
              <a:off x="12039981" y="2346197"/>
              <a:ext cx="1905" cy="2540"/>
            </a:xfrm>
            <a:custGeom>
              <a:avLst/>
              <a:gdLst/>
              <a:ahLst/>
              <a:cxnLst/>
              <a:rect l="l" t="t" r="r" b="b"/>
              <a:pathLst>
                <a:path w="1904" h="2539">
                  <a:moveTo>
                    <a:pt x="1523" y="2285"/>
                  </a:moveTo>
                  <a:lnTo>
                    <a:pt x="761" y="761"/>
                  </a:lnTo>
                  <a:lnTo>
                    <a:pt x="380" y="0"/>
                  </a:lnTo>
                  <a:lnTo>
                    <a:pt x="0" y="0"/>
                  </a:lnTo>
                </a:path>
              </a:pathLst>
            </a:custGeom>
            <a:ln w="3175">
              <a:solidFill>
                <a:srgbClr val="000000"/>
              </a:solidFill>
            </a:ln>
          </p:spPr>
          <p:txBody>
            <a:bodyPr wrap="square" lIns="0" tIns="0" rIns="0" bIns="0" rtlCol="0"/>
            <a:lstStyle/>
            <a:p>
              <a:endParaRPr sz="1227"/>
            </a:p>
          </p:txBody>
        </p:sp>
        <p:sp>
          <p:nvSpPr>
            <p:cNvPr id="4782" name="object 4782"/>
            <p:cNvSpPr/>
            <p:nvPr/>
          </p:nvSpPr>
          <p:spPr>
            <a:xfrm>
              <a:off x="12038838" y="2346197"/>
              <a:ext cx="1270" cy="2540"/>
            </a:xfrm>
            <a:custGeom>
              <a:avLst/>
              <a:gdLst/>
              <a:ahLst/>
              <a:cxnLst/>
              <a:rect l="l" t="t" r="r" b="b"/>
              <a:pathLst>
                <a:path w="1270" h="2539">
                  <a:moveTo>
                    <a:pt x="0" y="2285"/>
                  </a:moveTo>
                  <a:lnTo>
                    <a:pt x="380" y="761"/>
                  </a:lnTo>
                  <a:lnTo>
                    <a:pt x="761" y="0"/>
                  </a:lnTo>
                  <a:lnTo>
                    <a:pt x="1142" y="0"/>
                  </a:lnTo>
                </a:path>
              </a:pathLst>
            </a:custGeom>
            <a:ln w="3175">
              <a:solidFill>
                <a:srgbClr val="000000"/>
              </a:solidFill>
            </a:ln>
          </p:spPr>
          <p:txBody>
            <a:bodyPr wrap="square" lIns="0" tIns="0" rIns="0" bIns="0" rtlCol="0"/>
            <a:lstStyle/>
            <a:p>
              <a:endParaRPr sz="1227"/>
            </a:p>
          </p:txBody>
        </p:sp>
        <p:sp>
          <p:nvSpPr>
            <p:cNvPr id="4783" name="object 4783"/>
            <p:cNvSpPr/>
            <p:nvPr/>
          </p:nvSpPr>
          <p:spPr>
            <a:xfrm>
              <a:off x="12041695" y="2347904"/>
              <a:ext cx="635" cy="635"/>
            </a:xfrm>
            <a:custGeom>
              <a:avLst/>
              <a:gdLst/>
              <a:ahLst/>
              <a:cxnLst/>
              <a:rect l="l" t="t" r="r" b="b"/>
              <a:pathLst>
                <a:path w="634" h="635">
                  <a:moveTo>
                    <a:pt x="0" y="426"/>
                  </a:moveTo>
                  <a:lnTo>
                    <a:pt x="179" y="163"/>
                  </a:lnTo>
                  <a:lnTo>
                    <a:pt x="175" y="0"/>
                  </a:lnTo>
                </a:path>
              </a:pathLst>
            </a:custGeom>
            <a:ln w="3175">
              <a:solidFill>
                <a:srgbClr val="000000"/>
              </a:solidFill>
            </a:ln>
          </p:spPr>
          <p:txBody>
            <a:bodyPr wrap="square" lIns="0" tIns="0" rIns="0" bIns="0" rtlCol="0"/>
            <a:lstStyle/>
            <a:p>
              <a:endParaRPr sz="1227"/>
            </a:p>
          </p:txBody>
        </p:sp>
        <p:sp>
          <p:nvSpPr>
            <p:cNvPr id="4784" name="object 4784"/>
            <p:cNvSpPr/>
            <p:nvPr/>
          </p:nvSpPr>
          <p:spPr>
            <a:xfrm>
              <a:off x="12038724" y="2348636"/>
              <a:ext cx="3175" cy="1270"/>
            </a:xfrm>
            <a:custGeom>
              <a:avLst/>
              <a:gdLst/>
              <a:ahLst/>
              <a:cxnLst/>
              <a:rect l="l" t="t" r="r" b="b"/>
              <a:pathLst>
                <a:path w="3175" h="1269">
                  <a:moveTo>
                    <a:pt x="0" y="0"/>
                  </a:moveTo>
                  <a:lnTo>
                    <a:pt x="811" y="792"/>
                  </a:lnTo>
                  <a:lnTo>
                    <a:pt x="2110" y="792"/>
                  </a:lnTo>
                  <a:lnTo>
                    <a:pt x="2926" y="0"/>
                  </a:lnTo>
                </a:path>
              </a:pathLst>
            </a:custGeom>
            <a:ln w="3175">
              <a:solidFill>
                <a:srgbClr val="000000"/>
              </a:solidFill>
            </a:ln>
          </p:spPr>
          <p:txBody>
            <a:bodyPr wrap="square" lIns="0" tIns="0" rIns="0" bIns="0" rtlCol="0"/>
            <a:lstStyle/>
            <a:p>
              <a:endParaRPr sz="1227"/>
            </a:p>
          </p:txBody>
        </p:sp>
        <p:sp>
          <p:nvSpPr>
            <p:cNvPr id="4785" name="object 4785"/>
            <p:cNvSpPr/>
            <p:nvPr/>
          </p:nvSpPr>
          <p:spPr>
            <a:xfrm>
              <a:off x="12041863" y="2345588"/>
              <a:ext cx="1270" cy="2540"/>
            </a:xfrm>
            <a:custGeom>
              <a:avLst/>
              <a:gdLst/>
              <a:ahLst/>
              <a:cxnLst/>
              <a:rect l="l" t="t" r="r" b="b"/>
              <a:pathLst>
                <a:path w="1270" h="2539">
                  <a:moveTo>
                    <a:pt x="1203" y="0"/>
                  </a:moveTo>
                  <a:lnTo>
                    <a:pt x="438" y="556"/>
                  </a:lnTo>
                  <a:lnTo>
                    <a:pt x="0" y="1455"/>
                  </a:lnTo>
                  <a:lnTo>
                    <a:pt x="30" y="2396"/>
                  </a:lnTo>
                </a:path>
              </a:pathLst>
            </a:custGeom>
            <a:ln w="3175">
              <a:solidFill>
                <a:srgbClr val="000000"/>
              </a:solidFill>
            </a:ln>
          </p:spPr>
          <p:txBody>
            <a:bodyPr wrap="square" lIns="0" tIns="0" rIns="0" bIns="0" rtlCol="0"/>
            <a:lstStyle/>
            <a:p>
              <a:endParaRPr sz="1227"/>
            </a:p>
          </p:txBody>
        </p:sp>
        <p:sp>
          <p:nvSpPr>
            <p:cNvPr id="4786" name="object 4786"/>
            <p:cNvSpPr/>
            <p:nvPr/>
          </p:nvSpPr>
          <p:spPr>
            <a:xfrm>
              <a:off x="12037664" y="2345515"/>
              <a:ext cx="1905" cy="3175"/>
            </a:xfrm>
            <a:custGeom>
              <a:avLst/>
              <a:gdLst/>
              <a:ahLst/>
              <a:cxnLst/>
              <a:rect l="l" t="t" r="r" b="b"/>
              <a:pathLst>
                <a:path w="1904" h="3175">
                  <a:moveTo>
                    <a:pt x="1173" y="2396"/>
                  </a:moveTo>
                  <a:lnTo>
                    <a:pt x="1169" y="2556"/>
                  </a:lnTo>
                  <a:lnTo>
                    <a:pt x="1230" y="2712"/>
                  </a:lnTo>
                </a:path>
                <a:path w="1904" h="3175">
                  <a:moveTo>
                    <a:pt x="1173" y="2396"/>
                  </a:moveTo>
                  <a:lnTo>
                    <a:pt x="1203" y="1451"/>
                  </a:lnTo>
                  <a:lnTo>
                    <a:pt x="765" y="552"/>
                  </a:lnTo>
                  <a:lnTo>
                    <a:pt x="0" y="0"/>
                  </a:lnTo>
                </a:path>
              </a:pathLst>
            </a:custGeom>
            <a:ln w="3175">
              <a:solidFill>
                <a:srgbClr val="000000"/>
              </a:solidFill>
            </a:ln>
          </p:spPr>
          <p:txBody>
            <a:bodyPr wrap="square" lIns="0" tIns="0" rIns="0" bIns="0" rtlCol="0"/>
            <a:lstStyle/>
            <a:p>
              <a:endParaRPr sz="1227"/>
            </a:p>
          </p:txBody>
        </p:sp>
        <p:sp>
          <p:nvSpPr>
            <p:cNvPr id="4787" name="object 4787"/>
            <p:cNvSpPr/>
            <p:nvPr/>
          </p:nvSpPr>
          <p:spPr>
            <a:xfrm>
              <a:off x="12009123" y="2299334"/>
              <a:ext cx="15875" cy="31115"/>
            </a:xfrm>
            <a:custGeom>
              <a:avLst/>
              <a:gdLst/>
              <a:ahLst/>
              <a:cxnLst/>
              <a:rect l="l" t="t" r="r" b="b"/>
              <a:pathLst>
                <a:path w="15875" h="31114">
                  <a:moveTo>
                    <a:pt x="15426" y="0"/>
                  </a:moveTo>
                  <a:lnTo>
                    <a:pt x="6903" y="0"/>
                  </a:lnTo>
                  <a:lnTo>
                    <a:pt x="0" y="6907"/>
                  </a:lnTo>
                  <a:lnTo>
                    <a:pt x="0" y="15426"/>
                  </a:lnTo>
                  <a:lnTo>
                    <a:pt x="0" y="23953"/>
                  </a:lnTo>
                  <a:lnTo>
                    <a:pt x="6903" y="30860"/>
                  </a:lnTo>
                  <a:lnTo>
                    <a:pt x="15426" y="30860"/>
                  </a:lnTo>
                </a:path>
              </a:pathLst>
            </a:custGeom>
            <a:ln w="3175">
              <a:solidFill>
                <a:srgbClr val="000000"/>
              </a:solidFill>
            </a:ln>
          </p:spPr>
          <p:txBody>
            <a:bodyPr wrap="square" lIns="0" tIns="0" rIns="0" bIns="0" rtlCol="0"/>
            <a:lstStyle/>
            <a:p>
              <a:endParaRPr sz="1227"/>
            </a:p>
          </p:txBody>
        </p:sp>
        <p:sp>
          <p:nvSpPr>
            <p:cNvPr id="4788" name="object 4788"/>
            <p:cNvSpPr/>
            <p:nvPr/>
          </p:nvSpPr>
          <p:spPr>
            <a:xfrm>
              <a:off x="12010644" y="2300862"/>
              <a:ext cx="27940" cy="27940"/>
            </a:xfrm>
            <a:custGeom>
              <a:avLst/>
              <a:gdLst/>
              <a:ahLst/>
              <a:cxnLst/>
              <a:rect l="l" t="t" r="r" b="b"/>
              <a:pathLst>
                <a:path w="27940" h="27939">
                  <a:moveTo>
                    <a:pt x="27812" y="13902"/>
                  </a:moveTo>
                  <a:lnTo>
                    <a:pt x="27812" y="6221"/>
                  </a:lnTo>
                  <a:lnTo>
                    <a:pt x="21587" y="0"/>
                  </a:lnTo>
                  <a:lnTo>
                    <a:pt x="13910" y="0"/>
                  </a:lnTo>
                  <a:lnTo>
                    <a:pt x="6225" y="0"/>
                  </a:lnTo>
                  <a:lnTo>
                    <a:pt x="0" y="6221"/>
                  </a:lnTo>
                  <a:lnTo>
                    <a:pt x="0" y="13902"/>
                  </a:lnTo>
                  <a:lnTo>
                    <a:pt x="0" y="21583"/>
                  </a:lnTo>
                  <a:lnTo>
                    <a:pt x="6225" y="27805"/>
                  </a:lnTo>
                  <a:lnTo>
                    <a:pt x="13910" y="27805"/>
                  </a:lnTo>
                  <a:lnTo>
                    <a:pt x="21587" y="27805"/>
                  </a:lnTo>
                  <a:lnTo>
                    <a:pt x="27812" y="21583"/>
                  </a:lnTo>
                  <a:lnTo>
                    <a:pt x="27812" y="13902"/>
                  </a:lnTo>
                </a:path>
              </a:pathLst>
            </a:custGeom>
            <a:ln w="3175">
              <a:solidFill>
                <a:srgbClr val="000000"/>
              </a:solidFill>
            </a:ln>
          </p:spPr>
          <p:txBody>
            <a:bodyPr wrap="square" lIns="0" tIns="0" rIns="0" bIns="0" rtlCol="0"/>
            <a:lstStyle/>
            <a:p>
              <a:endParaRPr sz="1227"/>
            </a:p>
          </p:txBody>
        </p:sp>
        <p:sp>
          <p:nvSpPr>
            <p:cNvPr id="4789" name="object 4789"/>
            <p:cNvSpPr/>
            <p:nvPr/>
          </p:nvSpPr>
          <p:spPr>
            <a:xfrm>
              <a:off x="12022455" y="2312673"/>
              <a:ext cx="4445" cy="4445"/>
            </a:xfrm>
            <a:custGeom>
              <a:avLst/>
              <a:gdLst/>
              <a:ahLst/>
              <a:cxnLst/>
              <a:rect l="l" t="t" r="r" b="b"/>
              <a:pathLst>
                <a:path w="4445" h="4444">
                  <a:moveTo>
                    <a:pt x="4190" y="2091"/>
                  </a:moveTo>
                  <a:lnTo>
                    <a:pt x="4190" y="933"/>
                  </a:lnTo>
                  <a:lnTo>
                    <a:pt x="3253" y="0"/>
                  </a:lnTo>
                  <a:lnTo>
                    <a:pt x="2099" y="0"/>
                  </a:lnTo>
                  <a:lnTo>
                    <a:pt x="937" y="0"/>
                  </a:lnTo>
                  <a:lnTo>
                    <a:pt x="0" y="933"/>
                  </a:lnTo>
                  <a:lnTo>
                    <a:pt x="0" y="2091"/>
                  </a:lnTo>
                  <a:lnTo>
                    <a:pt x="0" y="3249"/>
                  </a:lnTo>
                  <a:lnTo>
                    <a:pt x="937" y="4183"/>
                  </a:lnTo>
                  <a:lnTo>
                    <a:pt x="2099" y="4183"/>
                  </a:lnTo>
                  <a:lnTo>
                    <a:pt x="3253" y="4183"/>
                  </a:lnTo>
                  <a:lnTo>
                    <a:pt x="4190" y="3249"/>
                  </a:lnTo>
                  <a:lnTo>
                    <a:pt x="4190" y="2091"/>
                  </a:lnTo>
                </a:path>
              </a:pathLst>
            </a:custGeom>
            <a:ln w="3175">
              <a:solidFill>
                <a:srgbClr val="000000"/>
              </a:solidFill>
            </a:ln>
          </p:spPr>
          <p:txBody>
            <a:bodyPr wrap="square" lIns="0" tIns="0" rIns="0" bIns="0" rtlCol="0"/>
            <a:lstStyle/>
            <a:p>
              <a:endParaRPr sz="1227"/>
            </a:p>
          </p:txBody>
        </p:sp>
        <p:sp>
          <p:nvSpPr>
            <p:cNvPr id="4790" name="object 4790"/>
            <p:cNvSpPr/>
            <p:nvPr/>
          </p:nvSpPr>
          <p:spPr>
            <a:xfrm>
              <a:off x="12023597" y="2313816"/>
              <a:ext cx="1905" cy="1905"/>
            </a:xfrm>
            <a:custGeom>
              <a:avLst/>
              <a:gdLst/>
              <a:ahLst/>
              <a:cxnLst/>
              <a:rect l="l" t="t" r="r" b="b"/>
              <a:pathLst>
                <a:path w="1904" h="1905">
                  <a:moveTo>
                    <a:pt x="1904" y="948"/>
                  </a:moveTo>
                  <a:lnTo>
                    <a:pt x="1904" y="422"/>
                  </a:lnTo>
                  <a:lnTo>
                    <a:pt x="1478" y="0"/>
                  </a:lnTo>
                  <a:lnTo>
                    <a:pt x="956" y="0"/>
                  </a:lnTo>
                  <a:lnTo>
                    <a:pt x="426" y="0"/>
                  </a:lnTo>
                  <a:lnTo>
                    <a:pt x="0" y="422"/>
                  </a:lnTo>
                  <a:lnTo>
                    <a:pt x="0" y="948"/>
                  </a:lnTo>
                  <a:lnTo>
                    <a:pt x="0" y="1474"/>
                  </a:lnTo>
                  <a:lnTo>
                    <a:pt x="426" y="1897"/>
                  </a:lnTo>
                  <a:lnTo>
                    <a:pt x="956" y="1897"/>
                  </a:lnTo>
                  <a:lnTo>
                    <a:pt x="1478" y="1897"/>
                  </a:lnTo>
                  <a:lnTo>
                    <a:pt x="1904" y="1474"/>
                  </a:lnTo>
                  <a:lnTo>
                    <a:pt x="1904" y="948"/>
                  </a:lnTo>
                </a:path>
              </a:pathLst>
            </a:custGeom>
            <a:ln w="3175">
              <a:solidFill>
                <a:srgbClr val="000000"/>
              </a:solidFill>
            </a:ln>
          </p:spPr>
          <p:txBody>
            <a:bodyPr wrap="square" lIns="0" tIns="0" rIns="0" bIns="0" rtlCol="0"/>
            <a:lstStyle/>
            <a:p>
              <a:endParaRPr sz="1227"/>
            </a:p>
          </p:txBody>
        </p:sp>
        <p:sp>
          <p:nvSpPr>
            <p:cNvPr id="4791" name="object 4791"/>
            <p:cNvSpPr/>
            <p:nvPr/>
          </p:nvSpPr>
          <p:spPr>
            <a:xfrm>
              <a:off x="12008357" y="2313050"/>
              <a:ext cx="1270" cy="4445"/>
            </a:xfrm>
            <a:custGeom>
              <a:avLst/>
              <a:gdLst/>
              <a:ahLst/>
              <a:cxnLst/>
              <a:rect l="l" t="t" r="r" b="b"/>
              <a:pathLst>
                <a:path w="1270" h="4444">
                  <a:moveTo>
                    <a:pt x="0" y="0"/>
                  </a:moveTo>
                  <a:lnTo>
                    <a:pt x="0" y="4190"/>
                  </a:lnTo>
                </a:path>
                <a:path w="1270" h="4444">
                  <a:moveTo>
                    <a:pt x="0" y="0"/>
                  </a:moveTo>
                  <a:lnTo>
                    <a:pt x="761" y="0"/>
                  </a:lnTo>
                </a:path>
              </a:pathLst>
            </a:custGeom>
            <a:ln w="3175">
              <a:solidFill>
                <a:srgbClr val="000000"/>
              </a:solidFill>
            </a:ln>
          </p:spPr>
          <p:txBody>
            <a:bodyPr wrap="square" lIns="0" tIns="0" rIns="0" bIns="0" rtlCol="0"/>
            <a:lstStyle/>
            <a:p>
              <a:endParaRPr sz="1227"/>
            </a:p>
          </p:txBody>
        </p:sp>
        <p:sp>
          <p:nvSpPr>
            <p:cNvPr id="4792" name="object 4792"/>
            <p:cNvSpPr/>
            <p:nvPr/>
          </p:nvSpPr>
          <p:spPr>
            <a:xfrm>
              <a:off x="12008357" y="2317241"/>
              <a:ext cx="1270" cy="0"/>
            </a:xfrm>
            <a:custGeom>
              <a:avLst/>
              <a:gdLst/>
              <a:ahLst/>
              <a:cxnLst/>
              <a:rect l="l" t="t" r="r" b="b"/>
              <a:pathLst>
                <a:path w="1270">
                  <a:moveTo>
                    <a:pt x="0" y="0"/>
                  </a:moveTo>
                  <a:lnTo>
                    <a:pt x="761" y="0"/>
                  </a:lnTo>
                </a:path>
              </a:pathLst>
            </a:custGeom>
            <a:ln w="3175">
              <a:solidFill>
                <a:srgbClr val="000000"/>
              </a:solidFill>
            </a:ln>
          </p:spPr>
          <p:txBody>
            <a:bodyPr wrap="square" lIns="0" tIns="0" rIns="0" bIns="0" rtlCol="0"/>
            <a:lstStyle/>
            <a:p>
              <a:endParaRPr sz="1227"/>
            </a:p>
          </p:txBody>
        </p:sp>
        <p:sp>
          <p:nvSpPr>
            <p:cNvPr id="4793" name="object 4793"/>
            <p:cNvSpPr/>
            <p:nvPr/>
          </p:nvSpPr>
          <p:spPr>
            <a:xfrm>
              <a:off x="12021662" y="2301015"/>
              <a:ext cx="1270" cy="2540"/>
            </a:xfrm>
            <a:custGeom>
              <a:avLst/>
              <a:gdLst/>
              <a:ahLst/>
              <a:cxnLst/>
              <a:rect l="l" t="t" r="r" b="b"/>
              <a:pathLst>
                <a:path w="1270" h="2539">
                  <a:moveTo>
                    <a:pt x="1173" y="2396"/>
                  </a:moveTo>
                  <a:lnTo>
                    <a:pt x="1203" y="1451"/>
                  </a:lnTo>
                  <a:lnTo>
                    <a:pt x="765" y="552"/>
                  </a:lnTo>
                  <a:lnTo>
                    <a:pt x="0" y="0"/>
                  </a:lnTo>
                </a:path>
              </a:pathLst>
            </a:custGeom>
            <a:ln w="3175">
              <a:solidFill>
                <a:srgbClr val="000000"/>
              </a:solidFill>
            </a:ln>
          </p:spPr>
          <p:txBody>
            <a:bodyPr wrap="square" lIns="0" tIns="0" rIns="0" bIns="0" rtlCol="0"/>
            <a:lstStyle/>
            <a:p>
              <a:endParaRPr sz="1227"/>
            </a:p>
          </p:txBody>
        </p:sp>
        <p:sp>
          <p:nvSpPr>
            <p:cNvPr id="4794" name="object 4794"/>
            <p:cNvSpPr/>
            <p:nvPr/>
          </p:nvSpPr>
          <p:spPr>
            <a:xfrm>
              <a:off x="12022832" y="2303716"/>
              <a:ext cx="635" cy="635"/>
            </a:xfrm>
            <a:custGeom>
              <a:avLst/>
              <a:gdLst/>
              <a:ahLst/>
              <a:cxnLst/>
              <a:rect l="l" t="t" r="r" b="b"/>
              <a:pathLst>
                <a:path w="634" h="635">
                  <a:moveTo>
                    <a:pt x="3" y="0"/>
                  </a:moveTo>
                  <a:lnTo>
                    <a:pt x="0" y="160"/>
                  </a:lnTo>
                  <a:lnTo>
                    <a:pt x="60" y="316"/>
                  </a:lnTo>
                </a:path>
              </a:pathLst>
            </a:custGeom>
            <a:ln w="3175">
              <a:solidFill>
                <a:srgbClr val="000000"/>
              </a:solidFill>
            </a:ln>
          </p:spPr>
          <p:txBody>
            <a:bodyPr wrap="square" lIns="0" tIns="0" rIns="0" bIns="0" rtlCol="0"/>
            <a:lstStyle/>
            <a:p>
              <a:endParaRPr sz="1227"/>
            </a:p>
          </p:txBody>
        </p:sp>
        <p:sp>
          <p:nvSpPr>
            <p:cNvPr id="4795" name="object 4795"/>
            <p:cNvSpPr/>
            <p:nvPr/>
          </p:nvSpPr>
          <p:spPr>
            <a:xfrm>
              <a:off x="12025861" y="2301011"/>
              <a:ext cx="1270" cy="2540"/>
            </a:xfrm>
            <a:custGeom>
              <a:avLst/>
              <a:gdLst/>
              <a:ahLst/>
              <a:cxnLst/>
              <a:rect l="l" t="t" r="r" b="b"/>
              <a:pathLst>
                <a:path w="1270" h="2539">
                  <a:moveTo>
                    <a:pt x="1203" y="0"/>
                  </a:moveTo>
                  <a:lnTo>
                    <a:pt x="438" y="556"/>
                  </a:lnTo>
                  <a:lnTo>
                    <a:pt x="0" y="1455"/>
                  </a:lnTo>
                  <a:lnTo>
                    <a:pt x="30" y="2396"/>
                  </a:lnTo>
                </a:path>
              </a:pathLst>
            </a:custGeom>
            <a:ln w="3175">
              <a:solidFill>
                <a:srgbClr val="000000"/>
              </a:solidFill>
            </a:ln>
          </p:spPr>
          <p:txBody>
            <a:bodyPr wrap="square" lIns="0" tIns="0" rIns="0" bIns="0" rtlCol="0"/>
            <a:lstStyle/>
            <a:p>
              <a:endParaRPr sz="1227"/>
            </a:p>
          </p:txBody>
        </p:sp>
        <p:sp>
          <p:nvSpPr>
            <p:cNvPr id="4796" name="object 4796"/>
            <p:cNvSpPr/>
            <p:nvPr/>
          </p:nvSpPr>
          <p:spPr>
            <a:xfrm>
              <a:off x="12022721" y="2304059"/>
              <a:ext cx="3175" cy="1270"/>
            </a:xfrm>
            <a:custGeom>
              <a:avLst/>
              <a:gdLst/>
              <a:ahLst/>
              <a:cxnLst/>
              <a:rect l="l" t="t" r="r" b="b"/>
              <a:pathLst>
                <a:path w="3175" h="1269">
                  <a:moveTo>
                    <a:pt x="0" y="0"/>
                  </a:moveTo>
                  <a:lnTo>
                    <a:pt x="811" y="792"/>
                  </a:lnTo>
                  <a:lnTo>
                    <a:pt x="2110" y="792"/>
                  </a:lnTo>
                  <a:lnTo>
                    <a:pt x="2926" y="0"/>
                  </a:lnTo>
                </a:path>
              </a:pathLst>
            </a:custGeom>
            <a:ln w="3175">
              <a:solidFill>
                <a:srgbClr val="000000"/>
              </a:solidFill>
            </a:ln>
          </p:spPr>
          <p:txBody>
            <a:bodyPr wrap="square" lIns="0" tIns="0" rIns="0" bIns="0" rtlCol="0"/>
            <a:lstStyle/>
            <a:p>
              <a:endParaRPr sz="1227"/>
            </a:p>
          </p:txBody>
        </p:sp>
        <p:sp>
          <p:nvSpPr>
            <p:cNvPr id="4797" name="object 4797"/>
            <p:cNvSpPr/>
            <p:nvPr/>
          </p:nvSpPr>
          <p:spPr>
            <a:xfrm>
              <a:off x="12025693" y="2303708"/>
              <a:ext cx="635" cy="635"/>
            </a:xfrm>
            <a:custGeom>
              <a:avLst/>
              <a:gdLst/>
              <a:ahLst/>
              <a:cxnLst/>
              <a:rect l="l" t="t" r="r" b="b"/>
              <a:pathLst>
                <a:path w="634" h="635">
                  <a:moveTo>
                    <a:pt x="0" y="426"/>
                  </a:moveTo>
                  <a:lnTo>
                    <a:pt x="179" y="163"/>
                  </a:lnTo>
                  <a:lnTo>
                    <a:pt x="175" y="0"/>
                  </a:lnTo>
                </a:path>
              </a:pathLst>
            </a:custGeom>
            <a:ln w="3175">
              <a:solidFill>
                <a:srgbClr val="000000"/>
              </a:solidFill>
            </a:ln>
          </p:spPr>
          <p:txBody>
            <a:bodyPr wrap="square" lIns="0" tIns="0" rIns="0" bIns="0" rtlCol="0"/>
            <a:lstStyle/>
            <a:p>
              <a:endParaRPr sz="1227"/>
            </a:p>
          </p:txBody>
        </p:sp>
        <p:sp>
          <p:nvSpPr>
            <p:cNvPr id="4798" name="object 4798"/>
            <p:cNvSpPr/>
            <p:nvPr/>
          </p:nvSpPr>
          <p:spPr>
            <a:xfrm>
              <a:off x="12022835" y="2301620"/>
              <a:ext cx="1270" cy="3175"/>
            </a:xfrm>
            <a:custGeom>
              <a:avLst/>
              <a:gdLst/>
              <a:ahLst/>
              <a:cxnLst/>
              <a:rect l="l" t="t" r="r" b="b"/>
              <a:pathLst>
                <a:path w="1270" h="3175">
                  <a:moveTo>
                    <a:pt x="0" y="2666"/>
                  </a:moveTo>
                  <a:lnTo>
                    <a:pt x="380" y="761"/>
                  </a:lnTo>
                  <a:lnTo>
                    <a:pt x="761" y="380"/>
                  </a:lnTo>
                  <a:lnTo>
                    <a:pt x="1142" y="0"/>
                  </a:lnTo>
                </a:path>
              </a:pathLst>
            </a:custGeom>
            <a:ln w="3175">
              <a:solidFill>
                <a:srgbClr val="000000"/>
              </a:solidFill>
            </a:ln>
          </p:spPr>
          <p:txBody>
            <a:bodyPr wrap="square" lIns="0" tIns="0" rIns="0" bIns="0" rtlCol="0"/>
            <a:lstStyle/>
            <a:p>
              <a:endParaRPr sz="1227"/>
            </a:p>
          </p:txBody>
        </p:sp>
        <p:sp>
          <p:nvSpPr>
            <p:cNvPr id="4799" name="object 4799"/>
            <p:cNvSpPr/>
            <p:nvPr/>
          </p:nvSpPr>
          <p:spPr>
            <a:xfrm>
              <a:off x="12023979" y="2301620"/>
              <a:ext cx="1905" cy="3175"/>
            </a:xfrm>
            <a:custGeom>
              <a:avLst/>
              <a:gdLst/>
              <a:ahLst/>
              <a:cxnLst/>
              <a:rect l="l" t="t" r="r" b="b"/>
              <a:pathLst>
                <a:path w="1904" h="3175">
                  <a:moveTo>
                    <a:pt x="1523" y="2666"/>
                  </a:moveTo>
                  <a:lnTo>
                    <a:pt x="761" y="761"/>
                  </a:lnTo>
                  <a:lnTo>
                    <a:pt x="380" y="380"/>
                  </a:lnTo>
                  <a:lnTo>
                    <a:pt x="0" y="0"/>
                  </a:lnTo>
                </a:path>
              </a:pathLst>
            </a:custGeom>
            <a:ln w="3175">
              <a:solidFill>
                <a:srgbClr val="000000"/>
              </a:solidFill>
            </a:ln>
          </p:spPr>
          <p:txBody>
            <a:bodyPr wrap="square" lIns="0" tIns="0" rIns="0" bIns="0" rtlCol="0"/>
            <a:lstStyle/>
            <a:p>
              <a:endParaRPr sz="1227"/>
            </a:p>
          </p:txBody>
        </p:sp>
        <p:sp>
          <p:nvSpPr>
            <p:cNvPr id="4800" name="object 4800"/>
            <p:cNvSpPr/>
            <p:nvPr/>
          </p:nvSpPr>
          <p:spPr>
            <a:xfrm>
              <a:off x="11281562" y="2882325"/>
              <a:ext cx="1905" cy="2540"/>
            </a:xfrm>
            <a:custGeom>
              <a:avLst/>
              <a:gdLst/>
              <a:ahLst/>
              <a:cxnLst/>
              <a:rect l="l" t="t" r="r" b="b"/>
              <a:pathLst>
                <a:path w="1904" h="2539">
                  <a:moveTo>
                    <a:pt x="0" y="2377"/>
                  </a:moveTo>
                  <a:lnTo>
                    <a:pt x="518" y="1619"/>
                  </a:lnTo>
                  <a:lnTo>
                    <a:pt x="979" y="826"/>
                  </a:lnTo>
                  <a:lnTo>
                    <a:pt x="1383" y="0"/>
                  </a:lnTo>
                </a:path>
              </a:pathLst>
            </a:custGeom>
            <a:ln w="3175">
              <a:solidFill>
                <a:srgbClr val="000000"/>
              </a:solidFill>
            </a:ln>
          </p:spPr>
          <p:txBody>
            <a:bodyPr wrap="square" lIns="0" tIns="0" rIns="0" bIns="0" rtlCol="0"/>
            <a:lstStyle/>
            <a:p>
              <a:endParaRPr sz="1227"/>
            </a:p>
          </p:txBody>
        </p:sp>
        <p:sp>
          <p:nvSpPr>
            <p:cNvPr id="4801" name="object 4801"/>
            <p:cNvSpPr/>
            <p:nvPr/>
          </p:nvSpPr>
          <p:spPr>
            <a:xfrm>
              <a:off x="11282591" y="2869562"/>
              <a:ext cx="2540" cy="13335"/>
            </a:xfrm>
            <a:custGeom>
              <a:avLst/>
              <a:gdLst/>
              <a:ahLst/>
              <a:cxnLst/>
              <a:rect l="l" t="t" r="r" b="b"/>
              <a:pathLst>
                <a:path w="2540" h="13335">
                  <a:moveTo>
                    <a:pt x="0" y="12854"/>
                  </a:moveTo>
                  <a:lnTo>
                    <a:pt x="1977" y="8797"/>
                  </a:lnTo>
                  <a:lnTo>
                    <a:pt x="1977" y="4057"/>
                  </a:lnTo>
                  <a:lnTo>
                    <a:pt x="0" y="0"/>
                  </a:lnTo>
                </a:path>
              </a:pathLst>
            </a:custGeom>
            <a:ln w="3175">
              <a:solidFill>
                <a:srgbClr val="000000"/>
              </a:solidFill>
            </a:ln>
          </p:spPr>
          <p:txBody>
            <a:bodyPr wrap="square" lIns="0" tIns="0" rIns="0" bIns="0" rtlCol="0"/>
            <a:lstStyle/>
            <a:p>
              <a:endParaRPr sz="1227"/>
            </a:p>
          </p:txBody>
        </p:sp>
        <p:sp>
          <p:nvSpPr>
            <p:cNvPr id="4802" name="object 4802"/>
            <p:cNvSpPr/>
            <p:nvPr/>
          </p:nvSpPr>
          <p:spPr>
            <a:xfrm>
              <a:off x="11280423" y="2860528"/>
              <a:ext cx="5715" cy="7620"/>
            </a:xfrm>
            <a:custGeom>
              <a:avLst/>
              <a:gdLst/>
              <a:ahLst/>
              <a:cxnLst/>
              <a:rect l="l" t="t" r="r" b="b"/>
              <a:pathLst>
                <a:path w="5715" h="7619">
                  <a:moveTo>
                    <a:pt x="5596" y="7219"/>
                  </a:moveTo>
                  <a:lnTo>
                    <a:pt x="4248" y="4453"/>
                  </a:lnTo>
                  <a:lnTo>
                    <a:pt x="2339" y="1996"/>
                  </a:lnTo>
                  <a:lnTo>
                    <a:pt x="0" y="0"/>
                  </a:lnTo>
                </a:path>
              </a:pathLst>
            </a:custGeom>
            <a:ln w="3175">
              <a:solidFill>
                <a:srgbClr val="000000"/>
              </a:solidFill>
            </a:ln>
          </p:spPr>
          <p:txBody>
            <a:bodyPr wrap="square" lIns="0" tIns="0" rIns="0" bIns="0" rtlCol="0"/>
            <a:lstStyle/>
            <a:p>
              <a:endParaRPr sz="1227"/>
            </a:p>
          </p:txBody>
        </p:sp>
        <p:sp>
          <p:nvSpPr>
            <p:cNvPr id="4803" name="object 4803"/>
            <p:cNvSpPr/>
            <p:nvPr/>
          </p:nvSpPr>
          <p:spPr>
            <a:xfrm>
              <a:off x="11271850" y="2856303"/>
              <a:ext cx="8255" cy="5080"/>
            </a:xfrm>
            <a:custGeom>
              <a:avLst/>
              <a:gdLst/>
              <a:ahLst/>
              <a:cxnLst/>
              <a:rect l="l" t="t" r="r" b="b"/>
              <a:pathLst>
                <a:path w="8254" h="5080">
                  <a:moveTo>
                    <a:pt x="8111" y="4663"/>
                  </a:moveTo>
                  <a:lnTo>
                    <a:pt x="5714" y="2625"/>
                  </a:lnTo>
                  <a:lnTo>
                    <a:pt x="2964" y="1047"/>
                  </a:lnTo>
                  <a:lnTo>
                    <a:pt x="0" y="0"/>
                  </a:lnTo>
                </a:path>
              </a:pathLst>
            </a:custGeom>
            <a:ln w="3175">
              <a:solidFill>
                <a:srgbClr val="000000"/>
              </a:solidFill>
            </a:ln>
          </p:spPr>
          <p:txBody>
            <a:bodyPr wrap="square" lIns="0" tIns="0" rIns="0" bIns="0" rtlCol="0"/>
            <a:lstStyle/>
            <a:p>
              <a:endParaRPr sz="1227"/>
            </a:p>
          </p:txBody>
        </p:sp>
        <p:sp>
          <p:nvSpPr>
            <p:cNvPr id="4804" name="object 4804"/>
            <p:cNvSpPr/>
            <p:nvPr/>
          </p:nvSpPr>
          <p:spPr>
            <a:xfrm>
              <a:off x="11251734" y="2853872"/>
              <a:ext cx="20320" cy="2540"/>
            </a:xfrm>
            <a:custGeom>
              <a:avLst/>
              <a:gdLst/>
              <a:ahLst/>
              <a:cxnLst/>
              <a:rect l="l" t="t" r="r" b="b"/>
              <a:pathLst>
                <a:path w="20320" h="2539">
                  <a:moveTo>
                    <a:pt x="20112" y="2293"/>
                  </a:moveTo>
                  <a:lnTo>
                    <a:pt x="13601" y="0"/>
                  </a:lnTo>
                  <a:lnTo>
                    <a:pt x="6503" y="0"/>
                  </a:lnTo>
                  <a:lnTo>
                    <a:pt x="0" y="2293"/>
                  </a:lnTo>
                </a:path>
              </a:pathLst>
            </a:custGeom>
            <a:ln w="3175">
              <a:solidFill>
                <a:srgbClr val="000000"/>
              </a:solidFill>
            </a:ln>
          </p:spPr>
          <p:txBody>
            <a:bodyPr wrap="square" lIns="0" tIns="0" rIns="0" bIns="0" rtlCol="0"/>
            <a:lstStyle/>
            <a:p>
              <a:endParaRPr sz="1227"/>
            </a:p>
          </p:txBody>
        </p:sp>
        <p:sp>
          <p:nvSpPr>
            <p:cNvPr id="4805" name="object 4805"/>
            <p:cNvSpPr/>
            <p:nvPr/>
          </p:nvSpPr>
          <p:spPr>
            <a:xfrm>
              <a:off x="11243618" y="2856280"/>
              <a:ext cx="8255" cy="5080"/>
            </a:xfrm>
            <a:custGeom>
              <a:avLst/>
              <a:gdLst/>
              <a:ahLst/>
              <a:cxnLst/>
              <a:rect l="l" t="t" r="r" b="b"/>
              <a:pathLst>
                <a:path w="8254" h="5080">
                  <a:moveTo>
                    <a:pt x="8111" y="0"/>
                  </a:moveTo>
                  <a:lnTo>
                    <a:pt x="5143" y="1043"/>
                  </a:lnTo>
                  <a:lnTo>
                    <a:pt x="2392" y="2625"/>
                  </a:lnTo>
                  <a:lnTo>
                    <a:pt x="0" y="4663"/>
                  </a:lnTo>
                </a:path>
              </a:pathLst>
            </a:custGeom>
            <a:ln w="3175">
              <a:solidFill>
                <a:srgbClr val="000000"/>
              </a:solidFill>
            </a:ln>
          </p:spPr>
          <p:txBody>
            <a:bodyPr wrap="square" lIns="0" tIns="0" rIns="0" bIns="0" rtlCol="0"/>
            <a:lstStyle/>
            <a:p>
              <a:endParaRPr sz="1227"/>
            </a:p>
          </p:txBody>
        </p:sp>
        <p:sp>
          <p:nvSpPr>
            <p:cNvPr id="4806" name="object 4806"/>
            <p:cNvSpPr/>
            <p:nvPr/>
          </p:nvSpPr>
          <p:spPr>
            <a:xfrm>
              <a:off x="11237941" y="2860509"/>
              <a:ext cx="5715" cy="7620"/>
            </a:xfrm>
            <a:custGeom>
              <a:avLst/>
              <a:gdLst/>
              <a:ahLst/>
              <a:cxnLst/>
              <a:rect l="l" t="t" r="r" b="b"/>
              <a:pathLst>
                <a:path w="5715" h="7619">
                  <a:moveTo>
                    <a:pt x="5596" y="0"/>
                  </a:moveTo>
                  <a:lnTo>
                    <a:pt x="3253" y="1992"/>
                  </a:lnTo>
                  <a:lnTo>
                    <a:pt x="1344" y="4450"/>
                  </a:lnTo>
                  <a:lnTo>
                    <a:pt x="0" y="7219"/>
                  </a:lnTo>
                </a:path>
              </a:pathLst>
            </a:custGeom>
            <a:ln w="3175">
              <a:solidFill>
                <a:srgbClr val="000000"/>
              </a:solidFill>
            </a:ln>
          </p:spPr>
          <p:txBody>
            <a:bodyPr wrap="square" lIns="0" tIns="0" rIns="0" bIns="0" rtlCol="0"/>
            <a:lstStyle/>
            <a:p>
              <a:endParaRPr sz="1227"/>
            </a:p>
          </p:txBody>
        </p:sp>
        <p:sp>
          <p:nvSpPr>
            <p:cNvPr id="4807" name="object 4807"/>
            <p:cNvSpPr/>
            <p:nvPr/>
          </p:nvSpPr>
          <p:spPr>
            <a:xfrm>
              <a:off x="11235845" y="2868053"/>
              <a:ext cx="2540" cy="15875"/>
            </a:xfrm>
            <a:custGeom>
              <a:avLst/>
              <a:gdLst/>
              <a:ahLst/>
              <a:cxnLst/>
              <a:rect l="l" t="t" r="r" b="b"/>
              <a:pathLst>
                <a:path w="2540" h="15875">
                  <a:moveTo>
                    <a:pt x="2434" y="0"/>
                  </a:moveTo>
                  <a:lnTo>
                    <a:pt x="0" y="5002"/>
                  </a:lnTo>
                  <a:lnTo>
                    <a:pt x="0" y="10854"/>
                  </a:lnTo>
                  <a:lnTo>
                    <a:pt x="2434" y="15857"/>
                  </a:lnTo>
                </a:path>
              </a:pathLst>
            </a:custGeom>
            <a:ln w="3175">
              <a:solidFill>
                <a:srgbClr val="000000"/>
              </a:solidFill>
            </a:ln>
          </p:spPr>
          <p:txBody>
            <a:bodyPr wrap="square" lIns="0" tIns="0" rIns="0" bIns="0" rtlCol="0"/>
            <a:lstStyle/>
            <a:p>
              <a:endParaRPr sz="1227"/>
            </a:p>
          </p:txBody>
        </p:sp>
        <p:sp>
          <p:nvSpPr>
            <p:cNvPr id="4808" name="object 4808"/>
            <p:cNvSpPr/>
            <p:nvPr/>
          </p:nvSpPr>
          <p:spPr>
            <a:xfrm>
              <a:off x="11237938" y="2883827"/>
              <a:ext cx="5715" cy="7620"/>
            </a:xfrm>
            <a:custGeom>
              <a:avLst/>
              <a:gdLst/>
              <a:ahLst/>
              <a:cxnLst/>
              <a:rect l="l" t="t" r="r" b="b"/>
              <a:pathLst>
                <a:path w="5715" h="7619">
                  <a:moveTo>
                    <a:pt x="0" y="0"/>
                  </a:moveTo>
                  <a:lnTo>
                    <a:pt x="1348" y="2766"/>
                  </a:lnTo>
                  <a:lnTo>
                    <a:pt x="3257" y="5223"/>
                  </a:lnTo>
                  <a:lnTo>
                    <a:pt x="5596" y="7219"/>
                  </a:lnTo>
                </a:path>
              </a:pathLst>
            </a:custGeom>
            <a:ln w="3175">
              <a:solidFill>
                <a:srgbClr val="000000"/>
              </a:solidFill>
            </a:ln>
          </p:spPr>
          <p:txBody>
            <a:bodyPr wrap="square" lIns="0" tIns="0" rIns="0" bIns="0" rtlCol="0"/>
            <a:lstStyle/>
            <a:p>
              <a:endParaRPr sz="1227"/>
            </a:p>
          </p:txBody>
        </p:sp>
        <p:sp>
          <p:nvSpPr>
            <p:cNvPr id="4809" name="object 4809"/>
            <p:cNvSpPr/>
            <p:nvPr/>
          </p:nvSpPr>
          <p:spPr>
            <a:xfrm>
              <a:off x="11243614" y="2890989"/>
              <a:ext cx="8255" cy="5080"/>
            </a:xfrm>
            <a:custGeom>
              <a:avLst/>
              <a:gdLst/>
              <a:ahLst/>
              <a:cxnLst/>
              <a:rect l="l" t="t" r="r" b="b"/>
              <a:pathLst>
                <a:path w="8254" h="5080">
                  <a:moveTo>
                    <a:pt x="0" y="0"/>
                  </a:moveTo>
                  <a:lnTo>
                    <a:pt x="2396" y="2038"/>
                  </a:lnTo>
                  <a:lnTo>
                    <a:pt x="5147" y="3615"/>
                  </a:lnTo>
                  <a:lnTo>
                    <a:pt x="8111" y="4663"/>
                  </a:lnTo>
                </a:path>
              </a:pathLst>
            </a:custGeom>
            <a:ln w="3175">
              <a:solidFill>
                <a:srgbClr val="000000"/>
              </a:solidFill>
            </a:ln>
          </p:spPr>
          <p:txBody>
            <a:bodyPr wrap="square" lIns="0" tIns="0" rIns="0" bIns="0" rtlCol="0"/>
            <a:lstStyle/>
            <a:p>
              <a:endParaRPr sz="1227"/>
            </a:p>
          </p:txBody>
        </p:sp>
        <p:sp>
          <p:nvSpPr>
            <p:cNvPr id="4810" name="object 4810"/>
            <p:cNvSpPr/>
            <p:nvPr/>
          </p:nvSpPr>
          <p:spPr>
            <a:xfrm>
              <a:off x="11251730" y="2895409"/>
              <a:ext cx="20320" cy="2540"/>
            </a:xfrm>
            <a:custGeom>
              <a:avLst/>
              <a:gdLst/>
              <a:ahLst/>
              <a:cxnLst/>
              <a:rect l="l" t="t" r="r" b="b"/>
              <a:pathLst>
                <a:path w="20320" h="2539">
                  <a:moveTo>
                    <a:pt x="0" y="0"/>
                  </a:moveTo>
                  <a:lnTo>
                    <a:pt x="6511" y="2293"/>
                  </a:lnTo>
                  <a:lnTo>
                    <a:pt x="13609" y="2293"/>
                  </a:lnTo>
                  <a:lnTo>
                    <a:pt x="20112" y="0"/>
                  </a:lnTo>
                </a:path>
              </a:pathLst>
            </a:custGeom>
            <a:ln w="3175">
              <a:solidFill>
                <a:srgbClr val="000000"/>
              </a:solidFill>
            </a:ln>
          </p:spPr>
          <p:txBody>
            <a:bodyPr wrap="square" lIns="0" tIns="0" rIns="0" bIns="0" rtlCol="0"/>
            <a:lstStyle/>
            <a:p>
              <a:endParaRPr sz="1227"/>
            </a:p>
          </p:txBody>
        </p:sp>
        <p:sp>
          <p:nvSpPr>
            <p:cNvPr id="4811" name="object 4811"/>
            <p:cNvSpPr/>
            <p:nvPr/>
          </p:nvSpPr>
          <p:spPr>
            <a:xfrm>
              <a:off x="11271846" y="2891012"/>
              <a:ext cx="8255" cy="5080"/>
            </a:xfrm>
            <a:custGeom>
              <a:avLst/>
              <a:gdLst/>
              <a:ahLst/>
              <a:cxnLst/>
              <a:rect l="l" t="t" r="r" b="b"/>
              <a:pathLst>
                <a:path w="8254" h="5080">
                  <a:moveTo>
                    <a:pt x="0" y="4663"/>
                  </a:moveTo>
                  <a:lnTo>
                    <a:pt x="2967" y="3619"/>
                  </a:lnTo>
                  <a:lnTo>
                    <a:pt x="5718" y="2038"/>
                  </a:lnTo>
                  <a:lnTo>
                    <a:pt x="8111" y="0"/>
                  </a:lnTo>
                </a:path>
              </a:pathLst>
            </a:custGeom>
            <a:ln w="3175">
              <a:solidFill>
                <a:srgbClr val="000000"/>
              </a:solidFill>
            </a:ln>
          </p:spPr>
          <p:txBody>
            <a:bodyPr wrap="square" lIns="0" tIns="0" rIns="0" bIns="0" rtlCol="0"/>
            <a:lstStyle/>
            <a:p>
              <a:endParaRPr sz="1227"/>
            </a:p>
          </p:txBody>
        </p:sp>
        <p:sp>
          <p:nvSpPr>
            <p:cNvPr id="4812" name="object 4812"/>
            <p:cNvSpPr/>
            <p:nvPr/>
          </p:nvSpPr>
          <p:spPr>
            <a:xfrm>
              <a:off x="11280419" y="2883846"/>
              <a:ext cx="5715" cy="7620"/>
            </a:xfrm>
            <a:custGeom>
              <a:avLst/>
              <a:gdLst/>
              <a:ahLst/>
              <a:cxnLst/>
              <a:rect l="l" t="t" r="r" b="b"/>
              <a:pathLst>
                <a:path w="5715" h="7619">
                  <a:moveTo>
                    <a:pt x="0" y="7219"/>
                  </a:moveTo>
                  <a:lnTo>
                    <a:pt x="2343" y="5227"/>
                  </a:lnTo>
                  <a:lnTo>
                    <a:pt x="4251" y="2769"/>
                  </a:lnTo>
                  <a:lnTo>
                    <a:pt x="5596" y="0"/>
                  </a:lnTo>
                </a:path>
              </a:pathLst>
            </a:custGeom>
            <a:ln w="3175">
              <a:solidFill>
                <a:srgbClr val="000000"/>
              </a:solidFill>
            </a:ln>
          </p:spPr>
          <p:txBody>
            <a:bodyPr wrap="square" lIns="0" tIns="0" rIns="0" bIns="0" rtlCol="0"/>
            <a:lstStyle/>
            <a:p>
              <a:endParaRPr sz="1227"/>
            </a:p>
          </p:txBody>
        </p:sp>
        <p:sp>
          <p:nvSpPr>
            <p:cNvPr id="4813" name="object 4813"/>
            <p:cNvSpPr/>
            <p:nvPr/>
          </p:nvSpPr>
          <p:spPr>
            <a:xfrm>
              <a:off x="11285677" y="2868046"/>
              <a:ext cx="2540" cy="15875"/>
            </a:xfrm>
            <a:custGeom>
              <a:avLst/>
              <a:gdLst/>
              <a:ahLst/>
              <a:cxnLst/>
              <a:rect l="l" t="t" r="r" b="b"/>
              <a:pathLst>
                <a:path w="2540" h="15875">
                  <a:moveTo>
                    <a:pt x="0" y="15857"/>
                  </a:moveTo>
                  <a:lnTo>
                    <a:pt x="2434" y="10854"/>
                  </a:lnTo>
                  <a:lnTo>
                    <a:pt x="2434" y="5002"/>
                  </a:lnTo>
                  <a:lnTo>
                    <a:pt x="0" y="0"/>
                  </a:lnTo>
                </a:path>
              </a:pathLst>
            </a:custGeom>
            <a:ln w="3175">
              <a:solidFill>
                <a:srgbClr val="000000"/>
              </a:solidFill>
            </a:ln>
          </p:spPr>
          <p:txBody>
            <a:bodyPr wrap="square" lIns="0" tIns="0" rIns="0" bIns="0" rtlCol="0"/>
            <a:lstStyle/>
            <a:p>
              <a:endParaRPr sz="1227"/>
            </a:p>
          </p:txBody>
        </p:sp>
        <p:sp>
          <p:nvSpPr>
            <p:cNvPr id="4814" name="object 4814"/>
            <p:cNvSpPr/>
            <p:nvPr/>
          </p:nvSpPr>
          <p:spPr>
            <a:xfrm>
              <a:off x="11281653" y="2859077"/>
              <a:ext cx="6350" cy="8255"/>
            </a:xfrm>
            <a:custGeom>
              <a:avLst/>
              <a:gdLst/>
              <a:ahLst/>
              <a:cxnLst/>
              <a:rect l="l" t="t" r="r" b="b"/>
              <a:pathLst>
                <a:path w="6350" h="8255">
                  <a:moveTo>
                    <a:pt x="6080" y="7833"/>
                  </a:moveTo>
                  <a:lnTo>
                    <a:pt x="4617" y="4831"/>
                  </a:lnTo>
                  <a:lnTo>
                    <a:pt x="2545" y="2160"/>
                  </a:lnTo>
                  <a:lnTo>
                    <a:pt x="0" y="0"/>
                  </a:lnTo>
                </a:path>
              </a:pathLst>
            </a:custGeom>
            <a:ln w="3175">
              <a:solidFill>
                <a:srgbClr val="000000"/>
              </a:solidFill>
            </a:ln>
          </p:spPr>
          <p:txBody>
            <a:bodyPr wrap="square" lIns="0" tIns="0" rIns="0" bIns="0" rtlCol="0"/>
            <a:lstStyle/>
            <a:p>
              <a:endParaRPr sz="1227"/>
            </a:p>
          </p:txBody>
        </p:sp>
        <p:sp>
          <p:nvSpPr>
            <p:cNvPr id="4815" name="object 4815"/>
            <p:cNvSpPr/>
            <p:nvPr/>
          </p:nvSpPr>
          <p:spPr>
            <a:xfrm>
              <a:off x="11272612" y="2854139"/>
              <a:ext cx="8890" cy="5080"/>
            </a:xfrm>
            <a:custGeom>
              <a:avLst/>
              <a:gdLst/>
              <a:ahLst/>
              <a:cxnLst/>
              <a:rect l="l" t="t" r="r" b="b"/>
              <a:pathLst>
                <a:path w="8890" h="5080">
                  <a:moveTo>
                    <a:pt x="8835" y="5074"/>
                  </a:moveTo>
                  <a:lnTo>
                    <a:pt x="6225" y="2857"/>
                  </a:lnTo>
                  <a:lnTo>
                    <a:pt x="3230" y="1135"/>
                  </a:lnTo>
                  <a:lnTo>
                    <a:pt x="0" y="0"/>
                  </a:lnTo>
                </a:path>
              </a:pathLst>
            </a:custGeom>
            <a:ln w="3175">
              <a:solidFill>
                <a:srgbClr val="000000"/>
              </a:solidFill>
            </a:ln>
          </p:spPr>
          <p:txBody>
            <a:bodyPr wrap="square" lIns="0" tIns="0" rIns="0" bIns="0" rtlCol="0"/>
            <a:lstStyle/>
            <a:p>
              <a:endParaRPr sz="1227"/>
            </a:p>
          </p:txBody>
        </p:sp>
        <p:sp>
          <p:nvSpPr>
            <p:cNvPr id="4816" name="object 4816"/>
            <p:cNvSpPr/>
            <p:nvPr/>
          </p:nvSpPr>
          <p:spPr>
            <a:xfrm>
              <a:off x="11250972" y="2851567"/>
              <a:ext cx="22225" cy="2540"/>
            </a:xfrm>
            <a:custGeom>
              <a:avLst/>
              <a:gdLst/>
              <a:ahLst/>
              <a:cxnLst/>
              <a:rect l="l" t="t" r="r" b="b"/>
              <a:pathLst>
                <a:path w="22225" h="2539">
                  <a:moveTo>
                    <a:pt x="21636" y="2465"/>
                  </a:moveTo>
                  <a:lnTo>
                    <a:pt x="14634" y="0"/>
                  </a:lnTo>
                  <a:lnTo>
                    <a:pt x="7002" y="0"/>
                  </a:lnTo>
                  <a:lnTo>
                    <a:pt x="0" y="2465"/>
                  </a:lnTo>
                </a:path>
              </a:pathLst>
            </a:custGeom>
            <a:ln w="3175">
              <a:solidFill>
                <a:srgbClr val="000000"/>
              </a:solidFill>
            </a:ln>
          </p:spPr>
          <p:txBody>
            <a:bodyPr wrap="square" lIns="0" tIns="0" rIns="0" bIns="0" rtlCol="0"/>
            <a:lstStyle/>
            <a:p>
              <a:endParaRPr sz="1227"/>
            </a:p>
          </p:txBody>
        </p:sp>
        <p:sp>
          <p:nvSpPr>
            <p:cNvPr id="4817" name="object 4817"/>
            <p:cNvSpPr/>
            <p:nvPr/>
          </p:nvSpPr>
          <p:spPr>
            <a:xfrm>
              <a:off x="11242132" y="2854147"/>
              <a:ext cx="8890" cy="5080"/>
            </a:xfrm>
            <a:custGeom>
              <a:avLst/>
              <a:gdLst/>
              <a:ahLst/>
              <a:cxnLst/>
              <a:rect l="l" t="t" r="r" b="b"/>
              <a:pathLst>
                <a:path w="8890" h="5080">
                  <a:moveTo>
                    <a:pt x="8835" y="0"/>
                  </a:moveTo>
                  <a:lnTo>
                    <a:pt x="5604" y="1139"/>
                  </a:lnTo>
                  <a:lnTo>
                    <a:pt x="2609" y="2853"/>
                  </a:lnTo>
                  <a:lnTo>
                    <a:pt x="0" y="5074"/>
                  </a:lnTo>
                </a:path>
              </a:pathLst>
            </a:custGeom>
            <a:ln w="3175">
              <a:solidFill>
                <a:srgbClr val="000000"/>
              </a:solidFill>
            </a:ln>
          </p:spPr>
          <p:txBody>
            <a:bodyPr wrap="square" lIns="0" tIns="0" rIns="0" bIns="0" rtlCol="0"/>
            <a:lstStyle/>
            <a:p>
              <a:endParaRPr sz="1227"/>
            </a:p>
          </p:txBody>
        </p:sp>
        <p:sp>
          <p:nvSpPr>
            <p:cNvPr id="4818" name="object 4818"/>
            <p:cNvSpPr/>
            <p:nvPr/>
          </p:nvSpPr>
          <p:spPr>
            <a:xfrm>
              <a:off x="11236238" y="2859062"/>
              <a:ext cx="6350" cy="8255"/>
            </a:xfrm>
            <a:custGeom>
              <a:avLst/>
              <a:gdLst/>
              <a:ahLst/>
              <a:cxnLst/>
              <a:rect l="l" t="t" r="r" b="b"/>
              <a:pathLst>
                <a:path w="6350" h="8255">
                  <a:moveTo>
                    <a:pt x="6080" y="0"/>
                  </a:moveTo>
                  <a:lnTo>
                    <a:pt x="3535" y="2164"/>
                  </a:lnTo>
                  <a:lnTo>
                    <a:pt x="1463" y="4831"/>
                  </a:lnTo>
                  <a:lnTo>
                    <a:pt x="0" y="7833"/>
                  </a:lnTo>
                </a:path>
              </a:pathLst>
            </a:custGeom>
            <a:ln w="3175">
              <a:solidFill>
                <a:srgbClr val="000000"/>
              </a:solidFill>
            </a:ln>
          </p:spPr>
          <p:txBody>
            <a:bodyPr wrap="square" lIns="0" tIns="0" rIns="0" bIns="0" rtlCol="0"/>
            <a:lstStyle/>
            <a:p>
              <a:endParaRPr sz="1227"/>
            </a:p>
          </p:txBody>
        </p:sp>
        <p:sp>
          <p:nvSpPr>
            <p:cNvPr id="4819" name="object 4819"/>
            <p:cNvSpPr/>
            <p:nvPr/>
          </p:nvSpPr>
          <p:spPr>
            <a:xfrm>
              <a:off x="11233868" y="2867215"/>
              <a:ext cx="3175" cy="17780"/>
            </a:xfrm>
            <a:custGeom>
              <a:avLst/>
              <a:gdLst/>
              <a:ahLst/>
              <a:cxnLst/>
              <a:rect l="l" t="t" r="r" b="b"/>
              <a:pathLst>
                <a:path w="3175" h="17780">
                  <a:moveTo>
                    <a:pt x="2697" y="0"/>
                  </a:moveTo>
                  <a:lnTo>
                    <a:pt x="0" y="5532"/>
                  </a:lnTo>
                  <a:lnTo>
                    <a:pt x="0" y="11993"/>
                  </a:lnTo>
                  <a:lnTo>
                    <a:pt x="2697" y="17525"/>
                  </a:lnTo>
                </a:path>
              </a:pathLst>
            </a:custGeom>
            <a:ln w="3175">
              <a:solidFill>
                <a:srgbClr val="000000"/>
              </a:solidFill>
            </a:ln>
          </p:spPr>
          <p:txBody>
            <a:bodyPr wrap="square" lIns="0" tIns="0" rIns="0" bIns="0" rtlCol="0"/>
            <a:lstStyle/>
            <a:p>
              <a:endParaRPr sz="1227"/>
            </a:p>
          </p:txBody>
        </p:sp>
        <p:sp>
          <p:nvSpPr>
            <p:cNvPr id="4820" name="object 4820"/>
            <p:cNvSpPr/>
            <p:nvPr/>
          </p:nvSpPr>
          <p:spPr>
            <a:xfrm>
              <a:off x="11236223" y="2884665"/>
              <a:ext cx="6350" cy="8255"/>
            </a:xfrm>
            <a:custGeom>
              <a:avLst/>
              <a:gdLst/>
              <a:ahLst/>
              <a:cxnLst/>
              <a:rect l="l" t="t" r="r" b="b"/>
              <a:pathLst>
                <a:path w="6350" h="8255">
                  <a:moveTo>
                    <a:pt x="0" y="0"/>
                  </a:moveTo>
                  <a:lnTo>
                    <a:pt x="1463" y="3006"/>
                  </a:lnTo>
                  <a:lnTo>
                    <a:pt x="3535" y="5673"/>
                  </a:lnTo>
                  <a:lnTo>
                    <a:pt x="6080" y="7833"/>
                  </a:lnTo>
                </a:path>
              </a:pathLst>
            </a:custGeom>
            <a:ln w="3175">
              <a:solidFill>
                <a:srgbClr val="000000"/>
              </a:solidFill>
            </a:ln>
          </p:spPr>
          <p:txBody>
            <a:bodyPr wrap="square" lIns="0" tIns="0" rIns="0" bIns="0" rtlCol="0"/>
            <a:lstStyle/>
            <a:p>
              <a:endParaRPr sz="1227"/>
            </a:p>
          </p:txBody>
        </p:sp>
        <p:sp>
          <p:nvSpPr>
            <p:cNvPr id="4821" name="object 4821"/>
            <p:cNvSpPr/>
            <p:nvPr/>
          </p:nvSpPr>
          <p:spPr>
            <a:xfrm>
              <a:off x="11242129" y="2892742"/>
              <a:ext cx="8890" cy="5080"/>
            </a:xfrm>
            <a:custGeom>
              <a:avLst/>
              <a:gdLst/>
              <a:ahLst/>
              <a:cxnLst/>
              <a:rect l="l" t="t" r="r" b="b"/>
              <a:pathLst>
                <a:path w="8890" h="5080">
                  <a:moveTo>
                    <a:pt x="0" y="0"/>
                  </a:moveTo>
                  <a:lnTo>
                    <a:pt x="2609" y="2217"/>
                  </a:lnTo>
                  <a:lnTo>
                    <a:pt x="5604" y="3939"/>
                  </a:lnTo>
                  <a:lnTo>
                    <a:pt x="8835" y="5074"/>
                  </a:lnTo>
                </a:path>
              </a:pathLst>
            </a:custGeom>
            <a:ln w="3175">
              <a:solidFill>
                <a:srgbClr val="000000"/>
              </a:solidFill>
            </a:ln>
          </p:spPr>
          <p:txBody>
            <a:bodyPr wrap="square" lIns="0" tIns="0" rIns="0" bIns="0" rtlCol="0"/>
            <a:lstStyle/>
            <a:p>
              <a:endParaRPr sz="1227"/>
            </a:p>
          </p:txBody>
        </p:sp>
        <p:sp>
          <p:nvSpPr>
            <p:cNvPr id="4822" name="object 4822"/>
            <p:cNvSpPr/>
            <p:nvPr/>
          </p:nvSpPr>
          <p:spPr>
            <a:xfrm>
              <a:off x="11250968" y="2897543"/>
              <a:ext cx="22225" cy="2540"/>
            </a:xfrm>
            <a:custGeom>
              <a:avLst/>
              <a:gdLst/>
              <a:ahLst/>
              <a:cxnLst/>
              <a:rect l="l" t="t" r="r" b="b"/>
              <a:pathLst>
                <a:path w="22225" h="2539">
                  <a:moveTo>
                    <a:pt x="0" y="0"/>
                  </a:moveTo>
                  <a:lnTo>
                    <a:pt x="7002" y="2465"/>
                  </a:lnTo>
                  <a:lnTo>
                    <a:pt x="14634" y="2465"/>
                  </a:lnTo>
                  <a:lnTo>
                    <a:pt x="21636" y="0"/>
                  </a:lnTo>
                </a:path>
              </a:pathLst>
            </a:custGeom>
            <a:ln w="3175">
              <a:solidFill>
                <a:srgbClr val="000000"/>
              </a:solidFill>
            </a:ln>
          </p:spPr>
          <p:txBody>
            <a:bodyPr wrap="square" lIns="0" tIns="0" rIns="0" bIns="0" rtlCol="0"/>
            <a:lstStyle/>
            <a:p>
              <a:endParaRPr sz="1227"/>
            </a:p>
          </p:txBody>
        </p:sp>
        <p:sp>
          <p:nvSpPr>
            <p:cNvPr id="4823" name="object 4823"/>
            <p:cNvSpPr/>
            <p:nvPr/>
          </p:nvSpPr>
          <p:spPr>
            <a:xfrm>
              <a:off x="11272608" y="2892734"/>
              <a:ext cx="8890" cy="5080"/>
            </a:xfrm>
            <a:custGeom>
              <a:avLst/>
              <a:gdLst/>
              <a:ahLst/>
              <a:cxnLst/>
              <a:rect l="l" t="t" r="r" b="b"/>
              <a:pathLst>
                <a:path w="8890" h="5080">
                  <a:moveTo>
                    <a:pt x="0" y="5074"/>
                  </a:moveTo>
                  <a:lnTo>
                    <a:pt x="3230" y="3935"/>
                  </a:lnTo>
                  <a:lnTo>
                    <a:pt x="6225" y="2221"/>
                  </a:lnTo>
                  <a:lnTo>
                    <a:pt x="8835" y="0"/>
                  </a:lnTo>
                </a:path>
              </a:pathLst>
            </a:custGeom>
            <a:ln w="3175">
              <a:solidFill>
                <a:srgbClr val="000000"/>
              </a:solidFill>
            </a:ln>
          </p:spPr>
          <p:txBody>
            <a:bodyPr wrap="square" lIns="0" tIns="0" rIns="0" bIns="0" rtlCol="0"/>
            <a:lstStyle/>
            <a:p>
              <a:endParaRPr sz="1227"/>
            </a:p>
          </p:txBody>
        </p:sp>
        <p:sp>
          <p:nvSpPr>
            <p:cNvPr id="4824" name="object 4824"/>
            <p:cNvSpPr/>
            <p:nvPr/>
          </p:nvSpPr>
          <p:spPr>
            <a:xfrm>
              <a:off x="11281638" y="2884680"/>
              <a:ext cx="6350" cy="8255"/>
            </a:xfrm>
            <a:custGeom>
              <a:avLst/>
              <a:gdLst/>
              <a:ahLst/>
              <a:cxnLst/>
              <a:rect l="l" t="t" r="r" b="b"/>
              <a:pathLst>
                <a:path w="6350" h="8255">
                  <a:moveTo>
                    <a:pt x="0" y="7833"/>
                  </a:moveTo>
                  <a:lnTo>
                    <a:pt x="2545" y="5669"/>
                  </a:lnTo>
                  <a:lnTo>
                    <a:pt x="4613" y="3002"/>
                  </a:lnTo>
                  <a:lnTo>
                    <a:pt x="6080" y="0"/>
                  </a:lnTo>
                </a:path>
              </a:pathLst>
            </a:custGeom>
            <a:ln w="3175">
              <a:solidFill>
                <a:srgbClr val="000000"/>
              </a:solidFill>
            </a:ln>
          </p:spPr>
          <p:txBody>
            <a:bodyPr wrap="square" lIns="0" tIns="0" rIns="0" bIns="0" rtlCol="0"/>
            <a:lstStyle/>
            <a:p>
              <a:endParaRPr sz="1227"/>
            </a:p>
          </p:txBody>
        </p:sp>
        <p:sp>
          <p:nvSpPr>
            <p:cNvPr id="4825" name="object 4825"/>
            <p:cNvSpPr/>
            <p:nvPr/>
          </p:nvSpPr>
          <p:spPr>
            <a:xfrm>
              <a:off x="11287391" y="2867215"/>
              <a:ext cx="3175" cy="17780"/>
            </a:xfrm>
            <a:custGeom>
              <a:avLst/>
              <a:gdLst/>
              <a:ahLst/>
              <a:cxnLst/>
              <a:rect l="l" t="t" r="r" b="b"/>
              <a:pathLst>
                <a:path w="3175" h="17780">
                  <a:moveTo>
                    <a:pt x="0" y="17525"/>
                  </a:moveTo>
                  <a:lnTo>
                    <a:pt x="2697" y="11993"/>
                  </a:lnTo>
                  <a:lnTo>
                    <a:pt x="2697" y="5532"/>
                  </a:lnTo>
                  <a:lnTo>
                    <a:pt x="0" y="0"/>
                  </a:lnTo>
                </a:path>
              </a:pathLst>
            </a:custGeom>
            <a:ln w="3175">
              <a:solidFill>
                <a:srgbClr val="000000"/>
              </a:solidFill>
            </a:ln>
          </p:spPr>
          <p:txBody>
            <a:bodyPr wrap="square" lIns="0" tIns="0" rIns="0" bIns="0" rtlCol="0"/>
            <a:lstStyle/>
            <a:p>
              <a:endParaRPr sz="1227"/>
            </a:p>
          </p:txBody>
        </p:sp>
        <p:sp>
          <p:nvSpPr>
            <p:cNvPr id="4826" name="object 4826"/>
            <p:cNvSpPr/>
            <p:nvPr/>
          </p:nvSpPr>
          <p:spPr>
            <a:xfrm>
              <a:off x="11278194" y="2863127"/>
              <a:ext cx="5080" cy="6350"/>
            </a:xfrm>
            <a:custGeom>
              <a:avLst/>
              <a:gdLst/>
              <a:ahLst/>
              <a:cxnLst/>
              <a:rect l="l" t="t" r="r" b="b"/>
              <a:pathLst>
                <a:path w="5079" h="6350">
                  <a:moveTo>
                    <a:pt x="4739" y="6107"/>
                  </a:moveTo>
                  <a:lnTo>
                    <a:pt x="3600" y="3768"/>
                  </a:lnTo>
                  <a:lnTo>
                    <a:pt x="1985" y="1691"/>
                  </a:lnTo>
                  <a:lnTo>
                    <a:pt x="0" y="0"/>
                  </a:lnTo>
                </a:path>
              </a:pathLst>
            </a:custGeom>
            <a:ln w="3175">
              <a:solidFill>
                <a:srgbClr val="000000"/>
              </a:solidFill>
            </a:ln>
          </p:spPr>
          <p:txBody>
            <a:bodyPr wrap="square" lIns="0" tIns="0" rIns="0" bIns="0" rtlCol="0"/>
            <a:lstStyle/>
            <a:p>
              <a:endParaRPr sz="1227"/>
            </a:p>
          </p:txBody>
        </p:sp>
        <p:sp>
          <p:nvSpPr>
            <p:cNvPr id="4827" name="object 4827"/>
            <p:cNvSpPr/>
            <p:nvPr/>
          </p:nvSpPr>
          <p:spPr>
            <a:xfrm>
              <a:off x="11270719" y="2859515"/>
              <a:ext cx="7620" cy="4445"/>
            </a:xfrm>
            <a:custGeom>
              <a:avLst/>
              <a:gdLst/>
              <a:ahLst/>
              <a:cxnLst/>
              <a:rect l="l" t="t" r="r" b="b"/>
              <a:pathLst>
                <a:path w="7620" h="4444">
                  <a:moveTo>
                    <a:pt x="7033" y="4042"/>
                  </a:moveTo>
                  <a:lnTo>
                    <a:pt x="4956" y="2278"/>
                  </a:lnTo>
                  <a:lnTo>
                    <a:pt x="2571" y="906"/>
                  </a:lnTo>
                  <a:lnTo>
                    <a:pt x="0" y="0"/>
                  </a:lnTo>
                </a:path>
              </a:pathLst>
            </a:custGeom>
            <a:ln w="3175">
              <a:solidFill>
                <a:srgbClr val="000000"/>
              </a:solidFill>
            </a:ln>
          </p:spPr>
          <p:txBody>
            <a:bodyPr wrap="square" lIns="0" tIns="0" rIns="0" bIns="0" rtlCol="0"/>
            <a:lstStyle/>
            <a:p>
              <a:endParaRPr sz="1227"/>
            </a:p>
          </p:txBody>
        </p:sp>
        <p:sp>
          <p:nvSpPr>
            <p:cNvPr id="4828" name="object 4828"/>
            <p:cNvSpPr/>
            <p:nvPr/>
          </p:nvSpPr>
          <p:spPr>
            <a:xfrm>
              <a:off x="11252868" y="2857880"/>
              <a:ext cx="9525" cy="1905"/>
            </a:xfrm>
            <a:custGeom>
              <a:avLst/>
              <a:gdLst/>
              <a:ahLst/>
              <a:cxnLst/>
              <a:rect l="l" t="t" r="r" b="b"/>
              <a:pathLst>
                <a:path w="9525" h="1905">
                  <a:moveTo>
                    <a:pt x="8919" y="0"/>
                  </a:moveTo>
                  <a:lnTo>
                    <a:pt x="5882" y="0"/>
                  </a:lnTo>
                  <a:lnTo>
                    <a:pt x="2865" y="518"/>
                  </a:lnTo>
                  <a:lnTo>
                    <a:pt x="0" y="1523"/>
                  </a:lnTo>
                </a:path>
              </a:pathLst>
            </a:custGeom>
            <a:ln w="3175">
              <a:solidFill>
                <a:srgbClr val="000000"/>
              </a:solidFill>
            </a:ln>
          </p:spPr>
          <p:txBody>
            <a:bodyPr wrap="square" lIns="0" tIns="0" rIns="0" bIns="0" rtlCol="0"/>
            <a:lstStyle/>
            <a:p>
              <a:endParaRPr sz="1227"/>
            </a:p>
          </p:txBody>
        </p:sp>
        <p:sp>
          <p:nvSpPr>
            <p:cNvPr id="4829" name="object 4829"/>
            <p:cNvSpPr/>
            <p:nvPr/>
          </p:nvSpPr>
          <p:spPr>
            <a:xfrm>
              <a:off x="11245839" y="2859519"/>
              <a:ext cx="7620" cy="4445"/>
            </a:xfrm>
            <a:custGeom>
              <a:avLst/>
              <a:gdLst/>
              <a:ahLst/>
              <a:cxnLst/>
              <a:rect l="l" t="t" r="r" b="b"/>
              <a:pathLst>
                <a:path w="7620" h="4444">
                  <a:moveTo>
                    <a:pt x="7033" y="0"/>
                  </a:moveTo>
                  <a:lnTo>
                    <a:pt x="4461" y="906"/>
                  </a:lnTo>
                  <a:lnTo>
                    <a:pt x="2076" y="2274"/>
                  </a:lnTo>
                  <a:lnTo>
                    <a:pt x="0" y="4042"/>
                  </a:lnTo>
                </a:path>
              </a:pathLst>
            </a:custGeom>
            <a:ln w="3175">
              <a:solidFill>
                <a:srgbClr val="000000"/>
              </a:solidFill>
            </a:ln>
          </p:spPr>
          <p:txBody>
            <a:bodyPr wrap="square" lIns="0" tIns="0" rIns="0" bIns="0" rtlCol="0"/>
            <a:lstStyle/>
            <a:p>
              <a:endParaRPr sz="1227"/>
            </a:p>
          </p:txBody>
        </p:sp>
        <p:sp>
          <p:nvSpPr>
            <p:cNvPr id="4830" name="object 4830"/>
            <p:cNvSpPr/>
            <p:nvPr/>
          </p:nvSpPr>
          <p:spPr>
            <a:xfrm>
              <a:off x="11241008" y="2863138"/>
              <a:ext cx="5080" cy="6350"/>
            </a:xfrm>
            <a:custGeom>
              <a:avLst/>
              <a:gdLst/>
              <a:ahLst/>
              <a:cxnLst/>
              <a:rect l="l" t="t" r="r" b="b"/>
              <a:pathLst>
                <a:path w="5079" h="6350">
                  <a:moveTo>
                    <a:pt x="4739" y="0"/>
                  </a:moveTo>
                  <a:lnTo>
                    <a:pt x="2754" y="1687"/>
                  </a:lnTo>
                  <a:lnTo>
                    <a:pt x="1142" y="3764"/>
                  </a:lnTo>
                  <a:lnTo>
                    <a:pt x="0" y="6107"/>
                  </a:lnTo>
                </a:path>
              </a:pathLst>
            </a:custGeom>
            <a:ln w="3175">
              <a:solidFill>
                <a:srgbClr val="000000"/>
              </a:solidFill>
            </a:ln>
          </p:spPr>
          <p:txBody>
            <a:bodyPr wrap="square" lIns="0" tIns="0" rIns="0" bIns="0" rtlCol="0"/>
            <a:lstStyle/>
            <a:p>
              <a:endParaRPr sz="1227"/>
            </a:p>
          </p:txBody>
        </p:sp>
        <p:sp>
          <p:nvSpPr>
            <p:cNvPr id="4831" name="object 4831"/>
            <p:cNvSpPr/>
            <p:nvPr/>
          </p:nvSpPr>
          <p:spPr>
            <a:xfrm>
              <a:off x="11239389" y="2869539"/>
              <a:ext cx="2540" cy="13335"/>
            </a:xfrm>
            <a:custGeom>
              <a:avLst/>
              <a:gdLst/>
              <a:ahLst/>
              <a:cxnLst/>
              <a:rect l="l" t="t" r="r" b="b"/>
              <a:pathLst>
                <a:path w="2540" h="13335">
                  <a:moveTo>
                    <a:pt x="1977" y="0"/>
                  </a:moveTo>
                  <a:lnTo>
                    <a:pt x="0" y="4057"/>
                  </a:lnTo>
                  <a:lnTo>
                    <a:pt x="0" y="8797"/>
                  </a:lnTo>
                  <a:lnTo>
                    <a:pt x="1977" y="12854"/>
                  </a:lnTo>
                </a:path>
              </a:pathLst>
            </a:custGeom>
            <a:ln w="3175">
              <a:solidFill>
                <a:srgbClr val="000000"/>
              </a:solidFill>
            </a:ln>
          </p:spPr>
          <p:txBody>
            <a:bodyPr wrap="square" lIns="0" tIns="0" rIns="0" bIns="0" rtlCol="0"/>
            <a:lstStyle/>
            <a:p>
              <a:endParaRPr sz="1227"/>
            </a:p>
          </p:txBody>
        </p:sp>
        <p:sp>
          <p:nvSpPr>
            <p:cNvPr id="4832" name="object 4832"/>
            <p:cNvSpPr/>
            <p:nvPr/>
          </p:nvSpPr>
          <p:spPr>
            <a:xfrm>
              <a:off x="11241023" y="2882341"/>
              <a:ext cx="1905" cy="2540"/>
            </a:xfrm>
            <a:custGeom>
              <a:avLst/>
              <a:gdLst/>
              <a:ahLst/>
              <a:cxnLst/>
              <a:rect l="l" t="t" r="r" b="b"/>
              <a:pathLst>
                <a:path w="1904" h="2539">
                  <a:moveTo>
                    <a:pt x="0" y="0"/>
                  </a:moveTo>
                  <a:lnTo>
                    <a:pt x="400" y="826"/>
                  </a:lnTo>
                  <a:lnTo>
                    <a:pt x="864" y="1619"/>
                  </a:lnTo>
                  <a:lnTo>
                    <a:pt x="1383" y="2377"/>
                  </a:lnTo>
                </a:path>
              </a:pathLst>
            </a:custGeom>
            <a:ln w="3175">
              <a:solidFill>
                <a:srgbClr val="000000"/>
              </a:solidFill>
            </a:ln>
          </p:spPr>
          <p:txBody>
            <a:bodyPr wrap="square" lIns="0" tIns="0" rIns="0" bIns="0" rtlCol="0"/>
            <a:lstStyle/>
            <a:p>
              <a:endParaRPr sz="1227"/>
            </a:p>
          </p:txBody>
        </p:sp>
        <p:sp>
          <p:nvSpPr>
            <p:cNvPr id="4833" name="object 4833"/>
            <p:cNvSpPr/>
            <p:nvPr/>
          </p:nvSpPr>
          <p:spPr>
            <a:xfrm>
              <a:off x="11259693" y="2878077"/>
              <a:ext cx="4445" cy="4445"/>
            </a:xfrm>
            <a:custGeom>
              <a:avLst/>
              <a:gdLst/>
              <a:ahLst/>
              <a:cxnLst/>
              <a:rect l="l" t="t" r="r" b="b"/>
              <a:pathLst>
                <a:path w="4445" h="4444">
                  <a:moveTo>
                    <a:pt x="4190" y="2091"/>
                  </a:moveTo>
                  <a:lnTo>
                    <a:pt x="4190" y="933"/>
                  </a:lnTo>
                  <a:lnTo>
                    <a:pt x="3253" y="0"/>
                  </a:lnTo>
                  <a:lnTo>
                    <a:pt x="2099" y="0"/>
                  </a:lnTo>
                  <a:lnTo>
                    <a:pt x="937" y="0"/>
                  </a:lnTo>
                  <a:lnTo>
                    <a:pt x="0" y="933"/>
                  </a:lnTo>
                  <a:lnTo>
                    <a:pt x="0" y="2091"/>
                  </a:lnTo>
                  <a:lnTo>
                    <a:pt x="0" y="3249"/>
                  </a:lnTo>
                  <a:lnTo>
                    <a:pt x="937" y="4183"/>
                  </a:lnTo>
                  <a:lnTo>
                    <a:pt x="2099" y="4183"/>
                  </a:lnTo>
                  <a:lnTo>
                    <a:pt x="3253" y="4183"/>
                  </a:lnTo>
                  <a:lnTo>
                    <a:pt x="4190" y="3249"/>
                  </a:lnTo>
                  <a:lnTo>
                    <a:pt x="4190" y="2091"/>
                  </a:lnTo>
                </a:path>
              </a:pathLst>
            </a:custGeom>
            <a:ln w="3175">
              <a:solidFill>
                <a:srgbClr val="000000"/>
              </a:solidFill>
            </a:ln>
          </p:spPr>
          <p:txBody>
            <a:bodyPr wrap="square" lIns="0" tIns="0" rIns="0" bIns="0" rtlCol="0"/>
            <a:lstStyle/>
            <a:p>
              <a:endParaRPr sz="1227"/>
            </a:p>
          </p:txBody>
        </p:sp>
        <p:sp>
          <p:nvSpPr>
            <p:cNvPr id="4834" name="object 4834"/>
            <p:cNvSpPr/>
            <p:nvPr/>
          </p:nvSpPr>
          <p:spPr>
            <a:xfrm>
              <a:off x="11258931" y="2877315"/>
              <a:ext cx="5715" cy="5715"/>
            </a:xfrm>
            <a:custGeom>
              <a:avLst/>
              <a:gdLst/>
              <a:ahLst/>
              <a:cxnLst/>
              <a:rect l="l" t="t" r="r" b="b"/>
              <a:pathLst>
                <a:path w="5715" h="5714">
                  <a:moveTo>
                    <a:pt x="5714" y="2853"/>
                  </a:moveTo>
                  <a:lnTo>
                    <a:pt x="5714" y="1276"/>
                  </a:lnTo>
                  <a:lnTo>
                    <a:pt x="4434" y="0"/>
                  </a:lnTo>
                  <a:lnTo>
                    <a:pt x="2861" y="0"/>
                  </a:lnTo>
                  <a:lnTo>
                    <a:pt x="1280" y="0"/>
                  </a:lnTo>
                  <a:lnTo>
                    <a:pt x="0" y="1276"/>
                  </a:lnTo>
                  <a:lnTo>
                    <a:pt x="0" y="2853"/>
                  </a:lnTo>
                  <a:lnTo>
                    <a:pt x="0" y="4431"/>
                  </a:lnTo>
                  <a:lnTo>
                    <a:pt x="1280" y="5707"/>
                  </a:lnTo>
                  <a:lnTo>
                    <a:pt x="2861" y="5707"/>
                  </a:lnTo>
                  <a:lnTo>
                    <a:pt x="4434" y="5707"/>
                  </a:lnTo>
                  <a:lnTo>
                    <a:pt x="5714" y="4431"/>
                  </a:lnTo>
                  <a:lnTo>
                    <a:pt x="5714" y="2853"/>
                  </a:lnTo>
                </a:path>
              </a:pathLst>
            </a:custGeom>
            <a:ln w="3175">
              <a:solidFill>
                <a:srgbClr val="000000"/>
              </a:solidFill>
            </a:ln>
          </p:spPr>
          <p:txBody>
            <a:bodyPr wrap="square" lIns="0" tIns="0" rIns="0" bIns="0" rtlCol="0"/>
            <a:lstStyle/>
            <a:p>
              <a:endParaRPr sz="1227"/>
            </a:p>
          </p:txBody>
        </p:sp>
        <p:sp>
          <p:nvSpPr>
            <p:cNvPr id="4835" name="object 4835"/>
            <p:cNvSpPr/>
            <p:nvPr/>
          </p:nvSpPr>
          <p:spPr>
            <a:xfrm>
              <a:off x="11261784" y="2857880"/>
              <a:ext cx="9525" cy="1905"/>
            </a:xfrm>
            <a:custGeom>
              <a:avLst/>
              <a:gdLst/>
              <a:ahLst/>
              <a:cxnLst/>
              <a:rect l="l" t="t" r="r" b="b"/>
              <a:pathLst>
                <a:path w="9525" h="1905">
                  <a:moveTo>
                    <a:pt x="8919" y="1523"/>
                  </a:moveTo>
                  <a:lnTo>
                    <a:pt x="6054" y="514"/>
                  </a:lnTo>
                  <a:lnTo>
                    <a:pt x="3036" y="0"/>
                  </a:lnTo>
                  <a:lnTo>
                    <a:pt x="0" y="0"/>
                  </a:lnTo>
                </a:path>
              </a:pathLst>
            </a:custGeom>
            <a:ln w="3175">
              <a:solidFill>
                <a:srgbClr val="000000"/>
              </a:solidFill>
            </a:ln>
          </p:spPr>
          <p:txBody>
            <a:bodyPr wrap="square" lIns="0" tIns="0" rIns="0" bIns="0" rtlCol="0"/>
            <a:lstStyle/>
            <a:p>
              <a:endParaRPr sz="1227"/>
            </a:p>
          </p:txBody>
        </p:sp>
        <p:sp>
          <p:nvSpPr>
            <p:cNvPr id="4836" name="object 4836"/>
            <p:cNvSpPr/>
            <p:nvPr/>
          </p:nvSpPr>
          <p:spPr>
            <a:xfrm>
              <a:off x="11198123" y="2882325"/>
              <a:ext cx="1905" cy="2540"/>
            </a:xfrm>
            <a:custGeom>
              <a:avLst/>
              <a:gdLst/>
              <a:ahLst/>
              <a:cxnLst/>
              <a:rect l="l" t="t" r="r" b="b"/>
              <a:pathLst>
                <a:path w="1904" h="2539">
                  <a:moveTo>
                    <a:pt x="0" y="2377"/>
                  </a:moveTo>
                  <a:lnTo>
                    <a:pt x="518" y="1619"/>
                  </a:lnTo>
                  <a:lnTo>
                    <a:pt x="979" y="826"/>
                  </a:lnTo>
                  <a:lnTo>
                    <a:pt x="1383" y="0"/>
                  </a:lnTo>
                </a:path>
              </a:pathLst>
            </a:custGeom>
            <a:ln w="3175">
              <a:solidFill>
                <a:srgbClr val="000000"/>
              </a:solidFill>
            </a:ln>
          </p:spPr>
          <p:txBody>
            <a:bodyPr wrap="square" lIns="0" tIns="0" rIns="0" bIns="0" rtlCol="0"/>
            <a:lstStyle/>
            <a:p>
              <a:endParaRPr sz="1227"/>
            </a:p>
          </p:txBody>
        </p:sp>
        <p:sp>
          <p:nvSpPr>
            <p:cNvPr id="4837" name="object 4837"/>
            <p:cNvSpPr/>
            <p:nvPr/>
          </p:nvSpPr>
          <p:spPr>
            <a:xfrm>
              <a:off x="11199533" y="2869562"/>
              <a:ext cx="2540" cy="13335"/>
            </a:xfrm>
            <a:custGeom>
              <a:avLst/>
              <a:gdLst/>
              <a:ahLst/>
              <a:cxnLst/>
              <a:rect l="l" t="t" r="r" b="b"/>
              <a:pathLst>
                <a:path w="2540" h="13335">
                  <a:moveTo>
                    <a:pt x="0" y="12854"/>
                  </a:moveTo>
                  <a:lnTo>
                    <a:pt x="1977" y="8797"/>
                  </a:lnTo>
                  <a:lnTo>
                    <a:pt x="1977" y="4057"/>
                  </a:lnTo>
                  <a:lnTo>
                    <a:pt x="0" y="0"/>
                  </a:lnTo>
                </a:path>
              </a:pathLst>
            </a:custGeom>
            <a:ln w="3175">
              <a:solidFill>
                <a:srgbClr val="000000"/>
              </a:solidFill>
            </a:ln>
          </p:spPr>
          <p:txBody>
            <a:bodyPr wrap="square" lIns="0" tIns="0" rIns="0" bIns="0" rtlCol="0"/>
            <a:lstStyle/>
            <a:p>
              <a:endParaRPr sz="1227"/>
            </a:p>
          </p:txBody>
        </p:sp>
        <p:sp>
          <p:nvSpPr>
            <p:cNvPr id="4838" name="object 4838"/>
            <p:cNvSpPr/>
            <p:nvPr/>
          </p:nvSpPr>
          <p:spPr>
            <a:xfrm>
              <a:off x="11196983" y="2860528"/>
              <a:ext cx="5715" cy="7620"/>
            </a:xfrm>
            <a:custGeom>
              <a:avLst/>
              <a:gdLst/>
              <a:ahLst/>
              <a:cxnLst/>
              <a:rect l="l" t="t" r="r" b="b"/>
              <a:pathLst>
                <a:path w="5715" h="7619">
                  <a:moveTo>
                    <a:pt x="5596" y="7219"/>
                  </a:moveTo>
                  <a:lnTo>
                    <a:pt x="4248" y="4453"/>
                  </a:lnTo>
                  <a:lnTo>
                    <a:pt x="2339" y="1996"/>
                  </a:lnTo>
                  <a:lnTo>
                    <a:pt x="0" y="0"/>
                  </a:lnTo>
                </a:path>
              </a:pathLst>
            </a:custGeom>
            <a:ln w="3175">
              <a:solidFill>
                <a:srgbClr val="000000"/>
              </a:solidFill>
            </a:ln>
          </p:spPr>
          <p:txBody>
            <a:bodyPr wrap="square" lIns="0" tIns="0" rIns="0" bIns="0" rtlCol="0"/>
            <a:lstStyle/>
            <a:p>
              <a:endParaRPr sz="1227"/>
            </a:p>
          </p:txBody>
        </p:sp>
        <p:sp>
          <p:nvSpPr>
            <p:cNvPr id="4839" name="object 4839"/>
            <p:cNvSpPr/>
            <p:nvPr/>
          </p:nvSpPr>
          <p:spPr>
            <a:xfrm>
              <a:off x="11188792" y="2856303"/>
              <a:ext cx="8255" cy="5080"/>
            </a:xfrm>
            <a:custGeom>
              <a:avLst/>
              <a:gdLst/>
              <a:ahLst/>
              <a:cxnLst/>
              <a:rect l="l" t="t" r="r" b="b"/>
              <a:pathLst>
                <a:path w="8254" h="5080">
                  <a:moveTo>
                    <a:pt x="8111" y="4663"/>
                  </a:moveTo>
                  <a:lnTo>
                    <a:pt x="5714" y="2625"/>
                  </a:lnTo>
                  <a:lnTo>
                    <a:pt x="2964" y="1047"/>
                  </a:lnTo>
                  <a:lnTo>
                    <a:pt x="0" y="0"/>
                  </a:lnTo>
                </a:path>
              </a:pathLst>
            </a:custGeom>
            <a:ln w="3175">
              <a:solidFill>
                <a:srgbClr val="000000"/>
              </a:solidFill>
            </a:ln>
          </p:spPr>
          <p:txBody>
            <a:bodyPr wrap="square" lIns="0" tIns="0" rIns="0" bIns="0" rtlCol="0"/>
            <a:lstStyle/>
            <a:p>
              <a:endParaRPr sz="1227"/>
            </a:p>
          </p:txBody>
        </p:sp>
        <p:sp>
          <p:nvSpPr>
            <p:cNvPr id="4840" name="object 4840"/>
            <p:cNvSpPr/>
            <p:nvPr/>
          </p:nvSpPr>
          <p:spPr>
            <a:xfrm>
              <a:off x="11168675" y="2853872"/>
              <a:ext cx="20320" cy="2540"/>
            </a:xfrm>
            <a:custGeom>
              <a:avLst/>
              <a:gdLst/>
              <a:ahLst/>
              <a:cxnLst/>
              <a:rect l="l" t="t" r="r" b="b"/>
              <a:pathLst>
                <a:path w="20320" h="2539">
                  <a:moveTo>
                    <a:pt x="20112" y="2293"/>
                  </a:moveTo>
                  <a:lnTo>
                    <a:pt x="13601" y="0"/>
                  </a:lnTo>
                  <a:lnTo>
                    <a:pt x="6503" y="0"/>
                  </a:lnTo>
                  <a:lnTo>
                    <a:pt x="0" y="2293"/>
                  </a:lnTo>
                </a:path>
              </a:pathLst>
            </a:custGeom>
            <a:ln w="3175">
              <a:solidFill>
                <a:srgbClr val="000000"/>
              </a:solidFill>
            </a:ln>
          </p:spPr>
          <p:txBody>
            <a:bodyPr wrap="square" lIns="0" tIns="0" rIns="0" bIns="0" rtlCol="0"/>
            <a:lstStyle/>
            <a:p>
              <a:endParaRPr sz="1227"/>
            </a:p>
          </p:txBody>
        </p:sp>
        <p:sp>
          <p:nvSpPr>
            <p:cNvPr id="4841" name="object 4841"/>
            <p:cNvSpPr/>
            <p:nvPr/>
          </p:nvSpPr>
          <p:spPr>
            <a:xfrm>
              <a:off x="11160560" y="2856280"/>
              <a:ext cx="8255" cy="5080"/>
            </a:xfrm>
            <a:custGeom>
              <a:avLst/>
              <a:gdLst/>
              <a:ahLst/>
              <a:cxnLst/>
              <a:rect l="l" t="t" r="r" b="b"/>
              <a:pathLst>
                <a:path w="8254" h="5080">
                  <a:moveTo>
                    <a:pt x="8111" y="0"/>
                  </a:moveTo>
                  <a:lnTo>
                    <a:pt x="5143" y="1043"/>
                  </a:lnTo>
                  <a:lnTo>
                    <a:pt x="2392" y="2625"/>
                  </a:lnTo>
                  <a:lnTo>
                    <a:pt x="0" y="4663"/>
                  </a:lnTo>
                </a:path>
              </a:pathLst>
            </a:custGeom>
            <a:ln w="3175">
              <a:solidFill>
                <a:srgbClr val="000000"/>
              </a:solidFill>
            </a:ln>
          </p:spPr>
          <p:txBody>
            <a:bodyPr wrap="square" lIns="0" tIns="0" rIns="0" bIns="0" rtlCol="0"/>
            <a:lstStyle/>
            <a:p>
              <a:endParaRPr sz="1227"/>
            </a:p>
          </p:txBody>
        </p:sp>
        <p:sp>
          <p:nvSpPr>
            <p:cNvPr id="4842" name="object 4842"/>
            <p:cNvSpPr/>
            <p:nvPr/>
          </p:nvSpPr>
          <p:spPr>
            <a:xfrm>
              <a:off x="11154883" y="2860509"/>
              <a:ext cx="5715" cy="7620"/>
            </a:xfrm>
            <a:custGeom>
              <a:avLst/>
              <a:gdLst/>
              <a:ahLst/>
              <a:cxnLst/>
              <a:rect l="l" t="t" r="r" b="b"/>
              <a:pathLst>
                <a:path w="5715" h="7619">
                  <a:moveTo>
                    <a:pt x="5596" y="0"/>
                  </a:moveTo>
                  <a:lnTo>
                    <a:pt x="3253" y="1992"/>
                  </a:lnTo>
                  <a:lnTo>
                    <a:pt x="1344" y="4450"/>
                  </a:lnTo>
                  <a:lnTo>
                    <a:pt x="0" y="7219"/>
                  </a:lnTo>
                </a:path>
              </a:pathLst>
            </a:custGeom>
            <a:ln w="3175">
              <a:solidFill>
                <a:srgbClr val="000000"/>
              </a:solidFill>
            </a:ln>
          </p:spPr>
          <p:txBody>
            <a:bodyPr wrap="square" lIns="0" tIns="0" rIns="0" bIns="0" rtlCol="0"/>
            <a:lstStyle/>
            <a:p>
              <a:endParaRPr sz="1227"/>
            </a:p>
          </p:txBody>
        </p:sp>
        <p:sp>
          <p:nvSpPr>
            <p:cNvPr id="4843" name="object 4843"/>
            <p:cNvSpPr/>
            <p:nvPr/>
          </p:nvSpPr>
          <p:spPr>
            <a:xfrm>
              <a:off x="11152406" y="2868053"/>
              <a:ext cx="2540" cy="15875"/>
            </a:xfrm>
            <a:custGeom>
              <a:avLst/>
              <a:gdLst/>
              <a:ahLst/>
              <a:cxnLst/>
              <a:rect l="l" t="t" r="r" b="b"/>
              <a:pathLst>
                <a:path w="2540" h="15875">
                  <a:moveTo>
                    <a:pt x="2434" y="0"/>
                  </a:moveTo>
                  <a:lnTo>
                    <a:pt x="0" y="5002"/>
                  </a:lnTo>
                  <a:lnTo>
                    <a:pt x="0" y="10854"/>
                  </a:lnTo>
                  <a:lnTo>
                    <a:pt x="2434" y="15857"/>
                  </a:lnTo>
                </a:path>
              </a:pathLst>
            </a:custGeom>
            <a:ln w="3175">
              <a:solidFill>
                <a:srgbClr val="000000"/>
              </a:solidFill>
            </a:ln>
          </p:spPr>
          <p:txBody>
            <a:bodyPr wrap="square" lIns="0" tIns="0" rIns="0" bIns="0" rtlCol="0"/>
            <a:lstStyle/>
            <a:p>
              <a:endParaRPr sz="1227"/>
            </a:p>
          </p:txBody>
        </p:sp>
        <p:sp>
          <p:nvSpPr>
            <p:cNvPr id="4844" name="object 4844"/>
            <p:cNvSpPr/>
            <p:nvPr/>
          </p:nvSpPr>
          <p:spPr>
            <a:xfrm>
              <a:off x="11154879" y="2883827"/>
              <a:ext cx="5715" cy="7620"/>
            </a:xfrm>
            <a:custGeom>
              <a:avLst/>
              <a:gdLst/>
              <a:ahLst/>
              <a:cxnLst/>
              <a:rect l="l" t="t" r="r" b="b"/>
              <a:pathLst>
                <a:path w="5715" h="7619">
                  <a:moveTo>
                    <a:pt x="0" y="0"/>
                  </a:moveTo>
                  <a:lnTo>
                    <a:pt x="1348" y="2766"/>
                  </a:lnTo>
                  <a:lnTo>
                    <a:pt x="3257" y="5223"/>
                  </a:lnTo>
                  <a:lnTo>
                    <a:pt x="5596" y="7219"/>
                  </a:lnTo>
                </a:path>
              </a:pathLst>
            </a:custGeom>
            <a:ln w="3175">
              <a:solidFill>
                <a:srgbClr val="000000"/>
              </a:solidFill>
            </a:ln>
          </p:spPr>
          <p:txBody>
            <a:bodyPr wrap="square" lIns="0" tIns="0" rIns="0" bIns="0" rtlCol="0"/>
            <a:lstStyle/>
            <a:p>
              <a:endParaRPr sz="1227"/>
            </a:p>
          </p:txBody>
        </p:sp>
        <p:sp>
          <p:nvSpPr>
            <p:cNvPr id="4845" name="object 4845"/>
            <p:cNvSpPr/>
            <p:nvPr/>
          </p:nvSpPr>
          <p:spPr>
            <a:xfrm>
              <a:off x="11160556" y="2890989"/>
              <a:ext cx="8255" cy="5080"/>
            </a:xfrm>
            <a:custGeom>
              <a:avLst/>
              <a:gdLst/>
              <a:ahLst/>
              <a:cxnLst/>
              <a:rect l="l" t="t" r="r" b="b"/>
              <a:pathLst>
                <a:path w="8254" h="5080">
                  <a:moveTo>
                    <a:pt x="0" y="0"/>
                  </a:moveTo>
                  <a:lnTo>
                    <a:pt x="2396" y="2038"/>
                  </a:lnTo>
                  <a:lnTo>
                    <a:pt x="5147" y="3615"/>
                  </a:lnTo>
                  <a:lnTo>
                    <a:pt x="8111" y="4663"/>
                  </a:lnTo>
                </a:path>
              </a:pathLst>
            </a:custGeom>
            <a:ln w="3175">
              <a:solidFill>
                <a:srgbClr val="000000"/>
              </a:solidFill>
            </a:ln>
          </p:spPr>
          <p:txBody>
            <a:bodyPr wrap="square" lIns="0" tIns="0" rIns="0" bIns="0" rtlCol="0"/>
            <a:lstStyle/>
            <a:p>
              <a:endParaRPr sz="1227"/>
            </a:p>
          </p:txBody>
        </p:sp>
        <p:sp>
          <p:nvSpPr>
            <p:cNvPr id="4846" name="object 4846"/>
            <p:cNvSpPr/>
            <p:nvPr/>
          </p:nvSpPr>
          <p:spPr>
            <a:xfrm>
              <a:off x="11168671" y="2895409"/>
              <a:ext cx="20320" cy="2540"/>
            </a:xfrm>
            <a:custGeom>
              <a:avLst/>
              <a:gdLst/>
              <a:ahLst/>
              <a:cxnLst/>
              <a:rect l="l" t="t" r="r" b="b"/>
              <a:pathLst>
                <a:path w="20320" h="2539">
                  <a:moveTo>
                    <a:pt x="0" y="0"/>
                  </a:moveTo>
                  <a:lnTo>
                    <a:pt x="6511" y="2293"/>
                  </a:lnTo>
                  <a:lnTo>
                    <a:pt x="13609" y="2293"/>
                  </a:lnTo>
                  <a:lnTo>
                    <a:pt x="20112" y="0"/>
                  </a:lnTo>
                </a:path>
              </a:pathLst>
            </a:custGeom>
            <a:ln w="3175">
              <a:solidFill>
                <a:srgbClr val="000000"/>
              </a:solidFill>
            </a:ln>
          </p:spPr>
          <p:txBody>
            <a:bodyPr wrap="square" lIns="0" tIns="0" rIns="0" bIns="0" rtlCol="0"/>
            <a:lstStyle/>
            <a:p>
              <a:endParaRPr sz="1227"/>
            </a:p>
          </p:txBody>
        </p:sp>
        <p:sp>
          <p:nvSpPr>
            <p:cNvPr id="4847" name="object 4847"/>
            <p:cNvSpPr/>
            <p:nvPr/>
          </p:nvSpPr>
          <p:spPr>
            <a:xfrm>
              <a:off x="11188789" y="2891012"/>
              <a:ext cx="8255" cy="5080"/>
            </a:xfrm>
            <a:custGeom>
              <a:avLst/>
              <a:gdLst/>
              <a:ahLst/>
              <a:cxnLst/>
              <a:rect l="l" t="t" r="r" b="b"/>
              <a:pathLst>
                <a:path w="8254" h="5080">
                  <a:moveTo>
                    <a:pt x="0" y="4663"/>
                  </a:moveTo>
                  <a:lnTo>
                    <a:pt x="2967" y="3619"/>
                  </a:lnTo>
                  <a:lnTo>
                    <a:pt x="5718" y="2038"/>
                  </a:lnTo>
                  <a:lnTo>
                    <a:pt x="8111" y="0"/>
                  </a:lnTo>
                </a:path>
              </a:pathLst>
            </a:custGeom>
            <a:ln w="3175">
              <a:solidFill>
                <a:srgbClr val="000000"/>
              </a:solidFill>
            </a:ln>
          </p:spPr>
          <p:txBody>
            <a:bodyPr wrap="square" lIns="0" tIns="0" rIns="0" bIns="0" rtlCol="0"/>
            <a:lstStyle/>
            <a:p>
              <a:endParaRPr sz="1227"/>
            </a:p>
          </p:txBody>
        </p:sp>
        <p:sp>
          <p:nvSpPr>
            <p:cNvPr id="4848" name="object 4848"/>
            <p:cNvSpPr/>
            <p:nvPr/>
          </p:nvSpPr>
          <p:spPr>
            <a:xfrm>
              <a:off x="11196980" y="2883846"/>
              <a:ext cx="5715" cy="7620"/>
            </a:xfrm>
            <a:custGeom>
              <a:avLst/>
              <a:gdLst/>
              <a:ahLst/>
              <a:cxnLst/>
              <a:rect l="l" t="t" r="r" b="b"/>
              <a:pathLst>
                <a:path w="5715" h="7619">
                  <a:moveTo>
                    <a:pt x="0" y="7219"/>
                  </a:moveTo>
                  <a:lnTo>
                    <a:pt x="2343" y="5227"/>
                  </a:lnTo>
                  <a:lnTo>
                    <a:pt x="4251" y="2769"/>
                  </a:lnTo>
                  <a:lnTo>
                    <a:pt x="5596" y="0"/>
                  </a:lnTo>
                </a:path>
              </a:pathLst>
            </a:custGeom>
            <a:ln w="3175">
              <a:solidFill>
                <a:srgbClr val="000000"/>
              </a:solidFill>
            </a:ln>
          </p:spPr>
          <p:txBody>
            <a:bodyPr wrap="square" lIns="0" tIns="0" rIns="0" bIns="0" rtlCol="0"/>
            <a:lstStyle/>
            <a:p>
              <a:endParaRPr sz="1227"/>
            </a:p>
          </p:txBody>
        </p:sp>
        <p:sp>
          <p:nvSpPr>
            <p:cNvPr id="4849" name="object 4849"/>
            <p:cNvSpPr/>
            <p:nvPr/>
          </p:nvSpPr>
          <p:spPr>
            <a:xfrm>
              <a:off x="11202619" y="2868046"/>
              <a:ext cx="2540" cy="15875"/>
            </a:xfrm>
            <a:custGeom>
              <a:avLst/>
              <a:gdLst/>
              <a:ahLst/>
              <a:cxnLst/>
              <a:rect l="l" t="t" r="r" b="b"/>
              <a:pathLst>
                <a:path w="2540" h="15875">
                  <a:moveTo>
                    <a:pt x="0" y="15857"/>
                  </a:moveTo>
                  <a:lnTo>
                    <a:pt x="2434" y="10854"/>
                  </a:lnTo>
                  <a:lnTo>
                    <a:pt x="2434" y="5002"/>
                  </a:lnTo>
                  <a:lnTo>
                    <a:pt x="0" y="0"/>
                  </a:lnTo>
                </a:path>
              </a:pathLst>
            </a:custGeom>
            <a:ln w="3175">
              <a:solidFill>
                <a:srgbClr val="000000"/>
              </a:solidFill>
            </a:ln>
          </p:spPr>
          <p:txBody>
            <a:bodyPr wrap="square" lIns="0" tIns="0" rIns="0" bIns="0" rtlCol="0"/>
            <a:lstStyle/>
            <a:p>
              <a:endParaRPr sz="1227"/>
            </a:p>
          </p:txBody>
        </p:sp>
        <p:sp>
          <p:nvSpPr>
            <p:cNvPr id="4850" name="object 4850"/>
            <p:cNvSpPr/>
            <p:nvPr/>
          </p:nvSpPr>
          <p:spPr>
            <a:xfrm>
              <a:off x="11198214" y="2859077"/>
              <a:ext cx="6350" cy="8255"/>
            </a:xfrm>
            <a:custGeom>
              <a:avLst/>
              <a:gdLst/>
              <a:ahLst/>
              <a:cxnLst/>
              <a:rect l="l" t="t" r="r" b="b"/>
              <a:pathLst>
                <a:path w="6350" h="8255">
                  <a:moveTo>
                    <a:pt x="6080" y="7833"/>
                  </a:moveTo>
                  <a:lnTo>
                    <a:pt x="4617" y="4831"/>
                  </a:lnTo>
                  <a:lnTo>
                    <a:pt x="2545" y="2160"/>
                  </a:lnTo>
                  <a:lnTo>
                    <a:pt x="0" y="0"/>
                  </a:lnTo>
                </a:path>
              </a:pathLst>
            </a:custGeom>
            <a:ln w="3175">
              <a:solidFill>
                <a:srgbClr val="000000"/>
              </a:solidFill>
            </a:ln>
          </p:spPr>
          <p:txBody>
            <a:bodyPr wrap="square" lIns="0" tIns="0" rIns="0" bIns="0" rtlCol="0"/>
            <a:lstStyle/>
            <a:p>
              <a:endParaRPr sz="1227"/>
            </a:p>
          </p:txBody>
        </p:sp>
        <p:sp>
          <p:nvSpPr>
            <p:cNvPr id="4851" name="object 4851"/>
            <p:cNvSpPr/>
            <p:nvPr/>
          </p:nvSpPr>
          <p:spPr>
            <a:xfrm>
              <a:off x="11189554" y="2854139"/>
              <a:ext cx="8890" cy="5080"/>
            </a:xfrm>
            <a:custGeom>
              <a:avLst/>
              <a:gdLst/>
              <a:ahLst/>
              <a:cxnLst/>
              <a:rect l="l" t="t" r="r" b="b"/>
              <a:pathLst>
                <a:path w="8890" h="5080">
                  <a:moveTo>
                    <a:pt x="8835" y="5074"/>
                  </a:moveTo>
                  <a:lnTo>
                    <a:pt x="6225" y="2857"/>
                  </a:lnTo>
                  <a:lnTo>
                    <a:pt x="3230" y="1135"/>
                  </a:lnTo>
                  <a:lnTo>
                    <a:pt x="0" y="0"/>
                  </a:lnTo>
                </a:path>
              </a:pathLst>
            </a:custGeom>
            <a:ln w="3175">
              <a:solidFill>
                <a:srgbClr val="000000"/>
              </a:solidFill>
            </a:ln>
          </p:spPr>
          <p:txBody>
            <a:bodyPr wrap="square" lIns="0" tIns="0" rIns="0" bIns="0" rtlCol="0"/>
            <a:lstStyle/>
            <a:p>
              <a:endParaRPr sz="1227"/>
            </a:p>
          </p:txBody>
        </p:sp>
        <p:sp>
          <p:nvSpPr>
            <p:cNvPr id="4852" name="object 4852"/>
            <p:cNvSpPr/>
            <p:nvPr/>
          </p:nvSpPr>
          <p:spPr>
            <a:xfrm>
              <a:off x="11167913" y="2851567"/>
              <a:ext cx="22225" cy="2540"/>
            </a:xfrm>
            <a:custGeom>
              <a:avLst/>
              <a:gdLst/>
              <a:ahLst/>
              <a:cxnLst/>
              <a:rect l="l" t="t" r="r" b="b"/>
              <a:pathLst>
                <a:path w="22225" h="2539">
                  <a:moveTo>
                    <a:pt x="21636" y="2465"/>
                  </a:moveTo>
                  <a:lnTo>
                    <a:pt x="14634" y="0"/>
                  </a:lnTo>
                  <a:lnTo>
                    <a:pt x="7002" y="0"/>
                  </a:lnTo>
                  <a:lnTo>
                    <a:pt x="0" y="2465"/>
                  </a:lnTo>
                </a:path>
              </a:pathLst>
            </a:custGeom>
            <a:ln w="3175">
              <a:solidFill>
                <a:srgbClr val="000000"/>
              </a:solidFill>
            </a:ln>
          </p:spPr>
          <p:txBody>
            <a:bodyPr wrap="square" lIns="0" tIns="0" rIns="0" bIns="0" rtlCol="0"/>
            <a:lstStyle/>
            <a:p>
              <a:endParaRPr sz="1227"/>
            </a:p>
          </p:txBody>
        </p:sp>
        <p:sp>
          <p:nvSpPr>
            <p:cNvPr id="4853" name="object 4853"/>
            <p:cNvSpPr/>
            <p:nvPr/>
          </p:nvSpPr>
          <p:spPr>
            <a:xfrm>
              <a:off x="11159074" y="2854147"/>
              <a:ext cx="8890" cy="5080"/>
            </a:xfrm>
            <a:custGeom>
              <a:avLst/>
              <a:gdLst/>
              <a:ahLst/>
              <a:cxnLst/>
              <a:rect l="l" t="t" r="r" b="b"/>
              <a:pathLst>
                <a:path w="8890" h="5080">
                  <a:moveTo>
                    <a:pt x="8835" y="0"/>
                  </a:moveTo>
                  <a:lnTo>
                    <a:pt x="5604" y="1139"/>
                  </a:lnTo>
                  <a:lnTo>
                    <a:pt x="2609" y="2853"/>
                  </a:lnTo>
                  <a:lnTo>
                    <a:pt x="0" y="5074"/>
                  </a:lnTo>
                </a:path>
              </a:pathLst>
            </a:custGeom>
            <a:ln w="3175">
              <a:solidFill>
                <a:srgbClr val="000000"/>
              </a:solidFill>
            </a:ln>
          </p:spPr>
          <p:txBody>
            <a:bodyPr wrap="square" lIns="0" tIns="0" rIns="0" bIns="0" rtlCol="0"/>
            <a:lstStyle/>
            <a:p>
              <a:endParaRPr sz="1227"/>
            </a:p>
          </p:txBody>
        </p:sp>
        <p:sp>
          <p:nvSpPr>
            <p:cNvPr id="4854" name="object 4854"/>
            <p:cNvSpPr/>
            <p:nvPr/>
          </p:nvSpPr>
          <p:spPr>
            <a:xfrm>
              <a:off x="11153180" y="2859062"/>
              <a:ext cx="6350" cy="8255"/>
            </a:xfrm>
            <a:custGeom>
              <a:avLst/>
              <a:gdLst/>
              <a:ahLst/>
              <a:cxnLst/>
              <a:rect l="l" t="t" r="r" b="b"/>
              <a:pathLst>
                <a:path w="6350" h="8255">
                  <a:moveTo>
                    <a:pt x="6080" y="0"/>
                  </a:moveTo>
                  <a:lnTo>
                    <a:pt x="3535" y="2164"/>
                  </a:lnTo>
                  <a:lnTo>
                    <a:pt x="1463" y="4831"/>
                  </a:lnTo>
                  <a:lnTo>
                    <a:pt x="0" y="7833"/>
                  </a:lnTo>
                </a:path>
              </a:pathLst>
            </a:custGeom>
            <a:ln w="3175">
              <a:solidFill>
                <a:srgbClr val="000000"/>
              </a:solidFill>
            </a:ln>
          </p:spPr>
          <p:txBody>
            <a:bodyPr wrap="square" lIns="0" tIns="0" rIns="0" bIns="0" rtlCol="0"/>
            <a:lstStyle/>
            <a:p>
              <a:endParaRPr sz="1227"/>
            </a:p>
          </p:txBody>
        </p:sp>
        <p:sp>
          <p:nvSpPr>
            <p:cNvPr id="4855" name="object 4855"/>
            <p:cNvSpPr/>
            <p:nvPr/>
          </p:nvSpPr>
          <p:spPr>
            <a:xfrm>
              <a:off x="11150429" y="2867215"/>
              <a:ext cx="3175" cy="17780"/>
            </a:xfrm>
            <a:custGeom>
              <a:avLst/>
              <a:gdLst/>
              <a:ahLst/>
              <a:cxnLst/>
              <a:rect l="l" t="t" r="r" b="b"/>
              <a:pathLst>
                <a:path w="3175" h="17780">
                  <a:moveTo>
                    <a:pt x="2697" y="0"/>
                  </a:moveTo>
                  <a:lnTo>
                    <a:pt x="0" y="5532"/>
                  </a:lnTo>
                  <a:lnTo>
                    <a:pt x="0" y="11993"/>
                  </a:lnTo>
                  <a:lnTo>
                    <a:pt x="2697" y="17525"/>
                  </a:lnTo>
                </a:path>
              </a:pathLst>
            </a:custGeom>
            <a:ln w="3175">
              <a:solidFill>
                <a:srgbClr val="000000"/>
              </a:solidFill>
            </a:ln>
          </p:spPr>
          <p:txBody>
            <a:bodyPr wrap="square" lIns="0" tIns="0" rIns="0" bIns="0" rtlCol="0"/>
            <a:lstStyle/>
            <a:p>
              <a:endParaRPr sz="1227"/>
            </a:p>
          </p:txBody>
        </p:sp>
        <p:sp>
          <p:nvSpPr>
            <p:cNvPr id="4856" name="object 4856"/>
            <p:cNvSpPr/>
            <p:nvPr/>
          </p:nvSpPr>
          <p:spPr>
            <a:xfrm>
              <a:off x="11153165" y="2884665"/>
              <a:ext cx="6350" cy="8255"/>
            </a:xfrm>
            <a:custGeom>
              <a:avLst/>
              <a:gdLst/>
              <a:ahLst/>
              <a:cxnLst/>
              <a:rect l="l" t="t" r="r" b="b"/>
              <a:pathLst>
                <a:path w="6350" h="8255">
                  <a:moveTo>
                    <a:pt x="0" y="0"/>
                  </a:moveTo>
                  <a:lnTo>
                    <a:pt x="1463" y="3006"/>
                  </a:lnTo>
                  <a:lnTo>
                    <a:pt x="3535" y="5673"/>
                  </a:lnTo>
                  <a:lnTo>
                    <a:pt x="6080" y="7833"/>
                  </a:lnTo>
                </a:path>
              </a:pathLst>
            </a:custGeom>
            <a:ln w="3175">
              <a:solidFill>
                <a:srgbClr val="000000"/>
              </a:solidFill>
            </a:ln>
          </p:spPr>
          <p:txBody>
            <a:bodyPr wrap="square" lIns="0" tIns="0" rIns="0" bIns="0" rtlCol="0"/>
            <a:lstStyle/>
            <a:p>
              <a:endParaRPr sz="1227"/>
            </a:p>
          </p:txBody>
        </p:sp>
        <p:sp>
          <p:nvSpPr>
            <p:cNvPr id="4857" name="object 4857"/>
            <p:cNvSpPr/>
            <p:nvPr/>
          </p:nvSpPr>
          <p:spPr>
            <a:xfrm>
              <a:off x="11159070" y="2892742"/>
              <a:ext cx="8890" cy="5080"/>
            </a:xfrm>
            <a:custGeom>
              <a:avLst/>
              <a:gdLst/>
              <a:ahLst/>
              <a:cxnLst/>
              <a:rect l="l" t="t" r="r" b="b"/>
              <a:pathLst>
                <a:path w="8890" h="5080">
                  <a:moveTo>
                    <a:pt x="0" y="0"/>
                  </a:moveTo>
                  <a:lnTo>
                    <a:pt x="2609" y="2217"/>
                  </a:lnTo>
                  <a:lnTo>
                    <a:pt x="5604" y="3939"/>
                  </a:lnTo>
                  <a:lnTo>
                    <a:pt x="8835" y="5074"/>
                  </a:lnTo>
                </a:path>
              </a:pathLst>
            </a:custGeom>
            <a:ln w="3175">
              <a:solidFill>
                <a:srgbClr val="000000"/>
              </a:solidFill>
            </a:ln>
          </p:spPr>
          <p:txBody>
            <a:bodyPr wrap="square" lIns="0" tIns="0" rIns="0" bIns="0" rtlCol="0"/>
            <a:lstStyle/>
            <a:p>
              <a:endParaRPr sz="1227"/>
            </a:p>
          </p:txBody>
        </p:sp>
        <p:sp>
          <p:nvSpPr>
            <p:cNvPr id="4858" name="object 4858"/>
            <p:cNvSpPr/>
            <p:nvPr/>
          </p:nvSpPr>
          <p:spPr>
            <a:xfrm>
              <a:off x="11167909" y="2897543"/>
              <a:ext cx="22225" cy="2540"/>
            </a:xfrm>
            <a:custGeom>
              <a:avLst/>
              <a:gdLst/>
              <a:ahLst/>
              <a:cxnLst/>
              <a:rect l="l" t="t" r="r" b="b"/>
              <a:pathLst>
                <a:path w="22225" h="2539">
                  <a:moveTo>
                    <a:pt x="0" y="0"/>
                  </a:moveTo>
                  <a:lnTo>
                    <a:pt x="7002" y="2465"/>
                  </a:lnTo>
                  <a:lnTo>
                    <a:pt x="14634" y="2465"/>
                  </a:lnTo>
                  <a:lnTo>
                    <a:pt x="21636" y="0"/>
                  </a:lnTo>
                </a:path>
              </a:pathLst>
            </a:custGeom>
            <a:ln w="3175">
              <a:solidFill>
                <a:srgbClr val="000000"/>
              </a:solidFill>
            </a:ln>
          </p:spPr>
          <p:txBody>
            <a:bodyPr wrap="square" lIns="0" tIns="0" rIns="0" bIns="0" rtlCol="0"/>
            <a:lstStyle/>
            <a:p>
              <a:endParaRPr sz="1227"/>
            </a:p>
          </p:txBody>
        </p:sp>
        <p:sp>
          <p:nvSpPr>
            <p:cNvPr id="4859" name="object 4859"/>
            <p:cNvSpPr/>
            <p:nvPr/>
          </p:nvSpPr>
          <p:spPr>
            <a:xfrm>
              <a:off x="11189551" y="2892734"/>
              <a:ext cx="8890" cy="5080"/>
            </a:xfrm>
            <a:custGeom>
              <a:avLst/>
              <a:gdLst/>
              <a:ahLst/>
              <a:cxnLst/>
              <a:rect l="l" t="t" r="r" b="b"/>
              <a:pathLst>
                <a:path w="8890" h="5080">
                  <a:moveTo>
                    <a:pt x="0" y="5074"/>
                  </a:moveTo>
                  <a:lnTo>
                    <a:pt x="3230" y="3935"/>
                  </a:lnTo>
                  <a:lnTo>
                    <a:pt x="6225" y="2221"/>
                  </a:lnTo>
                  <a:lnTo>
                    <a:pt x="8835" y="0"/>
                  </a:lnTo>
                </a:path>
              </a:pathLst>
            </a:custGeom>
            <a:ln w="3175">
              <a:solidFill>
                <a:srgbClr val="000000"/>
              </a:solidFill>
            </a:ln>
          </p:spPr>
          <p:txBody>
            <a:bodyPr wrap="square" lIns="0" tIns="0" rIns="0" bIns="0" rtlCol="0"/>
            <a:lstStyle/>
            <a:p>
              <a:endParaRPr sz="1227"/>
            </a:p>
          </p:txBody>
        </p:sp>
        <p:sp>
          <p:nvSpPr>
            <p:cNvPr id="4860" name="object 4860"/>
            <p:cNvSpPr/>
            <p:nvPr/>
          </p:nvSpPr>
          <p:spPr>
            <a:xfrm>
              <a:off x="11198199" y="2884680"/>
              <a:ext cx="6350" cy="8255"/>
            </a:xfrm>
            <a:custGeom>
              <a:avLst/>
              <a:gdLst/>
              <a:ahLst/>
              <a:cxnLst/>
              <a:rect l="l" t="t" r="r" b="b"/>
              <a:pathLst>
                <a:path w="6350" h="8255">
                  <a:moveTo>
                    <a:pt x="0" y="7833"/>
                  </a:moveTo>
                  <a:lnTo>
                    <a:pt x="2545" y="5669"/>
                  </a:lnTo>
                  <a:lnTo>
                    <a:pt x="4613" y="3002"/>
                  </a:lnTo>
                  <a:lnTo>
                    <a:pt x="6080" y="0"/>
                  </a:lnTo>
                </a:path>
              </a:pathLst>
            </a:custGeom>
            <a:ln w="3175">
              <a:solidFill>
                <a:srgbClr val="000000"/>
              </a:solidFill>
            </a:ln>
          </p:spPr>
          <p:txBody>
            <a:bodyPr wrap="square" lIns="0" tIns="0" rIns="0" bIns="0" rtlCol="0"/>
            <a:lstStyle/>
            <a:p>
              <a:endParaRPr sz="1227"/>
            </a:p>
          </p:txBody>
        </p:sp>
        <p:sp>
          <p:nvSpPr>
            <p:cNvPr id="4861" name="object 4861"/>
            <p:cNvSpPr/>
            <p:nvPr/>
          </p:nvSpPr>
          <p:spPr>
            <a:xfrm>
              <a:off x="11204333" y="2867215"/>
              <a:ext cx="3175" cy="17780"/>
            </a:xfrm>
            <a:custGeom>
              <a:avLst/>
              <a:gdLst/>
              <a:ahLst/>
              <a:cxnLst/>
              <a:rect l="l" t="t" r="r" b="b"/>
              <a:pathLst>
                <a:path w="3175" h="17780">
                  <a:moveTo>
                    <a:pt x="0" y="17525"/>
                  </a:moveTo>
                  <a:lnTo>
                    <a:pt x="2697" y="11993"/>
                  </a:lnTo>
                  <a:lnTo>
                    <a:pt x="2697" y="5532"/>
                  </a:lnTo>
                  <a:lnTo>
                    <a:pt x="0" y="0"/>
                  </a:lnTo>
                </a:path>
              </a:pathLst>
            </a:custGeom>
            <a:ln w="3175">
              <a:solidFill>
                <a:srgbClr val="000000"/>
              </a:solidFill>
            </a:ln>
          </p:spPr>
          <p:txBody>
            <a:bodyPr wrap="square" lIns="0" tIns="0" rIns="0" bIns="0" rtlCol="0"/>
            <a:lstStyle/>
            <a:p>
              <a:endParaRPr sz="1227"/>
            </a:p>
          </p:txBody>
        </p:sp>
        <p:sp>
          <p:nvSpPr>
            <p:cNvPr id="4862" name="object 4862"/>
            <p:cNvSpPr/>
            <p:nvPr/>
          </p:nvSpPr>
          <p:spPr>
            <a:xfrm>
              <a:off x="11194755" y="2863127"/>
              <a:ext cx="5080" cy="6350"/>
            </a:xfrm>
            <a:custGeom>
              <a:avLst/>
              <a:gdLst/>
              <a:ahLst/>
              <a:cxnLst/>
              <a:rect l="l" t="t" r="r" b="b"/>
              <a:pathLst>
                <a:path w="5079" h="6350">
                  <a:moveTo>
                    <a:pt x="4739" y="6107"/>
                  </a:moveTo>
                  <a:lnTo>
                    <a:pt x="3600" y="3768"/>
                  </a:lnTo>
                  <a:lnTo>
                    <a:pt x="1985" y="1691"/>
                  </a:lnTo>
                  <a:lnTo>
                    <a:pt x="0" y="0"/>
                  </a:lnTo>
                </a:path>
              </a:pathLst>
            </a:custGeom>
            <a:ln w="3175">
              <a:solidFill>
                <a:srgbClr val="000000"/>
              </a:solidFill>
            </a:ln>
          </p:spPr>
          <p:txBody>
            <a:bodyPr wrap="square" lIns="0" tIns="0" rIns="0" bIns="0" rtlCol="0"/>
            <a:lstStyle/>
            <a:p>
              <a:endParaRPr sz="1227"/>
            </a:p>
          </p:txBody>
        </p:sp>
        <p:sp>
          <p:nvSpPr>
            <p:cNvPr id="4863" name="object 4863"/>
            <p:cNvSpPr/>
            <p:nvPr/>
          </p:nvSpPr>
          <p:spPr>
            <a:xfrm>
              <a:off x="11187661" y="2859515"/>
              <a:ext cx="7620" cy="4445"/>
            </a:xfrm>
            <a:custGeom>
              <a:avLst/>
              <a:gdLst/>
              <a:ahLst/>
              <a:cxnLst/>
              <a:rect l="l" t="t" r="r" b="b"/>
              <a:pathLst>
                <a:path w="7620" h="4444">
                  <a:moveTo>
                    <a:pt x="7033" y="4042"/>
                  </a:moveTo>
                  <a:lnTo>
                    <a:pt x="4956" y="2278"/>
                  </a:lnTo>
                  <a:lnTo>
                    <a:pt x="2571" y="906"/>
                  </a:lnTo>
                  <a:lnTo>
                    <a:pt x="0" y="0"/>
                  </a:lnTo>
                </a:path>
              </a:pathLst>
            </a:custGeom>
            <a:ln w="3175">
              <a:solidFill>
                <a:srgbClr val="000000"/>
              </a:solidFill>
            </a:ln>
          </p:spPr>
          <p:txBody>
            <a:bodyPr wrap="square" lIns="0" tIns="0" rIns="0" bIns="0" rtlCol="0"/>
            <a:lstStyle/>
            <a:p>
              <a:endParaRPr sz="1227"/>
            </a:p>
          </p:txBody>
        </p:sp>
        <p:sp>
          <p:nvSpPr>
            <p:cNvPr id="4864" name="object 4864"/>
            <p:cNvSpPr/>
            <p:nvPr/>
          </p:nvSpPr>
          <p:spPr>
            <a:xfrm>
              <a:off x="11169811" y="2857880"/>
              <a:ext cx="9525" cy="1905"/>
            </a:xfrm>
            <a:custGeom>
              <a:avLst/>
              <a:gdLst/>
              <a:ahLst/>
              <a:cxnLst/>
              <a:rect l="l" t="t" r="r" b="b"/>
              <a:pathLst>
                <a:path w="9525" h="1905">
                  <a:moveTo>
                    <a:pt x="8919" y="0"/>
                  </a:moveTo>
                  <a:lnTo>
                    <a:pt x="5882" y="0"/>
                  </a:lnTo>
                  <a:lnTo>
                    <a:pt x="2865" y="518"/>
                  </a:lnTo>
                  <a:lnTo>
                    <a:pt x="0" y="1523"/>
                  </a:lnTo>
                </a:path>
              </a:pathLst>
            </a:custGeom>
            <a:ln w="3175">
              <a:solidFill>
                <a:srgbClr val="000000"/>
              </a:solidFill>
            </a:ln>
          </p:spPr>
          <p:txBody>
            <a:bodyPr wrap="square" lIns="0" tIns="0" rIns="0" bIns="0" rtlCol="0"/>
            <a:lstStyle/>
            <a:p>
              <a:endParaRPr sz="1227"/>
            </a:p>
          </p:txBody>
        </p:sp>
        <p:sp>
          <p:nvSpPr>
            <p:cNvPr id="4865" name="object 4865"/>
            <p:cNvSpPr/>
            <p:nvPr/>
          </p:nvSpPr>
          <p:spPr>
            <a:xfrm>
              <a:off x="11162782" y="2859519"/>
              <a:ext cx="7620" cy="4445"/>
            </a:xfrm>
            <a:custGeom>
              <a:avLst/>
              <a:gdLst/>
              <a:ahLst/>
              <a:cxnLst/>
              <a:rect l="l" t="t" r="r" b="b"/>
              <a:pathLst>
                <a:path w="7620" h="4444">
                  <a:moveTo>
                    <a:pt x="7033" y="0"/>
                  </a:moveTo>
                  <a:lnTo>
                    <a:pt x="4461" y="906"/>
                  </a:lnTo>
                  <a:lnTo>
                    <a:pt x="2076" y="2274"/>
                  </a:lnTo>
                  <a:lnTo>
                    <a:pt x="0" y="4042"/>
                  </a:lnTo>
                </a:path>
              </a:pathLst>
            </a:custGeom>
            <a:ln w="3175">
              <a:solidFill>
                <a:srgbClr val="000000"/>
              </a:solidFill>
            </a:ln>
          </p:spPr>
          <p:txBody>
            <a:bodyPr wrap="square" lIns="0" tIns="0" rIns="0" bIns="0" rtlCol="0"/>
            <a:lstStyle/>
            <a:p>
              <a:endParaRPr sz="1227"/>
            </a:p>
          </p:txBody>
        </p:sp>
        <p:sp>
          <p:nvSpPr>
            <p:cNvPr id="4866" name="object 4866"/>
            <p:cNvSpPr/>
            <p:nvPr/>
          </p:nvSpPr>
          <p:spPr>
            <a:xfrm>
              <a:off x="11157950" y="2863138"/>
              <a:ext cx="5080" cy="6350"/>
            </a:xfrm>
            <a:custGeom>
              <a:avLst/>
              <a:gdLst/>
              <a:ahLst/>
              <a:cxnLst/>
              <a:rect l="l" t="t" r="r" b="b"/>
              <a:pathLst>
                <a:path w="5079" h="6350">
                  <a:moveTo>
                    <a:pt x="4739" y="0"/>
                  </a:moveTo>
                  <a:lnTo>
                    <a:pt x="2754" y="1687"/>
                  </a:lnTo>
                  <a:lnTo>
                    <a:pt x="1142" y="3764"/>
                  </a:lnTo>
                  <a:lnTo>
                    <a:pt x="0" y="6107"/>
                  </a:lnTo>
                </a:path>
              </a:pathLst>
            </a:custGeom>
            <a:ln w="3175">
              <a:solidFill>
                <a:srgbClr val="000000"/>
              </a:solidFill>
            </a:ln>
          </p:spPr>
          <p:txBody>
            <a:bodyPr wrap="square" lIns="0" tIns="0" rIns="0" bIns="0" rtlCol="0"/>
            <a:lstStyle/>
            <a:p>
              <a:endParaRPr sz="1227"/>
            </a:p>
          </p:txBody>
        </p:sp>
        <p:sp>
          <p:nvSpPr>
            <p:cNvPr id="4867" name="object 4867"/>
            <p:cNvSpPr/>
            <p:nvPr/>
          </p:nvSpPr>
          <p:spPr>
            <a:xfrm>
              <a:off x="11155950" y="2869539"/>
              <a:ext cx="2540" cy="13335"/>
            </a:xfrm>
            <a:custGeom>
              <a:avLst/>
              <a:gdLst/>
              <a:ahLst/>
              <a:cxnLst/>
              <a:rect l="l" t="t" r="r" b="b"/>
              <a:pathLst>
                <a:path w="2540" h="13335">
                  <a:moveTo>
                    <a:pt x="1977" y="0"/>
                  </a:moveTo>
                  <a:lnTo>
                    <a:pt x="0" y="4057"/>
                  </a:lnTo>
                  <a:lnTo>
                    <a:pt x="0" y="8797"/>
                  </a:lnTo>
                  <a:lnTo>
                    <a:pt x="1977" y="12854"/>
                  </a:lnTo>
                </a:path>
              </a:pathLst>
            </a:custGeom>
            <a:ln w="3175">
              <a:solidFill>
                <a:srgbClr val="000000"/>
              </a:solidFill>
            </a:ln>
          </p:spPr>
          <p:txBody>
            <a:bodyPr wrap="square" lIns="0" tIns="0" rIns="0" bIns="0" rtlCol="0"/>
            <a:lstStyle/>
            <a:p>
              <a:endParaRPr sz="1227"/>
            </a:p>
          </p:txBody>
        </p:sp>
        <p:sp>
          <p:nvSpPr>
            <p:cNvPr id="4868" name="object 4868"/>
            <p:cNvSpPr/>
            <p:nvPr/>
          </p:nvSpPr>
          <p:spPr>
            <a:xfrm>
              <a:off x="11157966" y="2882341"/>
              <a:ext cx="1905" cy="2540"/>
            </a:xfrm>
            <a:custGeom>
              <a:avLst/>
              <a:gdLst/>
              <a:ahLst/>
              <a:cxnLst/>
              <a:rect l="l" t="t" r="r" b="b"/>
              <a:pathLst>
                <a:path w="1904" h="2539">
                  <a:moveTo>
                    <a:pt x="0" y="0"/>
                  </a:moveTo>
                  <a:lnTo>
                    <a:pt x="400" y="826"/>
                  </a:lnTo>
                  <a:lnTo>
                    <a:pt x="864" y="1619"/>
                  </a:lnTo>
                  <a:lnTo>
                    <a:pt x="1383" y="2377"/>
                  </a:lnTo>
                </a:path>
              </a:pathLst>
            </a:custGeom>
            <a:ln w="3175">
              <a:solidFill>
                <a:srgbClr val="000000"/>
              </a:solidFill>
            </a:ln>
          </p:spPr>
          <p:txBody>
            <a:bodyPr wrap="square" lIns="0" tIns="0" rIns="0" bIns="0" rtlCol="0"/>
            <a:lstStyle/>
            <a:p>
              <a:endParaRPr sz="1227"/>
            </a:p>
          </p:txBody>
        </p:sp>
        <p:sp>
          <p:nvSpPr>
            <p:cNvPr id="4869" name="object 4869"/>
            <p:cNvSpPr/>
            <p:nvPr/>
          </p:nvSpPr>
          <p:spPr>
            <a:xfrm>
              <a:off x="11176634" y="2878077"/>
              <a:ext cx="4445" cy="4445"/>
            </a:xfrm>
            <a:custGeom>
              <a:avLst/>
              <a:gdLst/>
              <a:ahLst/>
              <a:cxnLst/>
              <a:rect l="l" t="t" r="r" b="b"/>
              <a:pathLst>
                <a:path w="4445" h="4444">
                  <a:moveTo>
                    <a:pt x="4190" y="2091"/>
                  </a:moveTo>
                  <a:lnTo>
                    <a:pt x="4190" y="933"/>
                  </a:lnTo>
                  <a:lnTo>
                    <a:pt x="3253" y="0"/>
                  </a:lnTo>
                  <a:lnTo>
                    <a:pt x="2099" y="0"/>
                  </a:lnTo>
                  <a:lnTo>
                    <a:pt x="937" y="0"/>
                  </a:lnTo>
                  <a:lnTo>
                    <a:pt x="0" y="933"/>
                  </a:lnTo>
                  <a:lnTo>
                    <a:pt x="0" y="2091"/>
                  </a:lnTo>
                  <a:lnTo>
                    <a:pt x="0" y="3249"/>
                  </a:lnTo>
                  <a:lnTo>
                    <a:pt x="937" y="4183"/>
                  </a:lnTo>
                  <a:lnTo>
                    <a:pt x="2099" y="4183"/>
                  </a:lnTo>
                  <a:lnTo>
                    <a:pt x="3253" y="4183"/>
                  </a:lnTo>
                  <a:lnTo>
                    <a:pt x="4190" y="3249"/>
                  </a:lnTo>
                  <a:lnTo>
                    <a:pt x="4190" y="2091"/>
                  </a:lnTo>
                </a:path>
              </a:pathLst>
            </a:custGeom>
            <a:ln w="3175">
              <a:solidFill>
                <a:srgbClr val="000000"/>
              </a:solidFill>
            </a:ln>
          </p:spPr>
          <p:txBody>
            <a:bodyPr wrap="square" lIns="0" tIns="0" rIns="0" bIns="0" rtlCol="0"/>
            <a:lstStyle/>
            <a:p>
              <a:endParaRPr sz="1227"/>
            </a:p>
          </p:txBody>
        </p:sp>
        <p:sp>
          <p:nvSpPr>
            <p:cNvPr id="4870" name="object 4870"/>
            <p:cNvSpPr/>
            <p:nvPr/>
          </p:nvSpPr>
          <p:spPr>
            <a:xfrm>
              <a:off x="11175872" y="2877315"/>
              <a:ext cx="5715" cy="5715"/>
            </a:xfrm>
            <a:custGeom>
              <a:avLst/>
              <a:gdLst/>
              <a:ahLst/>
              <a:cxnLst/>
              <a:rect l="l" t="t" r="r" b="b"/>
              <a:pathLst>
                <a:path w="5715" h="5714">
                  <a:moveTo>
                    <a:pt x="5714" y="2853"/>
                  </a:moveTo>
                  <a:lnTo>
                    <a:pt x="5714" y="1276"/>
                  </a:lnTo>
                  <a:lnTo>
                    <a:pt x="4434" y="0"/>
                  </a:lnTo>
                  <a:lnTo>
                    <a:pt x="2861" y="0"/>
                  </a:lnTo>
                  <a:lnTo>
                    <a:pt x="1280" y="0"/>
                  </a:lnTo>
                  <a:lnTo>
                    <a:pt x="0" y="1276"/>
                  </a:lnTo>
                  <a:lnTo>
                    <a:pt x="0" y="2853"/>
                  </a:lnTo>
                  <a:lnTo>
                    <a:pt x="0" y="4431"/>
                  </a:lnTo>
                  <a:lnTo>
                    <a:pt x="1280" y="5707"/>
                  </a:lnTo>
                  <a:lnTo>
                    <a:pt x="2861" y="5707"/>
                  </a:lnTo>
                  <a:lnTo>
                    <a:pt x="4434" y="5707"/>
                  </a:lnTo>
                  <a:lnTo>
                    <a:pt x="5714" y="4431"/>
                  </a:lnTo>
                  <a:lnTo>
                    <a:pt x="5714" y="2853"/>
                  </a:lnTo>
                </a:path>
              </a:pathLst>
            </a:custGeom>
            <a:ln w="3175">
              <a:solidFill>
                <a:srgbClr val="000000"/>
              </a:solidFill>
            </a:ln>
          </p:spPr>
          <p:txBody>
            <a:bodyPr wrap="square" lIns="0" tIns="0" rIns="0" bIns="0" rtlCol="0"/>
            <a:lstStyle/>
            <a:p>
              <a:endParaRPr sz="1227"/>
            </a:p>
          </p:txBody>
        </p:sp>
        <p:sp>
          <p:nvSpPr>
            <p:cNvPr id="4871" name="object 4871"/>
            <p:cNvSpPr/>
            <p:nvPr/>
          </p:nvSpPr>
          <p:spPr>
            <a:xfrm>
              <a:off x="11178726" y="2857880"/>
              <a:ext cx="9525" cy="1905"/>
            </a:xfrm>
            <a:custGeom>
              <a:avLst/>
              <a:gdLst/>
              <a:ahLst/>
              <a:cxnLst/>
              <a:rect l="l" t="t" r="r" b="b"/>
              <a:pathLst>
                <a:path w="9525" h="1905">
                  <a:moveTo>
                    <a:pt x="8919" y="1523"/>
                  </a:moveTo>
                  <a:lnTo>
                    <a:pt x="6054" y="514"/>
                  </a:lnTo>
                  <a:lnTo>
                    <a:pt x="3036" y="0"/>
                  </a:lnTo>
                  <a:lnTo>
                    <a:pt x="0" y="0"/>
                  </a:lnTo>
                </a:path>
              </a:pathLst>
            </a:custGeom>
            <a:ln w="3175">
              <a:solidFill>
                <a:srgbClr val="000000"/>
              </a:solidFill>
            </a:ln>
          </p:spPr>
          <p:txBody>
            <a:bodyPr wrap="square" lIns="0" tIns="0" rIns="0" bIns="0" rtlCol="0"/>
            <a:lstStyle/>
            <a:p>
              <a:endParaRPr sz="1227"/>
            </a:p>
          </p:txBody>
        </p:sp>
        <p:sp>
          <p:nvSpPr>
            <p:cNvPr id="4872" name="object 4872"/>
            <p:cNvSpPr/>
            <p:nvPr/>
          </p:nvSpPr>
          <p:spPr>
            <a:xfrm>
              <a:off x="11281550" y="2448900"/>
              <a:ext cx="1905" cy="2540"/>
            </a:xfrm>
            <a:custGeom>
              <a:avLst/>
              <a:gdLst/>
              <a:ahLst/>
              <a:cxnLst/>
              <a:rect l="l" t="t" r="r" b="b"/>
              <a:pathLst>
                <a:path w="1904" h="2539">
                  <a:moveTo>
                    <a:pt x="1383" y="2377"/>
                  </a:moveTo>
                  <a:lnTo>
                    <a:pt x="982" y="1550"/>
                  </a:lnTo>
                  <a:lnTo>
                    <a:pt x="518" y="758"/>
                  </a:lnTo>
                  <a:lnTo>
                    <a:pt x="0" y="0"/>
                  </a:lnTo>
                </a:path>
              </a:pathLst>
            </a:custGeom>
            <a:ln w="3175">
              <a:solidFill>
                <a:srgbClr val="000000"/>
              </a:solidFill>
            </a:ln>
          </p:spPr>
          <p:txBody>
            <a:bodyPr wrap="square" lIns="0" tIns="0" rIns="0" bIns="0" rtlCol="0"/>
            <a:lstStyle/>
            <a:p>
              <a:endParaRPr sz="1227"/>
            </a:p>
          </p:txBody>
        </p:sp>
        <p:sp>
          <p:nvSpPr>
            <p:cNvPr id="4873" name="object 4873"/>
            <p:cNvSpPr/>
            <p:nvPr/>
          </p:nvSpPr>
          <p:spPr>
            <a:xfrm>
              <a:off x="11285677" y="2449707"/>
              <a:ext cx="2540" cy="15875"/>
            </a:xfrm>
            <a:custGeom>
              <a:avLst/>
              <a:gdLst/>
              <a:ahLst/>
              <a:cxnLst/>
              <a:rect l="l" t="t" r="r" b="b"/>
              <a:pathLst>
                <a:path w="2540" h="15875">
                  <a:moveTo>
                    <a:pt x="0" y="15857"/>
                  </a:moveTo>
                  <a:lnTo>
                    <a:pt x="2434" y="10854"/>
                  </a:lnTo>
                  <a:lnTo>
                    <a:pt x="2434" y="5002"/>
                  </a:lnTo>
                  <a:lnTo>
                    <a:pt x="0" y="0"/>
                  </a:lnTo>
                </a:path>
              </a:pathLst>
            </a:custGeom>
            <a:ln w="3175">
              <a:solidFill>
                <a:srgbClr val="000000"/>
              </a:solidFill>
            </a:ln>
          </p:spPr>
          <p:txBody>
            <a:bodyPr wrap="square" lIns="0" tIns="0" rIns="0" bIns="0" rtlCol="0"/>
            <a:lstStyle/>
            <a:p>
              <a:endParaRPr sz="1227"/>
            </a:p>
          </p:txBody>
        </p:sp>
        <p:sp>
          <p:nvSpPr>
            <p:cNvPr id="4874" name="object 4874"/>
            <p:cNvSpPr/>
            <p:nvPr/>
          </p:nvSpPr>
          <p:spPr>
            <a:xfrm>
              <a:off x="11280419" y="2465889"/>
              <a:ext cx="5715" cy="7620"/>
            </a:xfrm>
            <a:custGeom>
              <a:avLst/>
              <a:gdLst/>
              <a:ahLst/>
              <a:cxnLst/>
              <a:rect l="l" t="t" r="r" b="b"/>
              <a:pathLst>
                <a:path w="5715" h="7619">
                  <a:moveTo>
                    <a:pt x="0" y="7219"/>
                  </a:moveTo>
                  <a:lnTo>
                    <a:pt x="2343" y="5227"/>
                  </a:lnTo>
                  <a:lnTo>
                    <a:pt x="4251" y="2769"/>
                  </a:lnTo>
                  <a:lnTo>
                    <a:pt x="5596" y="0"/>
                  </a:lnTo>
                </a:path>
              </a:pathLst>
            </a:custGeom>
            <a:ln w="3175">
              <a:solidFill>
                <a:srgbClr val="000000"/>
              </a:solidFill>
            </a:ln>
          </p:spPr>
          <p:txBody>
            <a:bodyPr wrap="square" lIns="0" tIns="0" rIns="0" bIns="0" rtlCol="0"/>
            <a:lstStyle/>
            <a:p>
              <a:endParaRPr sz="1227"/>
            </a:p>
          </p:txBody>
        </p:sp>
        <p:sp>
          <p:nvSpPr>
            <p:cNvPr id="4875" name="object 4875"/>
            <p:cNvSpPr/>
            <p:nvPr/>
          </p:nvSpPr>
          <p:spPr>
            <a:xfrm>
              <a:off x="11271846" y="2472674"/>
              <a:ext cx="8255" cy="5080"/>
            </a:xfrm>
            <a:custGeom>
              <a:avLst/>
              <a:gdLst/>
              <a:ahLst/>
              <a:cxnLst/>
              <a:rect l="l" t="t" r="r" b="b"/>
              <a:pathLst>
                <a:path w="8254" h="5080">
                  <a:moveTo>
                    <a:pt x="0" y="4663"/>
                  </a:moveTo>
                  <a:lnTo>
                    <a:pt x="2967" y="3619"/>
                  </a:lnTo>
                  <a:lnTo>
                    <a:pt x="5718" y="2038"/>
                  </a:lnTo>
                  <a:lnTo>
                    <a:pt x="8111" y="0"/>
                  </a:lnTo>
                </a:path>
              </a:pathLst>
            </a:custGeom>
            <a:ln w="3175">
              <a:solidFill>
                <a:srgbClr val="000000"/>
              </a:solidFill>
            </a:ln>
          </p:spPr>
          <p:txBody>
            <a:bodyPr wrap="square" lIns="0" tIns="0" rIns="0" bIns="0" rtlCol="0"/>
            <a:lstStyle/>
            <a:p>
              <a:endParaRPr sz="1227"/>
            </a:p>
          </p:txBody>
        </p:sp>
        <p:sp>
          <p:nvSpPr>
            <p:cNvPr id="4876" name="object 4876"/>
            <p:cNvSpPr/>
            <p:nvPr/>
          </p:nvSpPr>
          <p:spPr>
            <a:xfrm>
              <a:off x="11251730" y="2477452"/>
              <a:ext cx="20320" cy="2540"/>
            </a:xfrm>
            <a:custGeom>
              <a:avLst/>
              <a:gdLst/>
              <a:ahLst/>
              <a:cxnLst/>
              <a:rect l="l" t="t" r="r" b="b"/>
              <a:pathLst>
                <a:path w="20320" h="2539">
                  <a:moveTo>
                    <a:pt x="0" y="0"/>
                  </a:moveTo>
                  <a:lnTo>
                    <a:pt x="6511" y="2293"/>
                  </a:lnTo>
                  <a:lnTo>
                    <a:pt x="13609" y="2293"/>
                  </a:lnTo>
                  <a:lnTo>
                    <a:pt x="20112" y="0"/>
                  </a:lnTo>
                </a:path>
              </a:pathLst>
            </a:custGeom>
            <a:ln w="3175">
              <a:solidFill>
                <a:srgbClr val="000000"/>
              </a:solidFill>
            </a:ln>
          </p:spPr>
          <p:txBody>
            <a:bodyPr wrap="square" lIns="0" tIns="0" rIns="0" bIns="0" rtlCol="0"/>
            <a:lstStyle/>
            <a:p>
              <a:endParaRPr sz="1227"/>
            </a:p>
          </p:txBody>
        </p:sp>
        <p:sp>
          <p:nvSpPr>
            <p:cNvPr id="4877" name="object 4877"/>
            <p:cNvSpPr/>
            <p:nvPr/>
          </p:nvSpPr>
          <p:spPr>
            <a:xfrm>
              <a:off x="11243614" y="2472651"/>
              <a:ext cx="8255" cy="5080"/>
            </a:xfrm>
            <a:custGeom>
              <a:avLst/>
              <a:gdLst/>
              <a:ahLst/>
              <a:cxnLst/>
              <a:rect l="l" t="t" r="r" b="b"/>
              <a:pathLst>
                <a:path w="8254" h="5080">
                  <a:moveTo>
                    <a:pt x="0" y="0"/>
                  </a:moveTo>
                  <a:lnTo>
                    <a:pt x="2396" y="2038"/>
                  </a:lnTo>
                  <a:lnTo>
                    <a:pt x="5147" y="3615"/>
                  </a:lnTo>
                  <a:lnTo>
                    <a:pt x="8111" y="4663"/>
                  </a:lnTo>
                </a:path>
              </a:pathLst>
            </a:custGeom>
            <a:ln w="3175">
              <a:solidFill>
                <a:srgbClr val="000000"/>
              </a:solidFill>
            </a:ln>
          </p:spPr>
          <p:txBody>
            <a:bodyPr wrap="square" lIns="0" tIns="0" rIns="0" bIns="0" rtlCol="0"/>
            <a:lstStyle/>
            <a:p>
              <a:endParaRPr sz="1227"/>
            </a:p>
          </p:txBody>
        </p:sp>
        <p:sp>
          <p:nvSpPr>
            <p:cNvPr id="4878" name="object 4878"/>
            <p:cNvSpPr/>
            <p:nvPr/>
          </p:nvSpPr>
          <p:spPr>
            <a:xfrm>
              <a:off x="11237938" y="2465870"/>
              <a:ext cx="5715" cy="7620"/>
            </a:xfrm>
            <a:custGeom>
              <a:avLst/>
              <a:gdLst/>
              <a:ahLst/>
              <a:cxnLst/>
              <a:rect l="l" t="t" r="r" b="b"/>
              <a:pathLst>
                <a:path w="5715" h="7619">
                  <a:moveTo>
                    <a:pt x="0" y="0"/>
                  </a:moveTo>
                  <a:lnTo>
                    <a:pt x="1348" y="2766"/>
                  </a:lnTo>
                  <a:lnTo>
                    <a:pt x="3257" y="5223"/>
                  </a:lnTo>
                  <a:lnTo>
                    <a:pt x="5596" y="7219"/>
                  </a:lnTo>
                </a:path>
              </a:pathLst>
            </a:custGeom>
            <a:ln w="3175">
              <a:solidFill>
                <a:srgbClr val="000000"/>
              </a:solidFill>
            </a:ln>
          </p:spPr>
          <p:txBody>
            <a:bodyPr wrap="square" lIns="0" tIns="0" rIns="0" bIns="0" rtlCol="0"/>
            <a:lstStyle/>
            <a:p>
              <a:endParaRPr sz="1227"/>
            </a:p>
          </p:txBody>
        </p:sp>
        <p:sp>
          <p:nvSpPr>
            <p:cNvPr id="4879" name="object 4879"/>
            <p:cNvSpPr/>
            <p:nvPr/>
          </p:nvSpPr>
          <p:spPr>
            <a:xfrm>
              <a:off x="11235845" y="2449715"/>
              <a:ext cx="2540" cy="15875"/>
            </a:xfrm>
            <a:custGeom>
              <a:avLst/>
              <a:gdLst/>
              <a:ahLst/>
              <a:cxnLst/>
              <a:rect l="l" t="t" r="r" b="b"/>
              <a:pathLst>
                <a:path w="2540" h="15875">
                  <a:moveTo>
                    <a:pt x="2434" y="0"/>
                  </a:moveTo>
                  <a:lnTo>
                    <a:pt x="0" y="5002"/>
                  </a:lnTo>
                  <a:lnTo>
                    <a:pt x="0" y="10854"/>
                  </a:lnTo>
                  <a:lnTo>
                    <a:pt x="2434" y="15857"/>
                  </a:lnTo>
                </a:path>
              </a:pathLst>
            </a:custGeom>
            <a:ln w="3175">
              <a:solidFill>
                <a:srgbClr val="000000"/>
              </a:solidFill>
            </a:ln>
          </p:spPr>
          <p:txBody>
            <a:bodyPr wrap="square" lIns="0" tIns="0" rIns="0" bIns="0" rtlCol="0"/>
            <a:lstStyle/>
            <a:p>
              <a:endParaRPr sz="1227"/>
            </a:p>
          </p:txBody>
        </p:sp>
        <p:sp>
          <p:nvSpPr>
            <p:cNvPr id="4880" name="object 4880"/>
            <p:cNvSpPr/>
            <p:nvPr/>
          </p:nvSpPr>
          <p:spPr>
            <a:xfrm>
              <a:off x="11237941" y="2442552"/>
              <a:ext cx="5715" cy="7620"/>
            </a:xfrm>
            <a:custGeom>
              <a:avLst/>
              <a:gdLst/>
              <a:ahLst/>
              <a:cxnLst/>
              <a:rect l="l" t="t" r="r" b="b"/>
              <a:pathLst>
                <a:path w="5715" h="7619">
                  <a:moveTo>
                    <a:pt x="5596" y="0"/>
                  </a:moveTo>
                  <a:lnTo>
                    <a:pt x="3253" y="1992"/>
                  </a:lnTo>
                  <a:lnTo>
                    <a:pt x="1344" y="4450"/>
                  </a:lnTo>
                  <a:lnTo>
                    <a:pt x="0" y="7219"/>
                  </a:lnTo>
                </a:path>
              </a:pathLst>
            </a:custGeom>
            <a:ln w="3175">
              <a:solidFill>
                <a:srgbClr val="000000"/>
              </a:solidFill>
            </a:ln>
          </p:spPr>
          <p:txBody>
            <a:bodyPr wrap="square" lIns="0" tIns="0" rIns="0" bIns="0" rtlCol="0"/>
            <a:lstStyle/>
            <a:p>
              <a:endParaRPr sz="1227"/>
            </a:p>
          </p:txBody>
        </p:sp>
        <p:sp>
          <p:nvSpPr>
            <p:cNvPr id="4881" name="object 4881"/>
            <p:cNvSpPr/>
            <p:nvPr/>
          </p:nvSpPr>
          <p:spPr>
            <a:xfrm>
              <a:off x="11243618" y="2437942"/>
              <a:ext cx="8255" cy="5080"/>
            </a:xfrm>
            <a:custGeom>
              <a:avLst/>
              <a:gdLst/>
              <a:ahLst/>
              <a:cxnLst/>
              <a:rect l="l" t="t" r="r" b="b"/>
              <a:pathLst>
                <a:path w="8254" h="5080">
                  <a:moveTo>
                    <a:pt x="8111" y="0"/>
                  </a:moveTo>
                  <a:lnTo>
                    <a:pt x="5143" y="1043"/>
                  </a:lnTo>
                  <a:lnTo>
                    <a:pt x="2392" y="2625"/>
                  </a:lnTo>
                  <a:lnTo>
                    <a:pt x="0" y="4663"/>
                  </a:lnTo>
                </a:path>
              </a:pathLst>
            </a:custGeom>
            <a:ln w="3175">
              <a:solidFill>
                <a:srgbClr val="000000"/>
              </a:solidFill>
            </a:ln>
          </p:spPr>
          <p:txBody>
            <a:bodyPr wrap="square" lIns="0" tIns="0" rIns="0" bIns="0" rtlCol="0"/>
            <a:lstStyle/>
            <a:p>
              <a:endParaRPr sz="1227"/>
            </a:p>
          </p:txBody>
        </p:sp>
        <p:sp>
          <p:nvSpPr>
            <p:cNvPr id="4882" name="object 4882"/>
            <p:cNvSpPr/>
            <p:nvPr/>
          </p:nvSpPr>
          <p:spPr>
            <a:xfrm>
              <a:off x="11251734" y="2435915"/>
              <a:ext cx="20320" cy="2540"/>
            </a:xfrm>
            <a:custGeom>
              <a:avLst/>
              <a:gdLst/>
              <a:ahLst/>
              <a:cxnLst/>
              <a:rect l="l" t="t" r="r" b="b"/>
              <a:pathLst>
                <a:path w="20320" h="2539">
                  <a:moveTo>
                    <a:pt x="20112" y="2293"/>
                  </a:moveTo>
                  <a:lnTo>
                    <a:pt x="13601" y="0"/>
                  </a:lnTo>
                  <a:lnTo>
                    <a:pt x="6503" y="0"/>
                  </a:lnTo>
                  <a:lnTo>
                    <a:pt x="0" y="2293"/>
                  </a:lnTo>
                </a:path>
              </a:pathLst>
            </a:custGeom>
            <a:ln w="3175">
              <a:solidFill>
                <a:srgbClr val="000000"/>
              </a:solidFill>
            </a:ln>
          </p:spPr>
          <p:txBody>
            <a:bodyPr wrap="square" lIns="0" tIns="0" rIns="0" bIns="0" rtlCol="0"/>
            <a:lstStyle/>
            <a:p>
              <a:endParaRPr sz="1227"/>
            </a:p>
          </p:txBody>
        </p:sp>
        <p:sp>
          <p:nvSpPr>
            <p:cNvPr id="4883" name="object 4883"/>
            <p:cNvSpPr/>
            <p:nvPr/>
          </p:nvSpPr>
          <p:spPr>
            <a:xfrm>
              <a:off x="11271850" y="2437965"/>
              <a:ext cx="8255" cy="5080"/>
            </a:xfrm>
            <a:custGeom>
              <a:avLst/>
              <a:gdLst/>
              <a:ahLst/>
              <a:cxnLst/>
              <a:rect l="l" t="t" r="r" b="b"/>
              <a:pathLst>
                <a:path w="8254" h="5080">
                  <a:moveTo>
                    <a:pt x="8111" y="4663"/>
                  </a:moveTo>
                  <a:lnTo>
                    <a:pt x="5714" y="2625"/>
                  </a:lnTo>
                  <a:lnTo>
                    <a:pt x="2964" y="1047"/>
                  </a:lnTo>
                  <a:lnTo>
                    <a:pt x="0" y="0"/>
                  </a:lnTo>
                </a:path>
              </a:pathLst>
            </a:custGeom>
            <a:ln w="3175">
              <a:solidFill>
                <a:srgbClr val="000000"/>
              </a:solidFill>
            </a:ln>
          </p:spPr>
          <p:txBody>
            <a:bodyPr wrap="square" lIns="0" tIns="0" rIns="0" bIns="0" rtlCol="0"/>
            <a:lstStyle/>
            <a:p>
              <a:endParaRPr sz="1227"/>
            </a:p>
          </p:txBody>
        </p:sp>
        <p:sp>
          <p:nvSpPr>
            <p:cNvPr id="4884" name="object 4884"/>
            <p:cNvSpPr/>
            <p:nvPr/>
          </p:nvSpPr>
          <p:spPr>
            <a:xfrm>
              <a:off x="11280423" y="2442571"/>
              <a:ext cx="5715" cy="7620"/>
            </a:xfrm>
            <a:custGeom>
              <a:avLst/>
              <a:gdLst/>
              <a:ahLst/>
              <a:cxnLst/>
              <a:rect l="l" t="t" r="r" b="b"/>
              <a:pathLst>
                <a:path w="5715" h="7619">
                  <a:moveTo>
                    <a:pt x="5596" y="7219"/>
                  </a:moveTo>
                  <a:lnTo>
                    <a:pt x="4248" y="4453"/>
                  </a:lnTo>
                  <a:lnTo>
                    <a:pt x="2339" y="1996"/>
                  </a:lnTo>
                  <a:lnTo>
                    <a:pt x="0" y="0"/>
                  </a:lnTo>
                </a:path>
              </a:pathLst>
            </a:custGeom>
            <a:ln w="3175">
              <a:solidFill>
                <a:srgbClr val="000000"/>
              </a:solidFill>
            </a:ln>
          </p:spPr>
          <p:txBody>
            <a:bodyPr wrap="square" lIns="0" tIns="0" rIns="0" bIns="0" rtlCol="0"/>
            <a:lstStyle/>
            <a:p>
              <a:endParaRPr sz="1227"/>
            </a:p>
          </p:txBody>
        </p:sp>
        <p:sp>
          <p:nvSpPr>
            <p:cNvPr id="4885" name="object 4885"/>
            <p:cNvSpPr/>
            <p:nvPr/>
          </p:nvSpPr>
          <p:spPr>
            <a:xfrm>
              <a:off x="11287391" y="2448877"/>
              <a:ext cx="3175" cy="17780"/>
            </a:xfrm>
            <a:custGeom>
              <a:avLst/>
              <a:gdLst/>
              <a:ahLst/>
              <a:cxnLst/>
              <a:rect l="l" t="t" r="r" b="b"/>
              <a:pathLst>
                <a:path w="3175" h="17780">
                  <a:moveTo>
                    <a:pt x="0" y="17525"/>
                  </a:moveTo>
                  <a:lnTo>
                    <a:pt x="2697" y="11993"/>
                  </a:lnTo>
                  <a:lnTo>
                    <a:pt x="2697" y="5532"/>
                  </a:lnTo>
                  <a:lnTo>
                    <a:pt x="0" y="0"/>
                  </a:lnTo>
                </a:path>
              </a:pathLst>
            </a:custGeom>
            <a:ln w="3175">
              <a:solidFill>
                <a:srgbClr val="000000"/>
              </a:solidFill>
            </a:ln>
          </p:spPr>
          <p:txBody>
            <a:bodyPr wrap="square" lIns="0" tIns="0" rIns="0" bIns="0" rtlCol="0"/>
            <a:lstStyle/>
            <a:p>
              <a:endParaRPr sz="1227"/>
            </a:p>
          </p:txBody>
        </p:sp>
        <p:sp>
          <p:nvSpPr>
            <p:cNvPr id="4886" name="object 4886"/>
            <p:cNvSpPr/>
            <p:nvPr/>
          </p:nvSpPr>
          <p:spPr>
            <a:xfrm>
              <a:off x="11281638" y="2466723"/>
              <a:ext cx="6350" cy="8255"/>
            </a:xfrm>
            <a:custGeom>
              <a:avLst/>
              <a:gdLst/>
              <a:ahLst/>
              <a:cxnLst/>
              <a:rect l="l" t="t" r="r" b="b"/>
              <a:pathLst>
                <a:path w="6350" h="8255">
                  <a:moveTo>
                    <a:pt x="0" y="7833"/>
                  </a:moveTo>
                  <a:lnTo>
                    <a:pt x="2545" y="5669"/>
                  </a:lnTo>
                  <a:lnTo>
                    <a:pt x="4613" y="3002"/>
                  </a:lnTo>
                  <a:lnTo>
                    <a:pt x="6080" y="0"/>
                  </a:lnTo>
                </a:path>
              </a:pathLst>
            </a:custGeom>
            <a:ln w="3175">
              <a:solidFill>
                <a:srgbClr val="000000"/>
              </a:solidFill>
            </a:ln>
          </p:spPr>
          <p:txBody>
            <a:bodyPr wrap="square" lIns="0" tIns="0" rIns="0" bIns="0" rtlCol="0"/>
            <a:lstStyle/>
            <a:p>
              <a:endParaRPr sz="1227"/>
            </a:p>
          </p:txBody>
        </p:sp>
        <p:sp>
          <p:nvSpPr>
            <p:cNvPr id="4887" name="object 4887"/>
            <p:cNvSpPr/>
            <p:nvPr/>
          </p:nvSpPr>
          <p:spPr>
            <a:xfrm>
              <a:off x="11272608" y="2474396"/>
              <a:ext cx="8890" cy="5080"/>
            </a:xfrm>
            <a:custGeom>
              <a:avLst/>
              <a:gdLst/>
              <a:ahLst/>
              <a:cxnLst/>
              <a:rect l="l" t="t" r="r" b="b"/>
              <a:pathLst>
                <a:path w="8890" h="5080">
                  <a:moveTo>
                    <a:pt x="0" y="5074"/>
                  </a:moveTo>
                  <a:lnTo>
                    <a:pt x="3230" y="3935"/>
                  </a:lnTo>
                  <a:lnTo>
                    <a:pt x="6225" y="2221"/>
                  </a:lnTo>
                  <a:lnTo>
                    <a:pt x="8835" y="0"/>
                  </a:lnTo>
                </a:path>
              </a:pathLst>
            </a:custGeom>
            <a:ln w="3175">
              <a:solidFill>
                <a:srgbClr val="000000"/>
              </a:solidFill>
            </a:ln>
          </p:spPr>
          <p:txBody>
            <a:bodyPr wrap="square" lIns="0" tIns="0" rIns="0" bIns="0" rtlCol="0"/>
            <a:lstStyle/>
            <a:p>
              <a:endParaRPr sz="1227"/>
            </a:p>
          </p:txBody>
        </p:sp>
        <p:sp>
          <p:nvSpPr>
            <p:cNvPr id="4888" name="object 4888"/>
            <p:cNvSpPr/>
            <p:nvPr/>
          </p:nvSpPr>
          <p:spPr>
            <a:xfrm>
              <a:off x="11250968" y="2479586"/>
              <a:ext cx="22225" cy="2540"/>
            </a:xfrm>
            <a:custGeom>
              <a:avLst/>
              <a:gdLst/>
              <a:ahLst/>
              <a:cxnLst/>
              <a:rect l="l" t="t" r="r" b="b"/>
              <a:pathLst>
                <a:path w="22225" h="2539">
                  <a:moveTo>
                    <a:pt x="0" y="0"/>
                  </a:moveTo>
                  <a:lnTo>
                    <a:pt x="7002" y="2465"/>
                  </a:lnTo>
                  <a:lnTo>
                    <a:pt x="14634" y="2465"/>
                  </a:lnTo>
                  <a:lnTo>
                    <a:pt x="21636" y="0"/>
                  </a:lnTo>
                </a:path>
              </a:pathLst>
            </a:custGeom>
            <a:ln w="3175">
              <a:solidFill>
                <a:srgbClr val="000000"/>
              </a:solidFill>
            </a:ln>
          </p:spPr>
          <p:txBody>
            <a:bodyPr wrap="square" lIns="0" tIns="0" rIns="0" bIns="0" rtlCol="0"/>
            <a:lstStyle/>
            <a:p>
              <a:endParaRPr sz="1227"/>
            </a:p>
          </p:txBody>
        </p:sp>
        <p:sp>
          <p:nvSpPr>
            <p:cNvPr id="4889" name="object 4889"/>
            <p:cNvSpPr/>
            <p:nvPr/>
          </p:nvSpPr>
          <p:spPr>
            <a:xfrm>
              <a:off x="11242129" y="2474404"/>
              <a:ext cx="8890" cy="5080"/>
            </a:xfrm>
            <a:custGeom>
              <a:avLst/>
              <a:gdLst/>
              <a:ahLst/>
              <a:cxnLst/>
              <a:rect l="l" t="t" r="r" b="b"/>
              <a:pathLst>
                <a:path w="8890" h="5080">
                  <a:moveTo>
                    <a:pt x="0" y="0"/>
                  </a:moveTo>
                  <a:lnTo>
                    <a:pt x="2609" y="2217"/>
                  </a:lnTo>
                  <a:lnTo>
                    <a:pt x="5604" y="3939"/>
                  </a:lnTo>
                  <a:lnTo>
                    <a:pt x="8835" y="5074"/>
                  </a:lnTo>
                </a:path>
              </a:pathLst>
            </a:custGeom>
            <a:ln w="3175">
              <a:solidFill>
                <a:srgbClr val="000000"/>
              </a:solidFill>
            </a:ln>
          </p:spPr>
          <p:txBody>
            <a:bodyPr wrap="square" lIns="0" tIns="0" rIns="0" bIns="0" rtlCol="0"/>
            <a:lstStyle/>
            <a:p>
              <a:endParaRPr sz="1227"/>
            </a:p>
          </p:txBody>
        </p:sp>
        <p:sp>
          <p:nvSpPr>
            <p:cNvPr id="4890" name="object 4890"/>
            <p:cNvSpPr/>
            <p:nvPr/>
          </p:nvSpPr>
          <p:spPr>
            <a:xfrm>
              <a:off x="11236223" y="2466708"/>
              <a:ext cx="6350" cy="8255"/>
            </a:xfrm>
            <a:custGeom>
              <a:avLst/>
              <a:gdLst/>
              <a:ahLst/>
              <a:cxnLst/>
              <a:rect l="l" t="t" r="r" b="b"/>
              <a:pathLst>
                <a:path w="6350" h="8255">
                  <a:moveTo>
                    <a:pt x="0" y="0"/>
                  </a:moveTo>
                  <a:lnTo>
                    <a:pt x="1463" y="3006"/>
                  </a:lnTo>
                  <a:lnTo>
                    <a:pt x="3535" y="5673"/>
                  </a:lnTo>
                  <a:lnTo>
                    <a:pt x="6080" y="7833"/>
                  </a:lnTo>
                </a:path>
              </a:pathLst>
            </a:custGeom>
            <a:ln w="3175">
              <a:solidFill>
                <a:srgbClr val="000000"/>
              </a:solidFill>
            </a:ln>
          </p:spPr>
          <p:txBody>
            <a:bodyPr wrap="square" lIns="0" tIns="0" rIns="0" bIns="0" rtlCol="0"/>
            <a:lstStyle/>
            <a:p>
              <a:endParaRPr sz="1227"/>
            </a:p>
          </p:txBody>
        </p:sp>
        <p:sp>
          <p:nvSpPr>
            <p:cNvPr id="4891" name="object 4891"/>
            <p:cNvSpPr/>
            <p:nvPr/>
          </p:nvSpPr>
          <p:spPr>
            <a:xfrm>
              <a:off x="11233868" y="2448877"/>
              <a:ext cx="3175" cy="17780"/>
            </a:xfrm>
            <a:custGeom>
              <a:avLst/>
              <a:gdLst/>
              <a:ahLst/>
              <a:cxnLst/>
              <a:rect l="l" t="t" r="r" b="b"/>
              <a:pathLst>
                <a:path w="3175" h="17780">
                  <a:moveTo>
                    <a:pt x="2697" y="0"/>
                  </a:moveTo>
                  <a:lnTo>
                    <a:pt x="0" y="5532"/>
                  </a:lnTo>
                  <a:lnTo>
                    <a:pt x="0" y="11993"/>
                  </a:lnTo>
                  <a:lnTo>
                    <a:pt x="2697" y="17525"/>
                  </a:lnTo>
                </a:path>
              </a:pathLst>
            </a:custGeom>
            <a:ln w="3175">
              <a:solidFill>
                <a:srgbClr val="000000"/>
              </a:solidFill>
            </a:ln>
          </p:spPr>
          <p:txBody>
            <a:bodyPr wrap="square" lIns="0" tIns="0" rIns="0" bIns="0" rtlCol="0"/>
            <a:lstStyle/>
            <a:p>
              <a:endParaRPr sz="1227"/>
            </a:p>
          </p:txBody>
        </p:sp>
        <p:sp>
          <p:nvSpPr>
            <p:cNvPr id="4892" name="object 4892"/>
            <p:cNvSpPr/>
            <p:nvPr/>
          </p:nvSpPr>
          <p:spPr>
            <a:xfrm>
              <a:off x="11236238" y="2441105"/>
              <a:ext cx="6350" cy="8255"/>
            </a:xfrm>
            <a:custGeom>
              <a:avLst/>
              <a:gdLst/>
              <a:ahLst/>
              <a:cxnLst/>
              <a:rect l="l" t="t" r="r" b="b"/>
              <a:pathLst>
                <a:path w="6350" h="8255">
                  <a:moveTo>
                    <a:pt x="6080" y="0"/>
                  </a:moveTo>
                  <a:lnTo>
                    <a:pt x="3535" y="2164"/>
                  </a:lnTo>
                  <a:lnTo>
                    <a:pt x="1463" y="4831"/>
                  </a:lnTo>
                  <a:lnTo>
                    <a:pt x="0" y="7833"/>
                  </a:lnTo>
                </a:path>
              </a:pathLst>
            </a:custGeom>
            <a:ln w="3175">
              <a:solidFill>
                <a:srgbClr val="000000"/>
              </a:solidFill>
            </a:ln>
          </p:spPr>
          <p:txBody>
            <a:bodyPr wrap="square" lIns="0" tIns="0" rIns="0" bIns="0" rtlCol="0"/>
            <a:lstStyle/>
            <a:p>
              <a:endParaRPr sz="1227"/>
            </a:p>
          </p:txBody>
        </p:sp>
        <p:sp>
          <p:nvSpPr>
            <p:cNvPr id="4893" name="object 4893"/>
            <p:cNvSpPr/>
            <p:nvPr/>
          </p:nvSpPr>
          <p:spPr>
            <a:xfrm>
              <a:off x="11242132" y="2435809"/>
              <a:ext cx="8890" cy="5080"/>
            </a:xfrm>
            <a:custGeom>
              <a:avLst/>
              <a:gdLst/>
              <a:ahLst/>
              <a:cxnLst/>
              <a:rect l="l" t="t" r="r" b="b"/>
              <a:pathLst>
                <a:path w="8890" h="5080">
                  <a:moveTo>
                    <a:pt x="8835" y="0"/>
                  </a:moveTo>
                  <a:lnTo>
                    <a:pt x="5604" y="1139"/>
                  </a:lnTo>
                  <a:lnTo>
                    <a:pt x="2609" y="2853"/>
                  </a:lnTo>
                  <a:lnTo>
                    <a:pt x="0" y="5074"/>
                  </a:lnTo>
                </a:path>
              </a:pathLst>
            </a:custGeom>
            <a:ln w="3175">
              <a:solidFill>
                <a:srgbClr val="000000"/>
              </a:solidFill>
            </a:ln>
          </p:spPr>
          <p:txBody>
            <a:bodyPr wrap="square" lIns="0" tIns="0" rIns="0" bIns="0" rtlCol="0"/>
            <a:lstStyle/>
            <a:p>
              <a:endParaRPr sz="1227"/>
            </a:p>
          </p:txBody>
        </p:sp>
        <p:sp>
          <p:nvSpPr>
            <p:cNvPr id="4894" name="object 4894"/>
            <p:cNvSpPr/>
            <p:nvPr/>
          </p:nvSpPr>
          <p:spPr>
            <a:xfrm>
              <a:off x="11250972" y="2433610"/>
              <a:ext cx="22225" cy="2540"/>
            </a:xfrm>
            <a:custGeom>
              <a:avLst/>
              <a:gdLst/>
              <a:ahLst/>
              <a:cxnLst/>
              <a:rect l="l" t="t" r="r" b="b"/>
              <a:pathLst>
                <a:path w="22225" h="2539">
                  <a:moveTo>
                    <a:pt x="21636" y="2465"/>
                  </a:moveTo>
                  <a:lnTo>
                    <a:pt x="14634" y="0"/>
                  </a:lnTo>
                  <a:lnTo>
                    <a:pt x="7002" y="0"/>
                  </a:lnTo>
                  <a:lnTo>
                    <a:pt x="0" y="2465"/>
                  </a:lnTo>
                </a:path>
              </a:pathLst>
            </a:custGeom>
            <a:ln w="3175">
              <a:solidFill>
                <a:srgbClr val="000000"/>
              </a:solidFill>
            </a:ln>
          </p:spPr>
          <p:txBody>
            <a:bodyPr wrap="square" lIns="0" tIns="0" rIns="0" bIns="0" rtlCol="0"/>
            <a:lstStyle/>
            <a:p>
              <a:endParaRPr sz="1227"/>
            </a:p>
          </p:txBody>
        </p:sp>
        <p:sp>
          <p:nvSpPr>
            <p:cNvPr id="4895" name="object 4895"/>
            <p:cNvSpPr/>
            <p:nvPr/>
          </p:nvSpPr>
          <p:spPr>
            <a:xfrm>
              <a:off x="11272612" y="2435801"/>
              <a:ext cx="8890" cy="5080"/>
            </a:xfrm>
            <a:custGeom>
              <a:avLst/>
              <a:gdLst/>
              <a:ahLst/>
              <a:cxnLst/>
              <a:rect l="l" t="t" r="r" b="b"/>
              <a:pathLst>
                <a:path w="8890" h="5080">
                  <a:moveTo>
                    <a:pt x="8835" y="5074"/>
                  </a:moveTo>
                  <a:lnTo>
                    <a:pt x="6225" y="2857"/>
                  </a:lnTo>
                  <a:lnTo>
                    <a:pt x="3230" y="1135"/>
                  </a:lnTo>
                  <a:lnTo>
                    <a:pt x="0" y="0"/>
                  </a:lnTo>
                </a:path>
              </a:pathLst>
            </a:custGeom>
            <a:ln w="3175">
              <a:solidFill>
                <a:srgbClr val="000000"/>
              </a:solidFill>
            </a:ln>
          </p:spPr>
          <p:txBody>
            <a:bodyPr wrap="square" lIns="0" tIns="0" rIns="0" bIns="0" rtlCol="0"/>
            <a:lstStyle/>
            <a:p>
              <a:endParaRPr sz="1227"/>
            </a:p>
          </p:txBody>
        </p:sp>
        <p:sp>
          <p:nvSpPr>
            <p:cNvPr id="4896" name="object 4896"/>
            <p:cNvSpPr/>
            <p:nvPr/>
          </p:nvSpPr>
          <p:spPr>
            <a:xfrm>
              <a:off x="11281653" y="2441120"/>
              <a:ext cx="6350" cy="8255"/>
            </a:xfrm>
            <a:custGeom>
              <a:avLst/>
              <a:gdLst/>
              <a:ahLst/>
              <a:cxnLst/>
              <a:rect l="l" t="t" r="r" b="b"/>
              <a:pathLst>
                <a:path w="6350" h="8255">
                  <a:moveTo>
                    <a:pt x="6080" y="7833"/>
                  </a:moveTo>
                  <a:lnTo>
                    <a:pt x="4617" y="4831"/>
                  </a:lnTo>
                  <a:lnTo>
                    <a:pt x="2545" y="2160"/>
                  </a:lnTo>
                  <a:lnTo>
                    <a:pt x="0" y="0"/>
                  </a:lnTo>
                </a:path>
              </a:pathLst>
            </a:custGeom>
            <a:ln w="3175">
              <a:solidFill>
                <a:srgbClr val="000000"/>
              </a:solidFill>
            </a:ln>
          </p:spPr>
          <p:txBody>
            <a:bodyPr wrap="square" lIns="0" tIns="0" rIns="0" bIns="0" rtlCol="0"/>
            <a:lstStyle/>
            <a:p>
              <a:endParaRPr sz="1227"/>
            </a:p>
          </p:txBody>
        </p:sp>
        <p:sp>
          <p:nvSpPr>
            <p:cNvPr id="4897" name="object 4897"/>
            <p:cNvSpPr/>
            <p:nvPr/>
          </p:nvSpPr>
          <p:spPr>
            <a:xfrm>
              <a:off x="11282591" y="2451224"/>
              <a:ext cx="2540" cy="13335"/>
            </a:xfrm>
            <a:custGeom>
              <a:avLst/>
              <a:gdLst/>
              <a:ahLst/>
              <a:cxnLst/>
              <a:rect l="l" t="t" r="r" b="b"/>
              <a:pathLst>
                <a:path w="2540" h="13335">
                  <a:moveTo>
                    <a:pt x="0" y="12854"/>
                  </a:moveTo>
                  <a:lnTo>
                    <a:pt x="1977" y="8797"/>
                  </a:lnTo>
                  <a:lnTo>
                    <a:pt x="1977" y="4057"/>
                  </a:lnTo>
                  <a:lnTo>
                    <a:pt x="0" y="0"/>
                  </a:lnTo>
                </a:path>
              </a:pathLst>
            </a:custGeom>
            <a:ln w="3175">
              <a:solidFill>
                <a:srgbClr val="000000"/>
              </a:solidFill>
            </a:ln>
          </p:spPr>
          <p:txBody>
            <a:bodyPr wrap="square" lIns="0" tIns="0" rIns="0" bIns="0" rtlCol="0"/>
            <a:lstStyle/>
            <a:p>
              <a:endParaRPr sz="1227"/>
            </a:p>
          </p:txBody>
        </p:sp>
        <p:sp>
          <p:nvSpPr>
            <p:cNvPr id="4898" name="object 4898"/>
            <p:cNvSpPr/>
            <p:nvPr/>
          </p:nvSpPr>
          <p:spPr>
            <a:xfrm>
              <a:off x="11278209" y="2464372"/>
              <a:ext cx="5080" cy="6350"/>
            </a:xfrm>
            <a:custGeom>
              <a:avLst/>
              <a:gdLst/>
              <a:ahLst/>
              <a:cxnLst/>
              <a:rect l="l" t="t" r="r" b="b"/>
              <a:pathLst>
                <a:path w="5079" h="6350">
                  <a:moveTo>
                    <a:pt x="0" y="6107"/>
                  </a:moveTo>
                  <a:lnTo>
                    <a:pt x="1985" y="4419"/>
                  </a:lnTo>
                  <a:lnTo>
                    <a:pt x="3596" y="2339"/>
                  </a:lnTo>
                  <a:lnTo>
                    <a:pt x="4739" y="0"/>
                  </a:lnTo>
                </a:path>
              </a:pathLst>
            </a:custGeom>
            <a:ln w="3175">
              <a:solidFill>
                <a:srgbClr val="000000"/>
              </a:solidFill>
            </a:ln>
          </p:spPr>
          <p:txBody>
            <a:bodyPr wrap="square" lIns="0" tIns="0" rIns="0" bIns="0" rtlCol="0"/>
            <a:lstStyle/>
            <a:p>
              <a:endParaRPr sz="1227"/>
            </a:p>
          </p:txBody>
        </p:sp>
        <p:sp>
          <p:nvSpPr>
            <p:cNvPr id="4899" name="object 4899"/>
            <p:cNvSpPr/>
            <p:nvPr/>
          </p:nvSpPr>
          <p:spPr>
            <a:xfrm>
              <a:off x="11270704" y="2470057"/>
              <a:ext cx="7620" cy="4445"/>
            </a:xfrm>
            <a:custGeom>
              <a:avLst/>
              <a:gdLst/>
              <a:ahLst/>
              <a:cxnLst/>
              <a:rect l="l" t="t" r="r" b="b"/>
              <a:pathLst>
                <a:path w="7620" h="4444">
                  <a:moveTo>
                    <a:pt x="0" y="4042"/>
                  </a:moveTo>
                  <a:lnTo>
                    <a:pt x="2571" y="3135"/>
                  </a:lnTo>
                  <a:lnTo>
                    <a:pt x="4956" y="1767"/>
                  </a:lnTo>
                  <a:lnTo>
                    <a:pt x="7033" y="0"/>
                  </a:lnTo>
                </a:path>
              </a:pathLst>
            </a:custGeom>
            <a:ln w="3175">
              <a:solidFill>
                <a:srgbClr val="000000"/>
              </a:solidFill>
            </a:ln>
          </p:spPr>
          <p:txBody>
            <a:bodyPr wrap="square" lIns="0" tIns="0" rIns="0" bIns="0" rtlCol="0"/>
            <a:lstStyle/>
            <a:p>
              <a:endParaRPr sz="1227"/>
            </a:p>
          </p:txBody>
        </p:sp>
        <p:sp>
          <p:nvSpPr>
            <p:cNvPr id="4900" name="object 4900"/>
            <p:cNvSpPr/>
            <p:nvPr/>
          </p:nvSpPr>
          <p:spPr>
            <a:xfrm>
              <a:off x="11252872" y="2474213"/>
              <a:ext cx="9525" cy="1905"/>
            </a:xfrm>
            <a:custGeom>
              <a:avLst/>
              <a:gdLst/>
              <a:ahLst/>
              <a:cxnLst/>
              <a:rect l="l" t="t" r="r" b="b"/>
              <a:pathLst>
                <a:path w="9525" h="1905">
                  <a:moveTo>
                    <a:pt x="0" y="0"/>
                  </a:moveTo>
                  <a:lnTo>
                    <a:pt x="2865" y="1009"/>
                  </a:lnTo>
                  <a:lnTo>
                    <a:pt x="5882" y="1523"/>
                  </a:lnTo>
                  <a:lnTo>
                    <a:pt x="8919" y="1523"/>
                  </a:lnTo>
                </a:path>
              </a:pathLst>
            </a:custGeom>
            <a:ln w="3175">
              <a:solidFill>
                <a:srgbClr val="000000"/>
              </a:solidFill>
            </a:ln>
          </p:spPr>
          <p:txBody>
            <a:bodyPr wrap="square" lIns="0" tIns="0" rIns="0" bIns="0" rtlCol="0"/>
            <a:lstStyle/>
            <a:p>
              <a:endParaRPr sz="1227"/>
            </a:p>
          </p:txBody>
        </p:sp>
        <p:sp>
          <p:nvSpPr>
            <p:cNvPr id="4901" name="object 4901"/>
            <p:cNvSpPr/>
            <p:nvPr/>
          </p:nvSpPr>
          <p:spPr>
            <a:xfrm>
              <a:off x="11245824" y="2470061"/>
              <a:ext cx="7620" cy="4445"/>
            </a:xfrm>
            <a:custGeom>
              <a:avLst/>
              <a:gdLst/>
              <a:ahLst/>
              <a:cxnLst/>
              <a:rect l="l" t="t" r="r" b="b"/>
              <a:pathLst>
                <a:path w="7620" h="4444">
                  <a:moveTo>
                    <a:pt x="0" y="0"/>
                  </a:moveTo>
                  <a:lnTo>
                    <a:pt x="2076" y="1764"/>
                  </a:lnTo>
                  <a:lnTo>
                    <a:pt x="4461" y="3135"/>
                  </a:lnTo>
                  <a:lnTo>
                    <a:pt x="7033" y="4042"/>
                  </a:lnTo>
                </a:path>
              </a:pathLst>
            </a:custGeom>
            <a:ln w="3175">
              <a:solidFill>
                <a:srgbClr val="000000"/>
              </a:solidFill>
            </a:ln>
          </p:spPr>
          <p:txBody>
            <a:bodyPr wrap="square" lIns="0" tIns="0" rIns="0" bIns="0" rtlCol="0"/>
            <a:lstStyle/>
            <a:p>
              <a:endParaRPr sz="1227"/>
            </a:p>
          </p:txBody>
        </p:sp>
        <p:sp>
          <p:nvSpPr>
            <p:cNvPr id="4902" name="object 4902"/>
            <p:cNvSpPr/>
            <p:nvPr/>
          </p:nvSpPr>
          <p:spPr>
            <a:xfrm>
              <a:off x="11241023" y="2464384"/>
              <a:ext cx="5080" cy="6350"/>
            </a:xfrm>
            <a:custGeom>
              <a:avLst/>
              <a:gdLst/>
              <a:ahLst/>
              <a:cxnLst/>
              <a:rect l="l" t="t" r="r" b="b"/>
              <a:pathLst>
                <a:path w="5079" h="6350">
                  <a:moveTo>
                    <a:pt x="0" y="0"/>
                  </a:moveTo>
                  <a:lnTo>
                    <a:pt x="1139" y="2339"/>
                  </a:lnTo>
                  <a:lnTo>
                    <a:pt x="2754" y="4423"/>
                  </a:lnTo>
                  <a:lnTo>
                    <a:pt x="4739" y="6107"/>
                  </a:lnTo>
                </a:path>
              </a:pathLst>
            </a:custGeom>
            <a:ln w="3175">
              <a:solidFill>
                <a:srgbClr val="000000"/>
              </a:solidFill>
            </a:ln>
          </p:spPr>
          <p:txBody>
            <a:bodyPr wrap="square" lIns="0" tIns="0" rIns="0" bIns="0" rtlCol="0"/>
            <a:lstStyle/>
            <a:p>
              <a:endParaRPr sz="1227"/>
            </a:p>
          </p:txBody>
        </p:sp>
        <p:sp>
          <p:nvSpPr>
            <p:cNvPr id="4903" name="object 4903"/>
            <p:cNvSpPr/>
            <p:nvPr/>
          </p:nvSpPr>
          <p:spPr>
            <a:xfrm>
              <a:off x="11239389" y="2451201"/>
              <a:ext cx="2540" cy="13335"/>
            </a:xfrm>
            <a:custGeom>
              <a:avLst/>
              <a:gdLst/>
              <a:ahLst/>
              <a:cxnLst/>
              <a:rect l="l" t="t" r="r" b="b"/>
              <a:pathLst>
                <a:path w="2540" h="13335">
                  <a:moveTo>
                    <a:pt x="1977" y="0"/>
                  </a:moveTo>
                  <a:lnTo>
                    <a:pt x="0" y="4057"/>
                  </a:lnTo>
                  <a:lnTo>
                    <a:pt x="0" y="8797"/>
                  </a:lnTo>
                  <a:lnTo>
                    <a:pt x="1977" y="12854"/>
                  </a:lnTo>
                </a:path>
              </a:pathLst>
            </a:custGeom>
            <a:ln w="3175">
              <a:solidFill>
                <a:srgbClr val="000000"/>
              </a:solidFill>
            </a:ln>
          </p:spPr>
          <p:txBody>
            <a:bodyPr wrap="square" lIns="0" tIns="0" rIns="0" bIns="0" rtlCol="0"/>
            <a:lstStyle/>
            <a:p>
              <a:endParaRPr sz="1227"/>
            </a:p>
          </p:txBody>
        </p:sp>
        <p:sp>
          <p:nvSpPr>
            <p:cNvPr id="4904" name="object 4904"/>
            <p:cNvSpPr/>
            <p:nvPr/>
          </p:nvSpPr>
          <p:spPr>
            <a:xfrm>
              <a:off x="11241012" y="2448915"/>
              <a:ext cx="1905" cy="2540"/>
            </a:xfrm>
            <a:custGeom>
              <a:avLst/>
              <a:gdLst/>
              <a:ahLst/>
              <a:cxnLst/>
              <a:rect l="l" t="t" r="r" b="b"/>
              <a:pathLst>
                <a:path w="1904" h="2539">
                  <a:moveTo>
                    <a:pt x="1383" y="0"/>
                  </a:moveTo>
                  <a:lnTo>
                    <a:pt x="864" y="758"/>
                  </a:lnTo>
                  <a:lnTo>
                    <a:pt x="403" y="1550"/>
                  </a:lnTo>
                  <a:lnTo>
                    <a:pt x="0" y="2377"/>
                  </a:lnTo>
                </a:path>
              </a:pathLst>
            </a:custGeom>
            <a:ln w="3175">
              <a:solidFill>
                <a:srgbClr val="000000"/>
              </a:solidFill>
            </a:ln>
          </p:spPr>
          <p:txBody>
            <a:bodyPr wrap="square" lIns="0" tIns="0" rIns="0" bIns="0" rtlCol="0"/>
            <a:lstStyle/>
            <a:p>
              <a:endParaRPr sz="1227"/>
            </a:p>
          </p:txBody>
        </p:sp>
        <p:sp>
          <p:nvSpPr>
            <p:cNvPr id="4905" name="object 4905"/>
            <p:cNvSpPr/>
            <p:nvPr/>
          </p:nvSpPr>
          <p:spPr>
            <a:xfrm>
              <a:off x="11259693" y="2450976"/>
              <a:ext cx="4445" cy="4445"/>
            </a:xfrm>
            <a:custGeom>
              <a:avLst/>
              <a:gdLst/>
              <a:ahLst/>
              <a:cxnLst/>
              <a:rect l="l" t="t" r="r" b="b"/>
              <a:pathLst>
                <a:path w="4445" h="4444">
                  <a:moveTo>
                    <a:pt x="4190" y="2091"/>
                  </a:moveTo>
                  <a:lnTo>
                    <a:pt x="4190" y="933"/>
                  </a:lnTo>
                  <a:lnTo>
                    <a:pt x="3253" y="0"/>
                  </a:lnTo>
                  <a:lnTo>
                    <a:pt x="2099" y="0"/>
                  </a:lnTo>
                  <a:lnTo>
                    <a:pt x="937" y="0"/>
                  </a:lnTo>
                  <a:lnTo>
                    <a:pt x="0" y="933"/>
                  </a:lnTo>
                  <a:lnTo>
                    <a:pt x="0" y="2091"/>
                  </a:lnTo>
                  <a:lnTo>
                    <a:pt x="0" y="3249"/>
                  </a:lnTo>
                  <a:lnTo>
                    <a:pt x="937" y="4183"/>
                  </a:lnTo>
                  <a:lnTo>
                    <a:pt x="2099" y="4183"/>
                  </a:lnTo>
                  <a:lnTo>
                    <a:pt x="3253" y="4183"/>
                  </a:lnTo>
                  <a:lnTo>
                    <a:pt x="4190" y="3249"/>
                  </a:lnTo>
                  <a:lnTo>
                    <a:pt x="4190" y="2091"/>
                  </a:lnTo>
                </a:path>
              </a:pathLst>
            </a:custGeom>
            <a:ln w="3175">
              <a:solidFill>
                <a:srgbClr val="000000"/>
              </a:solidFill>
            </a:ln>
          </p:spPr>
          <p:txBody>
            <a:bodyPr wrap="square" lIns="0" tIns="0" rIns="0" bIns="0" rtlCol="0"/>
            <a:lstStyle/>
            <a:p>
              <a:endParaRPr sz="1227"/>
            </a:p>
          </p:txBody>
        </p:sp>
        <p:sp>
          <p:nvSpPr>
            <p:cNvPr id="4906" name="object 4906"/>
            <p:cNvSpPr/>
            <p:nvPr/>
          </p:nvSpPr>
          <p:spPr>
            <a:xfrm>
              <a:off x="11258931" y="2450214"/>
              <a:ext cx="5715" cy="5715"/>
            </a:xfrm>
            <a:custGeom>
              <a:avLst/>
              <a:gdLst/>
              <a:ahLst/>
              <a:cxnLst/>
              <a:rect l="l" t="t" r="r" b="b"/>
              <a:pathLst>
                <a:path w="5715" h="5714">
                  <a:moveTo>
                    <a:pt x="5714" y="2853"/>
                  </a:moveTo>
                  <a:lnTo>
                    <a:pt x="5714" y="1276"/>
                  </a:lnTo>
                  <a:lnTo>
                    <a:pt x="4434" y="0"/>
                  </a:lnTo>
                  <a:lnTo>
                    <a:pt x="2861" y="0"/>
                  </a:lnTo>
                  <a:lnTo>
                    <a:pt x="1280" y="0"/>
                  </a:lnTo>
                  <a:lnTo>
                    <a:pt x="0" y="1276"/>
                  </a:lnTo>
                  <a:lnTo>
                    <a:pt x="0" y="2853"/>
                  </a:lnTo>
                  <a:lnTo>
                    <a:pt x="0" y="4431"/>
                  </a:lnTo>
                  <a:lnTo>
                    <a:pt x="1280" y="5707"/>
                  </a:lnTo>
                  <a:lnTo>
                    <a:pt x="2861" y="5707"/>
                  </a:lnTo>
                  <a:lnTo>
                    <a:pt x="4434" y="5707"/>
                  </a:lnTo>
                  <a:lnTo>
                    <a:pt x="5714" y="4431"/>
                  </a:lnTo>
                  <a:lnTo>
                    <a:pt x="5714" y="2853"/>
                  </a:lnTo>
                </a:path>
              </a:pathLst>
            </a:custGeom>
            <a:ln w="3175">
              <a:solidFill>
                <a:srgbClr val="000000"/>
              </a:solidFill>
            </a:ln>
          </p:spPr>
          <p:txBody>
            <a:bodyPr wrap="square" lIns="0" tIns="0" rIns="0" bIns="0" rtlCol="0"/>
            <a:lstStyle/>
            <a:p>
              <a:endParaRPr sz="1227"/>
            </a:p>
          </p:txBody>
        </p:sp>
        <p:sp>
          <p:nvSpPr>
            <p:cNvPr id="4907" name="object 4907"/>
            <p:cNvSpPr/>
            <p:nvPr/>
          </p:nvSpPr>
          <p:spPr>
            <a:xfrm>
              <a:off x="11261788" y="2474213"/>
              <a:ext cx="9525" cy="1905"/>
            </a:xfrm>
            <a:custGeom>
              <a:avLst/>
              <a:gdLst/>
              <a:ahLst/>
              <a:cxnLst/>
              <a:rect l="l" t="t" r="r" b="b"/>
              <a:pathLst>
                <a:path w="9525" h="1905">
                  <a:moveTo>
                    <a:pt x="0" y="1523"/>
                  </a:moveTo>
                  <a:lnTo>
                    <a:pt x="3036" y="1523"/>
                  </a:lnTo>
                  <a:lnTo>
                    <a:pt x="6054" y="1005"/>
                  </a:lnTo>
                  <a:lnTo>
                    <a:pt x="8919" y="0"/>
                  </a:lnTo>
                </a:path>
              </a:pathLst>
            </a:custGeom>
            <a:ln w="3175">
              <a:solidFill>
                <a:srgbClr val="000000"/>
              </a:solidFill>
            </a:ln>
          </p:spPr>
          <p:txBody>
            <a:bodyPr wrap="square" lIns="0" tIns="0" rIns="0" bIns="0" rtlCol="0"/>
            <a:lstStyle/>
            <a:p>
              <a:endParaRPr sz="1227"/>
            </a:p>
          </p:txBody>
        </p:sp>
        <p:sp>
          <p:nvSpPr>
            <p:cNvPr id="4908" name="object 4908"/>
            <p:cNvSpPr/>
            <p:nvPr/>
          </p:nvSpPr>
          <p:spPr>
            <a:xfrm>
              <a:off x="11198111" y="2448900"/>
              <a:ext cx="1905" cy="2540"/>
            </a:xfrm>
            <a:custGeom>
              <a:avLst/>
              <a:gdLst/>
              <a:ahLst/>
              <a:cxnLst/>
              <a:rect l="l" t="t" r="r" b="b"/>
              <a:pathLst>
                <a:path w="1904" h="2539">
                  <a:moveTo>
                    <a:pt x="1383" y="2377"/>
                  </a:moveTo>
                  <a:lnTo>
                    <a:pt x="982" y="1550"/>
                  </a:lnTo>
                  <a:lnTo>
                    <a:pt x="518" y="758"/>
                  </a:lnTo>
                  <a:lnTo>
                    <a:pt x="0" y="0"/>
                  </a:lnTo>
                </a:path>
              </a:pathLst>
            </a:custGeom>
            <a:ln w="3175">
              <a:solidFill>
                <a:srgbClr val="000000"/>
              </a:solidFill>
            </a:ln>
          </p:spPr>
          <p:txBody>
            <a:bodyPr wrap="square" lIns="0" tIns="0" rIns="0" bIns="0" rtlCol="0"/>
            <a:lstStyle/>
            <a:p>
              <a:endParaRPr sz="1227"/>
            </a:p>
          </p:txBody>
        </p:sp>
        <p:sp>
          <p:nvSpPr>
            <p:cNvPr id="4909" name="object 4909"/>
            <p:cNvSpPr/>
            <p:nvPr/>
          </p:nvSpPr>
          <p:spPr>
            <a:xfrm>
              <a:off x="11202619" y="2449707"/>
              <a:ext cx="2540" cy="15875"/>
            </a:xfrm>
            <a:custGeom>
              <a:avLst/>
              <a:gdLst/>
              <a:ahLst/>
              <a:cxnLst/>
              <a:rect l="l" t="t" r="r" b="b"/>
              <a:pathLst>
                <a:path w="2540" h="15875">
                  <a:moveTo>
                    <a:pt x="0" y="15857"/>
                  </a:moveTo>
                  <a:lnTo>
                    <a:pt x="2434" y="10854"/>
                  </a:lnTo>
                  <a:lnTo>
                    <a:pt x="2434" y="5002"/>
                  </a:lnTo>
                  <a:lnTo>
                    <a:pt x="0" y="0"/>
                  </a:lnTo>
                </a:path>
              </a:pathLst>
            </a:custGeom>
            <a:ln w="3175">
              <a:solidFill>
                <a:srgbClr val="000000"/>
              </a:solidFill>
            </a:ln>
          </p:spPr>
          <p:txBody>
            <a:bodyPr wrap="square" lIns="0" tIns="0" rIns="0" bIns="0" rtlCol="0"/>
            <a:lstStyle/>
            <a:p>
              <a:endParaRPr sz="1227"/>
            </a:p>
          </p:txBody>
        </p:sp>
        <p:sp>
          <p:nvSpPr>
            <p:cNvPr id="4910" name="object 4910"/>
            <p:cNvSpPr/>
            <p:nvPr/>
          </p:nvSpPr>
          <p:spPr>
            <a:xfrm>
              <a:off x="11196980" y="2465889"/>
              <a:ext cx="5715" cy="7620"/>
            </a:xfrm>
            <a:custGeom>
              <a:avLst/>
              <a:gdLst/>
              <a:ahLst/>
              <a:cxnLst/>
              <a:rect l="l" t="t" r="r" b="b"/>
              <a:pathLst>
                <a:path w="5715" h="7619">
                  <a:moveTo>
                    <a:pt x="0" y="7219"/>
                  </a:moveTo>
                  <a:lnTo>
                    <a:pt x="2343" y="5227"/>
                  </a:lnTo>
                  <a:lnTo>
                    <a:pt x="4251" y="2769"/>
                  </a:lnTo>
                  <a:lnTo>
                    <a:pt x="5596" y="0"/>
                  </a:lnTo>
                </a:path>
              </a:pathLst>
            </a:custGeom>
            <a:ln w="3175">
              <a:solidFill>
                <a:srgbClr val="000000"/>
              </a:solidFill>
            </a:ln>
          </p:spPr>
          <p:txBody>
            <a:bodyPr wrap="square" lIns="0" tIns="0" rIns="0" bIns="0" rtlCol="0"/>
            <a:lstStyle/>
            <a:p>
              <a:endParaRPr sz="1227"/>
            </a:p>
          </p:txBody>
        </p:sp>
        <p:sp>
          <p:nvSpPr>
            <p:cNvPr id="4911" name="object 4911"/>
            <p:cNvSpPr/>
            <p:nvPr/>
          </p:nvSpPr>
          <p:spPr>
            <a:xfrm>
              <a:off x="11188789" y="2472674"/>
              <a:ext cx="8255" cy="5080"/>
            </a:xfrm>
            <a:custGeom>
              <a:avLst/>
              <a:gdLst/>
              <a:ahLst/>
              <a:cxnLst/>
              <a:rect l="l" t="t" r="r" b="b"/>
              <a:pathLst>
                <a:path w="8254" h="5080">
                  <a:moveTo>
                    <a:pt x="0" y="4663"/>
                  </a:moveTo>
                  <a:lnTo>
                    <a:pt x="2967" y="3619"/>
                  </a:lnTo>
                  <a:lnTo>
                    <a:pt x="5718" y="2038"/>
                  </a:lnTo>
                  <a:lnTo>
                    <a:pt x="8111" y="0"/>
                  </a:lnTo>
                </a:path>
              </a:pathLst>
            </a:custGeom>
            <a:ln w="3175">
              <a:solidFill>
                <a:srgbClr val="000000"/>
              </a:solidFill>
            </a:ln>
          </p:spPr>
          <p:txBody>
            <a:bodyPr wrap="square" lIns="0" tIns="0" rIns="0" bIns="0" rtlCol="0"/>
            <a:lstStyle/>
            <a:p>
              <a:endParaRPr sz="1227"/>
            </a:p>
          </p:txBody>
        </p:sp>
        <p:sp>
          <p:nvSpPr>
            <p:cNvPr id="4912" name="object 4912"/>
            <p:cNvSpPr/>
            <p:nvPr/>
          </p:nvSpPr>
          <p:spPr>
            <a:xfrm>
              <a:off x="11168671" y="2477452"/>
              <a:ext cx="20320" cy="2540"/>
            </a:xfrm>
            <a:custGeom>
              <a:avLst/>
              <a:gdLst/>
              <a:ahLst/>
              <a:cxnLst/>
              <a:rect l="l" t="t" r="r" b="b"/>
              <a:pathLst>
                <a:path w="20320" h="2539">
                  <a:moveTo>
                    <a:pt x="0" y="0"/>
                  </a:moveTo>
                  <a:lnTo>
                    <a:pt x="6511" y="2293"/>
                  </a:lnTo>
                  <a:lnTo>
                    <a:pt x="13609" y="2293"/>
                  </a:lnTo>
                  <a:lnTo>
                    <a:pt x="20112" y="0"/>
                  </a:lnTo>
                </a:path>
              </a:pathLst>
            </a:custGeom>
            <a:ln w="3175">
              <a:solidFill>
                <a:srgbClr val="000000"/>
              </a:solidFill>
            </a:ln>
          </p:spPr>
          <p:txBody>
            <a:bodyPr wrap="square" lIns="0" tIns="0" rIns="0" bIns="0" rtlCol="0"/>
            <a:lstStyle/>
            <a:p>
              <a:endParaRPr sz="1227"/>
            </a:p>
          </p:txBody>
        </p:sp>
        <p:sp>
          <p:nvSpPr>
            <p:cNvPr id="4913" name="object 4913"/>
            <p:cNvSpPr/>
            <p:nvPr/>
          </p:nvSpPr>
          <p:spPr>
            <a:xfrm>
              <a:off x="11160556" y="2472651"/>
              <a:ext cx="8255" cy="5080"/>
            </a:xfrm>
            <a:custGeom>
              <a:avLst/>
              <a:gdLst/>
              <a:ahLst/>
              <a:cxnLst/>
              <a:rect l="l" t="t" r="r" b="b"/>
              <a:pathLst>
                <a:path w="8254" h="5080">
                  <a:moveTo>
                    <a:pt x="0" y="0"/>
                  </a:moveTo>
                  <a:lnTo>
                    <a:pt x="2396" y="2038"/>
                  </a:lnTo>
                  <a:lnTo>
                    <a:pt x="5147" y="3615"/>
                  </a:lnTo>
                  <a:lnTo>
                    <a:pt x="8111" y="4663"/>
                  </a:lnTo>
                </a:path>
              </a:pathLst>
            </a:custGeom>
            <a:ln w="3175">
              <a:solidFill>
                <a:srgbClr val="000000"/>
              </a:solidFill>
            </a:ln>
          </p:spPr>
          <p:txBody>
            <a:bodyPr wrap="square" lIns="0" tIns="0" rIns="0" bIns="0" rtlCol="0"/>
            <a:lstStyle/>
            <a:p>
              <a:endParaRPr sz="1227"/>
            </a:p>
          </p:txBody>
        </p:sp>
        <p:sp>
          <p:nvSpPr>
            <p:cNvPr id="4914" name="object 4914"/>
            <p:cNvSpPr/>
            <p:nvPr/>
          </p:nvSpPr>
          <p:spPr>
            <a:xfrm>
              <a:off x="11154879" y="2465870"/>
              <a:ext cx="5715" cy="7620"/>
            </a:xfrm>
            <a:custGeom>
              <a:avLst/>
              <a:gdLst/>
              <a:ahLst/>
              <a:cxnLst/>
              <a:rect l="l" t="t" r="r" b="b"/>
              <a:pathLst>
                <a:path w="5715" h="7619">
                  <a:moveTo>
                    <a:pt x="0" y="0"/>
                  </a:moveTo>
                  <a:lnTo>
                    <a:pt x="1348" y="2766"/>
                  </a:lnTo>
                  <a:lnTo>
                    <a:pt x="3257" y="5223"/>
                  </a:lnTo>
                  <a:lnTo>
                    <a:pt x="5596" y="7219"/>
                  </a:lnTo>
                </a:path>
              </a:pathLst>
            </a:custGeom>
            <a:ln w="3175">
              <a:solidFill>
                <a:srgbClr val="000000"/>
              </a:solidFill>
            </a:ln>
          </p:spPr>
          <p:txBody>
            <a:bodyPr wrap="square" lIns="0" tIns="0" rIns="0" bIns="0" rtlCol="0"/>
            <a:lstStyle/>
            <a:p>
              <a:endParaRPr sz="1227"/>
            </a:p>
          </p:txBody>
        </p:sp>
        <p:sp>
          <p:nvSpPr>
            <p:cNvPr id="4915" name="object 4915"/>
            <p:cNvSpPr/>
            <p:nvPr/>
          </p:nvSpPr>
          <p:spPr>
            <a:xfrm>
              <a:off x="11152406" y="2449715"/>
              <a:ext cx="2540" cy="15875"/>
            </a:xfrm>
            <a:custGeom>
              <a:avLst/>
              <a:gdLst/>
              <a:ahLst/>
              <a:cxnLst/>
              <a:rect l="l" t="t" r="r" b="b"/>
              <a:pathLst>
                <a:path w="2540" h="15875">
                  <a:moveTo>
                    <a:pt x="2434" y="0"/>
                  </a:moveTo>
                  <a:lnTo>
                    <a:pt x="0" y="5002"/>
                  </a:lnTo>
                  <a:lnTo>
                    <a:pt x="0" y="10854"/>
                  </a:lnTo>
                  <a:lnTo>
                    <a:pt x="2434" y="15857"/>
                  </a:lnTo>
                </a:path>
              </a:pathLst>
            </a:custGeom>
            <a:ln w="3175">
              <a:solidFill>
                <a:srgbClr val="000000"/>
              </a:solidFill>
            </a:ln>
          </p:spPr>
          <p:txBody>
            <a:bodyPr wrap="square" lIns="0" tIns="0" rIns="0" bIns="0" rtlCol="0"/>
            <a:lstStyle/>
            <a:p>
              <a:endParaRPr sz="1227"/>
            </a:p>
          </p:txBody>
        </p:sp>
        <p:sp>
          <p:nvSpPr>
            <p:cNvPr id="4916" name="object 4916"/>
            <p:cNvSpPr/>
            <p:nvPr/>
          </p:nvSpPr>
          <p:spPr>
            <a:xfrm>
              <a:off x="11154883" y="2442552"/>
              <a:ext cx="5715" cy="7620"/>
            </a:xfrm>
            <a:custGeom>
              <a:avLst/>
              <a:gdLst/>
              <a:ahLst/>
              <a:cxnLst/>
              <a:rect l="l" t="t" r="r" b="b"/>
              <a:pathLst>
                <a:path w="5715" h="7619">
                  <a:moveTo>
                    <a:pt x="5596" y="0"/>
                  </a:moveTo>
                  <a:lnTo>
                    <a:pt x="3253" y="1992"/>
                  </a:lnTo>
                  <a:lnTo>
                    <a:pt x="1344" y="4450"/>
                  </a:lnTo>
                  <a:lnTo>
                    <a:pt x="0" y="7219"/>
                  </a:lnTo>
                </a:path>
              </a:pathLst>
            </a:custGeom>
            <a:ln w="3175">
              <a:solidFill>
                <a:srgbClr val="000000"/>
              </a:solidFill>
            </a:ln>
          </p:spPr>
          <p:txBody>
            <a:bodyPr wrap="square" lIns="0" tIns="0" rIns="0" bIns="0" rtlCol="0"/>
            <a:lstStyle/>
            <a:p>
              <a:endParaRPr sz="1227"/>
            </a:p>
          </p:txBody>
        </p:sp>
        <p:sp>
          <p:nvSpPr>
            <p:cNvPr id="4917" name="object 4917"/>
            <p:cNvSpPr/>
            <p:nvPr/>
          </p:nvSpPr>
          <p:spPr>
            <a:xfrm>
              <a:off x="11160560" y="2437942"/>
              <a:ext cx="8255" cy="5080"/>
            </a:xfrm>
            <a:custGeom>
              <a:avLst/>
              <a:gdLst/>
              <a:ahLst/>
              <a:cxnLst/>
              <a:rect l="l" t="t" r="r" b="b"/>
              <a:pathLst>
                <a:path w="8254" h="5080">
                  <a:moveTo>
                    <a:pt x="8111" y="0"/>
                  </a:moveTo>
                  <a:lnTo>
                    <a:pt x="5143" y="1043"/>
                  </a:lnTo>
                  <a:lnTo>
                    <a:pt x="2392" y="2625"/>
                  </a:lnTo>
                  <a:lnTo>
                    <a:pt x="0" y="4663"/>
                  </a:lnTo>
                </a:path>
              </a:pathLst>
            </a:custGeom>
            <a:ln w="3175">
              <a:solidFill>
                <a:srgbClr val="000000"/>
              </a:solidFill>
            </a:ln>
          </p:spPr>
          <p:txBody>
            <a:bodyPr wrap="square" lIns="0" tIns="0" rIns="0" bIns="0" rtlCol="0"/>
            <a:lstStyle/>
            <a:p>
              <a:endParaRPr sz="1227"/>
            </a:p>
          </p:txBody>
        </p:sp>
        <p:sp>
          <p:nvSpPr>
            <p:cNvPr id="4918" name="object 4918"/>
            <p:cNvSpPr/>
            <p:nvPr/>
          </p:nvSpPr>
          <p:spPr>
            <a:xfrm>
              <a:off x="11168675" y="2435915"/>
              <a:ext cx="20320" cy="2540"/>
            </a:xfrm>
            <a:custGeom>
              <a:avLst/>
              <a:gdLst/>
              <a:ahLst/>
              <a:cxnLst/>
              <a:rect l="l" t="t" r="r" b="b"/>
              <a:pathLst>
                <a:path w="20320" h="2539">
                  <a:moveTo>
                    <a:pt x="20112" y="2293"/>
                  </a:moveTo>
                  <a:lnTo>
                    <a:pt x="13601" y="0"/>
                  </a:lnTo>
                  <a:lnTo>
                    <a:pt x="6503" y="0"/>
                  </a:lnTo>
                  <a:lnTo>
                    <a:pt x="0" y="2293"/>
                  </a:lnTo>
                </a:path>
              </a:pathLst>
            </a:custGeom>
            <a:ln w="3175">
              <a:solidFill>
                <a:srgbClr val="000000"/>
              </a:solidFill>
            </a:ln>
          </p:spPr>
          <p:txBody>
            <a:bodyPr wrap="square" lIns="0" tIns="0" rIns="0" bIns="0" rtlCol="0"/>
            <a:lstStyle/>
            <a:p>
              <a:endParaRPr sz="1227"/>
            </a:p>
          </p:txBody>
        </p:sp>
        <p:sp>
          <p:nvSpPr>
            <p:cNvPr id="4919" name="object 4919"/>
            <p:cNvSpPr/>
            <p:nvPr/>
          </p:nvSpPr>
          <p:spPr>
            <a:xfrm>
              <a:off x="11188792" y="2437965"/>
              <a:ext cx="8255" cy="5080"/>
            </a:xfrm>
            <a:custGeom>
              <a:avLst/>
              <a:gdLst/>
              <a:ahLst/>
              <a:cxnLst/>
              <a:rect l="l" t="t" r="r" b="b"/>
              <a:pathLst>
                <a:path w="8254" h="5080">
                  <a:moveTo>
                    <a:pt x="8111" y="4663"/>
                  </a:moveTo>
                  <a:lnTo>
                    <a:pt x="5714" y="2625"/>
                  </a:lnTo>
                  <a:lnTo>
                    <a:pt x="2964" y="1047"/>
                  </a:lnTo>
                  <a:lnTo>
                    <a:pt x="0" y="0"/>
                  </a:lnTo>
                </a:path>
              </a:pathLst>
            </a:custGeom>
            <a:ln w="3175">
              <a:solidFill>
                <a:srgbClr val="000000"/>
              </a:solidFill>
            </a:ln>
          </p:spPr>
          <p:txBody>
            <a:bodyPr wrap="square" lIns="0" tIns="0" rIns="0" bIns="0" rtlCol="0"/>
            <a:lstStyle/>
            <a:p>
              <a:endParaRPr sz="1227"/>
            </a:p>
          </p:txBody>
        </p:sp>
        <p:sp>
          <p:nvSpPr>
            <p:cNvPr id="4920" name="object 4920"/>
            <p:cNvSpPr/>
            <p:nvPr/>
          </p:nvSpPr>
          <p:spPr>
            <a:xfrm>
              <a:off x="11196983" y="2442571"/>
              <a:ext cx="5715" cy="7620"/>
            </a:xfrm>
            <a:custGeom>
              <a:avLst/>
              <a:gdLst/>
              <a:ahLst/>
              <a:cxnLst/>
              <a:rect l="l" t="t" r="r" b="b"/>
              <a:pathLst>
                <a:path w="5715" h="7619">
                  <a:moveTo>
                    <a:pt x="5596" y="7219"/>
                  </a:moveTo>
                  <a:lnTo>
                    <a:pt x="4248" y="4453"/>
                  </a:lnTo>
                  <a:lnTo>
                    <a:pt x="2339" y="1996"/>
                  </a:lnTo>
                  <a:lnTo>
                    <a:pt x="0" y="0"/>
                  </a:lnTo>
                </a:path>
              </a:pathLst>
            </a:custGeom>
            <a:ln w="3175">
              <a:solidFill>
                <a:srgbClr val="000000"/>
              </a:solidFill>
            </a:ln>
          </p:spPr>
          <p:txBody>
            <a:bodyPr wrap="square" lIns="0" tIns="0" rIns="0" bIns="0" rtlCol="0"/>
            <a:lstStyle/>
            <a:p>
              <a:endParaRPr sz="1227"/>
            </a:p>
          </p:txBody>
        </p:sp>
        <p:sp>
          <p:nvSpPr>
            <p:cNvPr id="4921" name="object 4921"/>
            <p:cNvSpPr/>
            <p:nvPr/>
          </p:nvSpPr>
          <p:spPr>
            <a:xfrm>
              <a:off x="11204333" y="2448877"/>
              <a:ext cx="3175" cy="17780"/>
            </a:xfrm>
            <a:custGeom>
              <a:avLst/>
              <a:gdLst/>
              <a:ahLst/>
              <a:cxnLst/>
              <a:rect l="l" t="t" r="r" b="b"/>
              <a:pathLst>
                <a:path w="3175" h="17780">
                  <a:moveTo>
                    <a:pt x="0" y="17525"/>
                  </a:moveTo>
                  <a:lnTo>
                    <a:pt x="2697" y="11993"/>
                  </a:lnTo>
                  <a:lnTo>
                    <a:pt x="2697" y="5532"/>
                  </a:lnTo>
                  <a:lnTo>
                    <a:pt x="0" y="0"/>
                  </a:lnTo>
                </a:path>
              </a:pathLst>
            </a:custGeom>
            <a:ln w="3175">
              <a:solidFill>
                <a:srgbClr val="000000"/>
              </a:solidFill>
            </a:ln>
          </p:spPr>
          <p:txBody>
            <a:bodyPr wrap="square" lIns="0" tIns="0" rIns="0" bIns="0" rtlCol="0"/>
            <a:lstStyle/>
            <a:p>
              <a:endParaRPr sz="1227"/>
            </a:p>
          </p:txBody>
        </p:sp>
        <p:sp>
          <p:nvSpPr>
            <p:cNvPr id="4922" name="object 4922"/>
            <p:cNvSpPr/>
            <p:nvPr/>
          </p:nvSpPr>
          <p:spPr>
            <a:xfrm>
              <a:off x="11198199" y="2466723"/>
              <a:ext cx="6350" cy="8255"/>
            </a:xfrm>
            <a:custGeom>
              <a:avLst/>
              <a:gdLst/>
              <a:ahLst/>
              <a:cxnLst/>
              <a:rect l="l" t="t" r="r" b="b"/>
              <a:pathLst>
                <a:path w="6350" h="8255">
                  <a:moveTo>
                    <a:pt x="0" y="7833"/>
                  </a:moveTo>
                  <a:lnTo>
                    <a:pt x="2545" y="5669"/>
                  </a:lnTo>
                  <a:lnTo>
                    <a:pt x="4613" y="3002"/>
                  </a:lnTo>
                  <a:lnTo>
                    <a:pt x="6080" y="0"/>
                  </a:lnTo>
                </a:path>
              </a:pathLst>
            </a:custGeom>
            <a:ln w="3175">
              <a:solidFill>
                <a:srgbClr val="000000"/>
              </a:solidFill>
            </a:ln>
          </p:spPr>
          <p:txBody>
            <a:bodyPr wrap="square" lIns="0" tIns="0" rIns="0" bIns="0" rtlCol="0"/>
            <a:lstStyle/>
            <a:p>
              <a:endParaRPr sz="1227"/>
            </a:p>
          </p:txBody>
        </p:sp>
        <p:sp>
          <p:nvSpPr>
            <p:cNvPr id="4923" name="object 4923"/>
            <p:cNvSpPr/>
            <p:nvPr/>
          </p:nvSpPr>
          <p:spPr>
            <a:xfrm>
              <a:off x="11189551" y="2474396"/>
              <a:ext cx="8890" cy="5080"/>
            </a:xfrm>
            <a:custGeom>
              <a:avLst/>
              <a:gdLst/>
              <a:ahLst/>
              <a:cxnLst/>
              <a:rect l="l" t="t" r="r" b="b"/>
              <a:pathLst>
                <a:path w="8890" h="5080">
                  <a:moveTo>
                    <a:pt x="0" y="5074"/>
                  </a:moveTo>
                  <a:lnTo>
                    <a:pt x="3230" y="3935"/>
                  </a:lnTo>
                  <a:lnTo>
                    <a:pt x="6225" y="2221"/>
                  </a:lnTo>
                  <a:lnTo>
                    <a:pt x="8835" y="0"/>
                  </a:lnTo>
                </a:path>
              </a:pathLst>
            </a:custGeom>
            <a:ln w="3175">
              <a:solidFill>
                <a:srgbClr val="000000"/>
              </a:solidFill>
            </a:ln>
          </p:spPr>
          <p:txBody>
            <a:bodyPr wrap="square" lIns="0" tIns="0" rIns="0" bIns="0" rtlCol="0"/>
            <a:lstStyle/>
            <a:p>
              <a:endParaRPr sz="1227"/>
            </a:p>
          </p:txBody>
        </p:sp>
        <p:sp>
          <p:nvSpPr>
            <p:cNvPr id="4924" name="object 4924"/>
            <p:cNvSpPr/>
            <p:nvPr/>
          </p:nvSpPr>
          <p:spPr>
            <a:xfrm>
              <a:off x="11167909" y="2479586"/>
              <a:ext cx="22225" cy="2540"/>
            </a:xfrm>
            <a:custGeom>
              <a:avLst/>
              <a:gdLst/>
              <a:ahLst/>
              <a:cxnLst/>
              <a:rect l="l" t="t" r="r" b="b"/>
              <a:pathLst>
                <a:path w="22225" h="2539">
                  <a:moveTo>
                    <a:pt x="0" y="0"/>
                  </a:moveTo>
                  <a:lnTo>
                    <a:pt x="7002" y="2465"/>
                  </a:lnTo>
                  <a:lnTo>
                    <a:pt x="14634" y="2465"/>
                  </a:lnTo>
                  <a:lnTo>
                    <a:pt x="21636" y="0"/>
                  </a:lnTo>
                </a:path>
              </a:pathLst>
            </a:custGeom>
            <a:ln w="3175">
              <a:solidFill>
                <a:srgbClr val="000000"/>
              </a:solidFill>
            </a:ln>
          </p:spPr>
          <p:txBody>
            <a:bodyPr wrap="square" lIns="0" tIns="0" rIns="0" bIns="0" rtlCol="0"/>
            <a:lstStyle/>
            <a:p>
              <a:endParaRPr sz="1227"/>
            </a:p>
          </p:txBody>
        </p:sp>
        <p:sp>
          <p:nvSpPr>
            <p:cNvPr id="4925" name="object 4925"/>
            <p:cNvSpPr/>
            <p:nvPr/>
          </p:nvSpPr>
          <p:spPr>
            <a:xfrm>
              <a:off x="11159070" y="2474404"/>
              <a:ext cx="8890" cy="5080"/>
            </a:xfrm>
            <a:custGeom>
              <a:avLst/>
              <a:gdLst/>
              <a:ahLst/>
              <a:cxnLst/>
              <a:rect l="l" t="t" r="r" b="b"/>
              <a:pathLst>
                <a:path w="8890" h="5080">
                  <a:moveTo>
                    <a:pt x="0" y="0"/>
                  </a:moveTo>
                  <a:lnTo>
                    <a:pt x="2609" y="2217"/>
                  </a:lnTo>
                  <a:lnTo>
                    <a:pt x="5604" y="3939"/>
                  </a:lnTo>
                  <a:lnTo>
                    <a:pt x="8835" y="5074"/>
                  </a:lnTo>
                </a:path>
              </a:pathLst>
            </a:custGeom>
            <a:ln w="3175">
              <a:solidFill>
                <a:srgbClr val="000000"/>
              </a:solidFill>
            </a:ln>
          </p:spPr>
          <p:txBody>
            <a:bodyPr wrap="square" lIns="0" tIns="0" rIns="0" bIns="0" rtlCol="0"/>
            <a:lstStyle/>
            <a:p>
              <a:endParaRPr sz="1227"/>
            </a:p>
          </p:txBody>
        </p:sp>
        <p:sp>
          <p:nvSpPr>
            <p:cNvPr id="4926" name="object 4926"/>
            <p:cNvSpPr/>
            <p:nvPr/>
          </p:nvSpPr>
          <p:spPr>
            <a:xfrm>
              <a:off x="11153165" y="2466708"/>
              <a:ext cx="6350" cy="8255"/>
            </a:xfrm>
            <a:custGeom>
              <a:avLst/>
              <a:gdLst/>
              <a:ahLst/>
              <a:cxnLst/>
              <a:rect l="l" t="t" r="r" b="b"/>
              <a:pathLst>
                <a:path w="6350" h="8255">
                  <a:moveTo>
                    <a:pt x="0" y="0"/>
                  </a:moveTo>
                  <a:lnTo>
                    <a:pt x="1463" y="3006"/>
                  </a:lnTo>
                  <a:lnTo>
                    <a:pt x="3535" y="5673"/>
                  </a:lnTo>
                  <a:lnTo>
                    <a:pt x="6080" y="7833"/>
                  </a:lnTo>
                </a:path>
              </a:pathLst>
            </a:custGeom>
            <a:ln w="3175">
              <a:solidFill>
                <a:srgbClr val="000000"/>
              </a:solidFill>
            </a:ln>
          </p:spPr>
          <p:txBody>
            <a:bodyPr wrap="square" lIns="0" tIns="0" rIns="0" bIns="0" rtlCol="0"/>
            <a:lstStyle/>
            <a:p>
              <a:endParaRPr sz="1227"/>
            </a:p>
          </p:txBody>
        </p:sp>
        <p:sp>
          <p:nvSpPr>
            <p:cNvPr id="4927" name="object 4927"/>
            <p:cNvSpPr/>
            <p:nvPr/>
          </p:nvSpPr>
          <p:spPr>
            <a:xfrm>
              <a:off x="11150429" y="2448877"/>
              <a:ext cx="3175" cy="17780"/>
            </a:xfrm>
            <a:custGeom>
              <a:avLst/>
              <a:gdLst/>
              <a:ahLst/>
              <a:cxnLst/>
              <a:rect l="l" t="t" r="r" b="b"/>
              <a:pathLst>
                <a:path w="3175" h="17780">
                  <a:moveTo>
                    <a:pt x="2697" y="0"/>
                  </a:moveTo>
                  <a:lnTo>
                    <a:pt x="0" y="5532"/>
                  </a:lnTo>
                  <a:lnTo>
                    <a:pt x="0" y="11993"/>
                  </a:lnTo>
                  <a:lnTo>
                    <a:pt x="2697" y="17525"/>
                  </a:lnTo>
                </a:path>
              </a:pathLst>
            </a:custGeom>
            <a:ln w="3175">
              <a:solidFill>
                <a:srgbClr val="000000"/>
              </a:solidFill>
            </a:ln>
          </p:spPr>
          <p:txBody>
            <a:bodyPr wrap="square" lIns="0" tIns="0" rIns="0" bIns="0" rtlCol="0"/>
            <a:lstStyle/>
            <a:p>
              <a:endParaRPr sz="1227"/>
            </a:p>
          </p:txBody>
        </p:sp>
        <p:sp>
          <p:nvSpPr>
            <p:cNvPr id="4928" name="object 4928"/>
            <p:cNvSpPr/>
            <p:nvPr/>
          </p:nvSpPr>
          <p:spPr>
            <a:xfrm>
              <a:off x="11153180" y="2441105"/>
              <a:ext cx="6350" cy="8255"/>
            </a:xfrm>
            <a:custGeom>
              <a:avLst/>
              <a:gdLst/>
              <a:ahLst/>
              <a:cxnLst/>
              <a:rect l="l" t="t" r="r" b="b"/>
              <a:pathLst>
                <a:path w="6350" h="8255">
                  <a:moveTo>
                    <a:pt x="6080" y="0"/>
                  </a:moveTo>
                  <a:lnTo>
                    <a:pt x="3535" y="2164"/>
                  </a:lnTo>
                  <a:lnTo>
                    <a:pt x="1463" y="4831"/>
                  </a:lnTo>
                  <a:lnTo>
                    <a:pt x="0" y="7833"/>
                  </a:lnTo>
                </a:path>
              </a:pathLst>
            </a:custGeom>
            <a:ln w="3175">
              <a:solidFill>
                <a:srgbClr val="000000"/>
              </a:solidFill>
            </a:ln>
          </p:spPr>
          <p:txBody>
            <a:bodyPr wrap="square" lIns="0" tIns="0" rIns="0" bIns="0" rtlCol="0"/>
            <a:lstStyle/>
            <a:p>
              <a:endParaRPr sz="1227"/>
            </a:p>
          </p:txBody>
        </p:sp>
        <p:sp>
          <p:nvSpPr>
            <p:cNvPr id="4929" name="object 4929"/>
            <p:cNvSpPr/>
            <p:nvPr/>
          </p:nvSpPr>
          <p:spPr>
            <a:xfrm>
              <a:off x="11159074" y="2435809"/>
              <a:ext cx="8890" cy="5080"/>
            </a:xfrm>
            <a:custGeom>
              <a:avLst/>
              <a:gdLst/>
              <a:ahLst/>
              <a:cxnLst/>
              <a:rect l="l" t="t" r="r" b="b"/>
              <a:pathLst>
                <a:path w="8890" h="5080">
                  <a:moveTo>
                    <a:pt x="8835" y="0"/>
                  </a:moveTo>
                  <a:lnTo>
                    <a:pt x="5604" y="1139"/>
                  </a:lnTo>
                  <a:lnTo>
                    <a:pt x="2609" y="2853"/>
                  </a:lnTo>
                  <a:lnTo>
                    <a:pt x="0" y="5074"/>
                  </a:lnTo>
                </a:path>
              </a:pathLst>
            </a:custGeom>
            <a:ln w="3175">
              <a:solidFill>
                <a:srgbClr val="000000"/>
              </a:solidFill>
            </a:ln>
          </p:spPr>
          <p:txBody>
            <a:bodyPr wrap="square" lIns="0" tIns="0" rIns="0" bIns="0" rtlCol="0"/>
            <a:lstStyle/>
            <a:p>
              <a:endParaRPr sz="1227"/>
            </a:p>
          </p:txBody>
        </p:sp>
        <p:sp>
          <p:nvSpPr>
            <p:cNvPr id="4930" name="object 4930"/>
            <p:cNvSpPr/>
            <p:nvPr/>
          </p:nvSpPr>
          <p:spPr>
            <a:xfrm>
              <a:off x="11167913" y="2433610"/>
              <a:ext cx="22225" cy="2540"/>
            </a:xfrm>
            <a:custGeom>
              <a:avLst/>
              <a:gdLst/>
              <a:ahLst/>
              <a:cxnLst/>
              <a:rect l="l" t="t" r="r" b="b"/>
              <a:pathLst>
                <a:path w="22225" h="2539">
                  <a:moveTo>
                    <a:pt x="21636" y="2465"/>
                  </a:moveTo>
                  <a:lnTo>
                    <a:pt x="14634" y="0"/>
                  </a:lnTo>
                  <a:lnTo>
                    <a:pt x="7002" y="0"/>
                  </a:lnTo>
                  <a:lnTo>
                    <a:pt x="0" y="2465"/>
                  </a:lnTo>
                </a:path>
              </a:pathLst>
            </a:custGeom>
            <a:ln w="3175">
              <a:solidFill>
                <a:srgbClr val="000000"/>
              </a:solidFill>
            </a:ln>
          </p:spPr>
          <p:txBody>
            <a:bodyPr wrap="square" lIns="0" tIns="0" rIns="0" bIns="0" rtlCol="0"/>
            <a:lstStyle/>
            <a:p>
              <a:endParaRPr sz="1227"/>
            </a:p>
          </p:txBody>
        </p:sp>
        <p:sp>
          <p:nvSpPr>
            <p:cNvPr id="4931" name="object 4931"/>
            <p:cNvSpPr/>
            <p:nvPr/>
          </p:nvSpPr>
          <p:spPr>
            <a:xfrm>
              <a:off x="11189554" y="2435801"/>
              <a:ext cx="8890" cy="5080"/>
            </a:xfrm>
            <a:custGeom>
              <a:avLst/>
              <a:gdLst/>
              <a:ahLst/>
              <a:cxnLst/>
              <a:rect l="l" t="t" r="r" b="b"/>
              <a:pathLst>
                <a:path w="8890" h="5080">
                  <a:moveTo>
                    <a:pt x="8835" y="5074"/>
                  </a:moveTo>
                  <a:lnTo>
                    <a:pt x="6225" y="2857"/>
                  </a:lnTo>
                  <a:lnTo>
                    <a:pt x="3230" y="1135"/>
                  </a:lnTo>
                  <a:lnTo>
                    <a:pt x="0" y="0"/>
                  </a:lnTo>
                </a:path>
              </a:pathLst>
            </a:custGeom>
            <a:ln w="3175">
              <a:solidFill>
                <a:srgbClr val="000000"/>
              </a:solidFill>
            </a:ln>
          </p:spPr>
          <p:txBody>
            <a:bodyPr wrap="square" lIns="0" tIns="0" rIns="0" bIns="0" rtlCol="0"/>
            <a:lstStyle/>
            <a:p>
              <a:endParaRPr sz="1227"/>
            </a:p>
          </p:txBody>
        </p:sp>
        <p:sp>
          <p:nvSpPr>
            <p:cNvPr id="4932" name="object 4932"/>
            <p:cNvSpPr/>
            <p:nvPr/>
          </p:nvSpPr>
          <p:spPr>
            <a:xfrm>
              <a:off x="11198214" y="2441120"/>
              <a:ext cx="6350" cy="8255"/>
            </a:xfrm>
            <a:custGeom>
              <a:avLst/>
              <a:gdLst/>
              <a:ahLst/>
              <a:cxnLst/>
              <a:rect l="l" t="t" r="r" b="b"/>
              <a:pathLst>
                <a:path w="6350" h="8255">
                  <a:moveTo>
                    <a:pt x="6080" y="7833"/>
                  </a:moveTo>
                  <a:lnTo>
                    <a:pt x="4617" y="4831"/>
                  </a:lnTo>
                  <a:lnTo>
                    <a:pt x="2545" y="2160"/>
                  </a:lnTo>
                  <a:lnTo>
                    <a:pt x="0" y="0"/>
                  </a:lnTo>
                </a:path>
              </a:pathLst>
            </a:custGeom>
            <a:ln w="3175">
              <a:solidFill>
                <a:srgbClr val="000000"/>
              </a:solidFill>
            </a:ln>
          </p:spPr>
          <p:txBody>
            <a:bodyPr wrap="square" lIns="0" tIns="0" rIns="0" bIns="0" rtlCol="0"/>
            <a:lstStyle/>
            <a:p>
              <a:endParaRPr sz="1227"/>
            </a:p>
          </p:txBody>
        </p:sp>
        <p:sp>
          <p:nvSpPr>
            <p:cNvPr id="4933" name="object 4933"/>
            <p:cNvSpPr/>
            <p:nvPr/>
          </p:nvSpPr>
          <p:spPr>
            <a:xfrm>
              <a:off x="11199533" y="2451224"/>
              <a:ext cx="2540" cy="13335"/>
            </a:xfrm>
            <a:custGeom>
              <a:avLst/>
              <a:gdLst/>
              <a:ahLst/>
              <a:cxnLst/>
              <a:rect l="l" t="t" r="r" b="b"/>
              <a:pathLst>
                <a:path w="2540" h="13335">
                  <a:moveTo>
                    <a:pt x="0" y="12854"/>
                  </a:moveTo>
                  <a:lnTo>
                    <a:pt x="1977" y="8797"/>
                  </a:lnTo>
                  <a:lnTo>
                    <a:pt x="1977" y="4057"/>
                  </a:lnTo>
                  <a:lnTo>
                    <a:pt x="0" y="0"/>
                  </a:lnTo>
                </a:path>
              </a:pathLst>
            </a:custGeom>
            <a:ln w="3175">
              <a:solidFill>
                <a:srgbClr val="000000"/>
              </a:solidFill>
            </a:ln>
          </p:spPr>
          <p:txBody>
            <a:bodyPr wrap="square" lIns="0" tIns="0" rIns="0" bIns="0" rtlCol="0"/>
            <a:lstStyle/>
            <a:p>
              <a:endParaRPr sz="1227"/>
            </a:p>
          </p:txBody>
        </p:sp>
        <p:sp>
          <p:nvSpPr>
            <p:cNvPr id="4934" name="object 4934"/>
            <p:cNvSpPr/>
            <p:nvPr/>
          </p:nvSpPr>
          <p:spPr>
            <a:xfrm>
              <a:off x="11194770" y="2464372"/>
              <a:ext cx="5080" cy="6350"/>
            </a:xfrm>
            <a:custGeom>
              <a:avLst/>
              <a:gdLst/>
              <a:ahLst/>
              <a:cxnLst/>
              <a:rect l="l" t="t" r="r" b="b"/>
              <a:pathLst>
                <a:path w="5079" h="6350">
                  <a:moveTo>
                    <a:pt x="0" y="6107"/>
                  </a:moveTo>
                  <a:lnTo>
                    <a:pt x="1985" y="4419"/>
                  </a:lnTo>
                  <a:lnTo>
                    <a:pt x="3596" y="2339"/>
                  </a:lnTo>
                  <a:lnTo>
                    <a:pt x="4739" y="0"/>
                  </a:lnTo>
                </a:path>
              </a:pathLst>
            </a:custGeom>
            <a:ln w="3175">
              <a:solidFill>
                <a:srgbClr val="000000"/>
              </a:solidFill>
            </a:ln>
          </p:spPr>
          <p:txBody>
            <a:bodyPr wrap="square" lIns="0" tIns="0" rIns="0" bIns="0" rtlCol="0"/>
            <a:lstStyle/>
            <a:p>
              <a:endParaRPr sz="1227"/>
            </a:p>
          </p:txBody>
        </p:sp>
        <p:sp>
          <p:nvSpPr>
            <p:cNvPr id="4935" name="object 4935"/>
            <p:cNvSpPr/>
            <p:nvPr/>
          </p:nvSpPr>
          <p:spPr>
            <a:xfrm>
              <a:off x="11187645" y="2470057"/>
              <a:ext cx="7620" cy="4445"/>
            </a:xfrm>
            <a:custGeom>
              <a:avLst/>
              <a:gdLst/>
              <a:ahLst/>
              <a:cxnLst/>
              <a:rect l="l" t="t" r="r" b="b"/>
              <a:pathLst>
                <a:path w="7620" h="4444">
                  <a:moveTo>
                    <a:pt x="0" y="4042"/>
                  </a:moveTo>
                  <a:lnTo>
                    <a:pt x="2571" y="3135"/>
                  </a:lnTo>
                  <a:lnTo>
                    <a:pt x="4956" y="1767"/>
                  </a:lnTo>
                  <a:lnTo>
                    <a:pt x="7033" y="0"/>
                  </a:lnTo>
                </a:path>
              </a:pathLst>
            </a:custGeom>
            <a:ln w="3175">
              <a:solidFill>
                <a:srgbClr val="000000"/>
              </a:solidFill>
            </a:ln>
          </p:spPr>
          <p:txBody>
            <a:bodyPr wrap="square" lIns="0" tIns="0" rIns="0" bIns="0" rtlCol="0"/>
            <a:lstStyle/>
            <a:p>
              <a:endParaRPr sz="1227"/>
            </a:p>
          </p:txBody>
        </p:sp>
        <p:sp>
          <p:nvSpPr>
            <p:cNvPr id="4936" name="object 4936"/>
            <p:cNvSpPr/>
            <p:nvPr/>
          </p:nvSpPr>
          <p:spPr>
            <a:xfrm>
              <a:off x="11169815" y="2474213"/>
              <a:ext cx="9525" cy="1905"/>
            </a:xfrm>
            <a:custGeom>
              <a:avLst/>
              <a:gdLst/>
              <a:ahLst/>
              <a:cxnLst/>
              <a:rect l="l" t="t" r="r" b="b"/>
              <a:pathLst>
                <a:path w="9525" h="1905">
                  <a:moveTo>
                    <a:pt x="0" y="0"/>
                  </a:moveTo>
                  <a:lnTo>
                    <a:pt x="2865" y="1009"/>
                  </a:lnTo>
                  <a:lnTo>
                    <a:pt x="5882" y="1523"/>
                  </a:lnTo>
                  <a:lnTo>
                    <a:pt x="8919" y="1523"/>
                  </a:lnTo>
                </a:path>
              </a:pathLst>
            </a:custGeom>
            <a:ln w="3175">
              <a:solidFill>
                <a:srgbClr val="000000"/>
              </a:solidFill>
            </a:ln>
          </p:spPr>
          <p:txBody>
            <a:bodyPr wrap="square" lIns="0" tIns="0" rIns="0" bIns="0" rtlCol="0"/>
            <a:lstStyle/>
            <a:p>
              <a:endParaRPr sz="1227"/>
            </a:p>
          </p:txBody>
        </p:sp>
        <p:sp>
          <p:nvSpPr>
            <p:cNvPr id="4937" name="object 4937"/>
            <p:cNvSpPr/>
            <p:nvPr/>
          </p:nvSpPr>
          <p:spPr>
            <a:xfrm>
              <a:off x="11162766" y="2470061"/>
              <a:ext cx="7620" cy="4445"/>
            </a:xfrm>
            <a:custGeom>
              <a:avLst/>
              <a:gdLst/>
              <a:ahLst/>
              <a:cxnLst/>
              <a:rect l="l" t="t" r="r" b="b"/>
              <a:pathLst>
                <a:path w="7620" h="4444">
                  <a:moveTo>
                    <a:pt x="0" y="0"/>
                  </a:moveTo>
                  <a:lnTo>
                    <a:pt x="2076" y="1764"/>
                  </a:lnTo>
                  <a:lnTo>
                    <a:pt x="4461" y="3135"/>
                  </a:lnTo>
                  <a:lnTo>
                    <a:pt x="7033" y="4042"/>
                  </a:lnTo>
                </a:path>
              </a:pathLst>
            </a:custGeom>
            <a:ln w="3175">
              <a:solidFill>
                <a:srgbClr val="000000"/>
              </a:solidFill>
            </a:ln>
          </p:spPr>
          <p:txBody>
            <a:bodyPr wrap="square" lIns="0" tIns="0" rIns="0" bIns="0" rtlCol="0"/>
            <a:lstStyle/>
            <a:p>
              <a:endParaRPr sz="1227"/>
            </a:p>
          </p:txBody>
        </p:sp>
        <p:sp>
          <p:nvSpPr>
            <p:cNvPr id="4938" name="object 4938"/>
            <p:cNvSpPr/>
            <p:nvPr/>
          </p:nvSpPr>
          <p:spPr>
            <a:xfrm>
              <a:off x="11157966" y="2464384"/>
              <a:ext cx="5080" cy="6350"/>
            </a:xfrm>
            <a:custGeom>
              <a:avLst/>
              <a:gdLst/>
              <a:ahLst/>
              <a:cxnLst/>
              <a:rect l="l" t="t" r="r" b="b"/>
              <a:pathLst>
                <a:path w="5079" h="6350">
                  <a:moveTo>
                    <a:pt x="0" y="0"/>
                  </a:moveTo>
                  <a:lnTo>
                    <a:pt x="1139" y="2339"/>
                  </a:lnTo>
                  <a:lnTo>
                    <a:pt x="2754" y="4423"/>
                  </a:lnTo>
                  <a:lnTo>
                    <a:pt x="4739" y="6107"/>
                  </a:lnTo>
                </a:path>
              </a:pathLst>
            </a:custGeom>
            <a:ln w="3175">
              <a:solidFill>
                <a:srgbClr val="000000"/>
              </a:solidFill>
            </a:ln>
          </p:spPr>
          <p:txBody>
            <a:bodyPr wrap="square" lIns="0" tIns="0" rIns="0" bIns="0" rtlCol="0"/>
            <a:lstStyle/>
            <a:p>
              <a:endParaRPr sz="1227"/>
            </a:p>
          </p:txBody>
        </p:sp>
        <p:sp>
          <p:nvSpPr>
            <p:cNvPr id="4939" name="object 4939"/>
            <p:cNvSpPr/>
            <p:nvPr/>
          </p:nvSpPr>
          <p:spPr>
            <a:xfrm>
              <a:off x="11155950" y="2451201"/>
              <a:ext cx="2540" cy="13335"/>
            </a:xfrm>
            <a:custGeom>
              <a:avLst/>
              <a:gdLst/>
              <a:ahLst/>
              <a:cxnLst/>
              <a:rect l="l" t="t" r="r" b="b"/>
              <a:pathLst>
                <a:path w="2540" h="13335">
                  <a:moveTo>
                    <a:pt x="1977" y="0"/>
                  </a:moveTo>
                  <a:lnTo>
                    <a:pt x="0" y="4057"/>
                  </a:lnTo>
                  <a:lnTo>
                    <a:pt x="0" y="8797"/>
                  </a:lnTo>
                  <a:lnTo>
                    <a:pt x="1977" y="12854"/>
                  </a:lnTo>
                </a:path>
              </a:pathLst>
            </a:custGeom>
            <a:ln w="3175">
              <a:solidFill>
                <a:srgbClr val="000000"/>
              </a:solidFill>
            </a:ln>
          </p:spPr>
          <p:txBody>
            <a:bodyPr wrap="square" lIns="0" tIns="0" rIns="0" bIns="0" rtlCol="0"/>
            <a:lstStyle/>
            <a:p>
              <a:endParaRPr sz="1227"/>
            </a:p>
          </p:txBody>
        </p:sp>
        <p:sp>
          <p:nvSpPr>
            <p:cNvPr id="4940" name="object 4940"/>
            <p:cNvSpPr/>
            <p:nvPr/>
          </p:nvSpPr>
          <p:spPr>
            <a:xfrm>
              <a:off x="11157954" y="2448915"/>
              <a:ext cx="1905" cy="2540"/>
            </a:xfrm>
            <a:custGeom>
              <a:avLst/>
              <a:gdLst/>
              <a:ahLst/>
              <a:cxnLst/>
              <a:rect l="l" t="t" r="r" b="b"/>
              <a:pathLst>
                <a:path w="1904" h="2539">
                  <a:moveTo>
                    <a:pt x="1383" y="0"/>
                  </a:moveTo>
                  <a:lnTo>
                    <a:pt x="864" y="758"/>
                  </a:lnTo>
                  <a:lnTo>
                    <a:pt x="403" y="1550"/>
                  </a:lnTo>
                  <a:lnTo>
                    <a:pt x="0" y="2377"/>
                  </a:lnTo>
                </a:path>
              </a:pathLst>
            </a:custGeom>
            <a:ln w="3175">
              <a:solidFill>
                <a:srgbClr val="000000"/>
              </a:solidFill>
            </a:ln>
          </p:spPr>
          <p:txBody>
            <a:bodyPr wrap="square" lIns="0" tIns="0" rIns="0" bIns="0" rtlCol="0"/>
            <a:lstStyle/>
            <a:p>
              <a:endParaRPr sz="1227"/>
            </a:p>
          </p:txBody>
        </p:sp>
        <p:sp>
          <p:nvSpPr>
            <p:cNvPr id="4941" name="object 4941"/>
            <p:cNvSpPr/>
            <p:nvPr/>
          </p:nvSpPr>
          <p:spPr>
            <a:xfrm>
              <a:off x="11176634" y="2450976"/>
              <a:ext cx="4445" cy="4445"/>
            </a:xfrm>
            <a:custGeom>
              <a:avLst/>
              <a:gdLst/>
              <a:ahLst/>
              <a:cxnLst/>
              <a:rect l="l" t="t" r="r" b="b"/>
              <a:pathLst>
                <a:path w="4445" h="4444">
                  <a:moveTo>
                    <a:pt x="4190" y="2091"/>
                  </a:moveTo>
                  <a:lnTo>
                    <a:pt x="4190" y="933"/>
                  </a:lnTo>
                  <a:lnTo>
                    <a:pt x="3253" y="0"/>
                  </a:lnTo>
                  <a:lnTo>
                    <a:pt x="2099" y="0"/>
                  </a:lnTo>
                  <a:lnTo>
                    <a:pt x="937" y="0"/>
                  </a:lnTo>
                  <a:lnTo>
                    <a:pt x="0" y="933"/>
                  </a:lnTo>
                  <a:lnTo>
                    <a:pt x="0" y="2091"/>
                  </a:lnTo>
                  <a:lnTo>
                    <a:pt x="0" y="3249"/>
                  </a:lnTo>
                  <a:lnTo>
                    <a:pt x="937" y="4183"/>
                  </a:lnTo>
                  <a:lnTo>
                    <a:pt x="2099" y="4183"/>
                  </a:lnTo>
                  <a:lnTo>
                    <a:pt x="3253" y="4183"/>
                  </a:lnTo>
                  <a:lnTo>
                    <a:pt x="4190" y="3249"/>
                  </a:lnTo>
                  <a:lnTo>
                    <a:pt x="4190" y="2091"/>
                  </a:lnTo>
                </a:path>
              </a:pathLst>
            </a:custGeom>
            <a:ln w="3175">
              <a:solidFill>
                <a:srgbClr val="000000"/>
              </a:solidFill>
            </a:ln>
          </p:spPr>
          <p:txBody>
            <a:bodyPr wrap="square" lIns="0" tIns="0" rIns="0" bIns="0" rtlCol="0"/>
            <a:lstStyle/>
            <a:p>
              <a:endParaRPr sz="1227"/>
            </a:p>
          </p:txBody>
        </p:sp>
        <p:sp>
          <p:nvSpPr>
            <p:cNvPr id="4942" name="object 4942"/>
            <p:cNvSpPr/>
            <p:nvPr/>
          </p:nvSpPr>
          <p:spPr>
            <a:xfrm>
              <a:off x="11175872" y="2450214"/>
              <a:ext cx="5715" cy="5715"/>
            </a:xfrm>
            <a:custGeom>
              <a:avLst/>
              <a:gdLst/>
              <a:ahLst/>
              <a:cxnLst/>
              <a:rect l="l" t="t" r="r" b="b"/>
              <a:pathLst>
                <a:path w="5715" h="5714">
                  <a:moveTo>
                    <a:pt x="5714" y="2853"/>
                  </a:moveTo>
                  <a:lnTo>
                    <a:pt x="5714" y="1276"/>
                  </a:lnTo>
                  <a:lnTo>
                    <a:pt x="4434" y="0"/>
                  </a:lnTo>
                  <a:lnTo>
                    <a:pt x="2861" y="0"/>
                  </a:lnTo>
                  <a:lnTo>
                    <a:pt x="1280" y="0"/>
                  </a:lnTo>
                  <a:lnTo>
                    <a:pt x="0" y="1276"/>
                  </a:lnTo>
                  <a:lnTo>
                    <a:pt x="0" y="2853"/>
                  </a:lnTo>
                  <a:lnTo>
                    <a:pt x="0" y="4431"/>
                  </a:lnTo>
                  <a:lnTo>
                    <a:pt x="1280" y="5707"/>
                  </a:lnTo>
                  <a:lnTo>
                    <a:pt x="2861" y="5707"/>
                  </a:lnTo>
                  <a:lnTo>
                    <a:pt x="4434" y="5707"/>
                  </a:lnTo>
                  <a:lnTo>
                    <a:pt x="5714" y="4431"/>
                  </a:lnTo>
                  <a:lnTo>
                    <a:pt x="5714" y="2853"/>
                  </a:lnTo>
                </a:path>
              </a:pathLst>
            </a:custGeom>
            <a:ln w="3175">
              <a:solidFill>
                <a:srgbClr val="000000"/>
              </a:solidFill>
            </a:ln>
          </p:spPr>
          <p:txBody>
            <a:bodyPr wrap="square" lIns="0" tIns="0" rIns="0" bIns="0" rtlCol="0"/>
            <a:lstStyle/>
            <a:p>
              <a:endParaRPr sz="1227"/>
            </a:p>
          </p:txBody>
        </p:sp>
        <p:sp>
          <p:nvSpPr>
            <p:cNvPr id="4943" name="object 4943"/>
            <p:cNvSpPr/>
            <p:nvPr/>
          </p:nvSpPr>
          <p:spPr>
            <a:xfrm>
              <a:off x="11178730" y="2474213"/>
              <a:ext cx="9525" cy="1905"/>
            </a:xfrm>
            <a:custGeom>
              <a:avLst/>
              <a:gdLst/>
              <a:ahLst/>
              <a:cxnLst/>
              <a:rect l="l" t="t" r="r" b="b"/>
              <a:pathLst>
                <a:path w="9525" h="1905">
                  <a:moveTo>
                    <a:pt x="0" y="1523"/>
                  </a:moveTo>
                  <a:lnTo>
                    <a:pt x="3036" y="1523"/>
                  </a:lnTo>
                  <a:lnTo>
                    <a:pt x="6054" y="1005"/>
                  </a:lnTo>
                  <a:lnTo>
                    <a:pt x="8919" y="0"/>
                  </a:lnTo>
                </a:path>
              </a:pathLst>
            </a:custGeom>
            <a:ln w="3175">
              <a:solidFill>
                <a:srgbClr val="000000"/>
              </a:solidFill>
            </a:ln>
          </p:spPr>
          <p:txBody>
            <a:bodyPr wrap="square" lIns="0" tIns="0" rIns="0" bIns="0" rtlCol="0"/>
            <a:lstStyle/>
            <a:p>
              <a:endParaRPr sz="1227"/>
            </a:p>
          </p:txBody>
        </p:sp>
        <p:pic>
          <p:nvPicPr>
            <p:cNvPr id="4944" name="object 4944"/>
            <p:cNvPicPr/>
            <p:nvPr/>
          </p:nvPicPr>
          <p:blipFill>
            <a:blip r:embed="rId53" cstate="print"/>
            <a:stretch>
              <a:fillRect/>
            </a:stretch>
          </p:blipFill>
          <p:spPr>
            <a:xfrm>
              <a:off x="9157334" y="8298179"/>
              <a:ext cx="792861" cy="72008"/>
            </a:xfrm>
            <a:prstGeom prst="rect">
              <a:avLst/>
            </a:prstGeom>
          </p:spPr>
        </p:pic>
        <p:pic>
          <p:nvPicPr>
            <p:cNvPr id="4945" name="object 4945"/>
            <p:cNvPicPr/>
            <p:nvPr/>
          </p:nvPicPr>
          <p:blipFill>
            <a:blip r:embed="rId54" cstate="print"/>
            <a:stretch>
              <a:fillRect/>
            </a:stretch>
          </p:blipFill>
          <p:spPr>
            <a:xfrm>
              <a:off x="10668381" y="8298179"/>
              <a:ext cx="685038" cy="72008"/>
            </a:xfrm>
            <a:prstGeom prst="rect">
              <a:avLst/>
            </a:prstGeom>
          </p:spPr>
        </p:pic>
        <p:sp>
          <p:nvSpPr>
            <p:cNvPr id="4946" name="object 4946"/>
            <p:cNvSpPr/>
            <p:nvPr/>
          </p:nvSpPr>
          <p:spPr>
            <a:xfrm>
              <a:off x="11073041" y="2446820"/>
              <a:ext cx="9525" cy="2540"/>
            </a:xfrm>
            <a:custGeom>
              <a:avLst/>
              <a:gdLst/>
              <a:ahLst/>
              <a:cxnLst/>
              <a:rect l="l" t="t" r="r" b="b"/>
              <a:pathLst>
                <a:path w="9525" h="2539">
                  <a:moveTo>
                    <a:pt x="0" y="0"/>
                  </a:moveTo>
                  <a:lnTo>
                    <a:pt x="2834" y="2004"/>
                  </a:lnTo>
                  <a:lnTo>
                    <a:pt x="6621" y="2004"/>
                  </a:lnTo>
                  <a:lnTo>
                    <a:pt x="9456" y="0"/>
                  </a:lnTo>
                </a:path>
              </a:pathLst>
            </a:custGeom>
            <a:ln w="3175">
              <a:solidFill>
                <a:srgbClr val="000000"/>
              </a:solidFill>
            </a:ln>
          </p:spPr>
          <p:txBody>
            <a:bodyPr wrap="square" lIns="0" tIns="0" rIns="0" bIns="0" rtlCol="0"/>
            <a:lstStyle/>
            <a:p>
              <a:endParaRPr sz="1227"/>
            </a:p>
          </p:txBody>
        </p:sp>
        <p:sp>
          <p:nvSpPr>
            <p:cNvPr id="4947" name="object 4947"/>
            <p:cNvSpPr/>
            <p:nvPr/>
          </p:nvSpPr>
          <p:spPr>
            <a:xfrm>
              <a:off x="11099254" y="2428318"/>
              <a:ext cx="3810" cy="6985"/>
            </a:xfrm>
            <a:custGeom>
              <a:avLst/>
              <a:gdLst/>
              <a:ahLst/>
              <a:cxnLst/>
              <a:rect l="l" t="t" r="r" b="b"/>
              <a:pathLst>
                <a:path w="3809" h="6985">
                  <a:moveTo>
                    <a:pt x="0" y="6690"/>
                  </a:moveTo>
                  <a:lnTo>
                    <a:pt x="2167" y="5154"/>
                  </a:lnTo>
                  <a:lnTo>
                    <a:pt x="3463" y="2659"/>
                  </a:lnTo>
                  <a:lnTo>
                    <a:pt x="3463" y="0"/>
                  </a:lnTo>
                </a:path>
              </a:pathLst>
            </a:custGeom>
            <a:ln w="3175">
              <a:solidFill>
                <a:srgbClr val="000000"/>
              </a:solidFill>
            </a:ln>
          </p:spPr>
          <p:txBody>
            <a:bodyPr wrap="square" lIns="0" tIns="0" rIns="0" bIns="0" rtlCol="0"/>
            <a:lstStyle/>
            <a:p>
              <a:endParaRPr sz="1227"/>
            </a:p>
          </p:txBody>
        </p:sp>
        <p:sp>
          <p:nvSpPr>
            <p:cNvPr id="4948" name="object 4948"/>
            <p:cNvSpPr/>
            <p:nvPr/>
          </p:nvSpPr>
          <p:spPr>
            <a:xfrm>
              <a:off x="11053191" y="2428303"/>
              <a:ext cx="3810" cy="6985"/>
            </a:xfrm>
            <a:custGeom>
              <a:avLst/>
              <a:gdLst/>
              <a:ahLst/>
              <a:cxnLst/>
              <a:rect l="l" t="t" r="r" b="b"/>
              <a:pathLst>
                <a:path w="3809" h="6985">
                  <a:moveTo>
                    <a:pt x="0" y="0"/>
                  </a:moveTo>
                  <a:lnTo>
                    <a:pt x="0" y="2659"/>
                  </a:lnTo>
                  <a:lnTo>
                    <a:pt x="1291" y="5154"/>
                  </a:lnTo>
                  <a:lnTo>
                    <a:pt x="3463" y="6690"/>
                  </a:lnTo>
                </a:path>
              </a:pathLst>
            </a:custGeom>
            <a:ln w="3175">
              <a:solidFill>
                <a:srgbClr val="000000"/>
              </a:solidFill>
            </a:ln>
          </p:spPr>
          <p:txBody>
            <a:bodyPr wrap="square" lIns="0" tIns="0" rIns="0" bIns="0" rtlCol="0"/>
            <a:lstStyle/>
            <a:p>
              <a:endParaRPr sz="1227"/>
            </a:p>
          </p:txBody>
        </p:sp>
        <p:sp>
          <p:nvSpPr>
            <p:cNvPr id="4949" name="object 4949"/>
            <p:cNvSpPr/>
            <p:nvPr/>
          </p:nvSpPr>
          <p:spPr>
            <a:xfrm>
              <a:off x="11075479" y="2443772"/>
              <a:ext cx="5080" cy="1270"/>
            </a:xfrm>
            <a:custGeom>
              <a:avLst/>
              <a:gdLst/>
              <a:ahLst/>
              <a:cxnLst/>
              <a:rect l="l" t="t" r="r" b="b"/>
              <a:pathLst>
                <a:path w="5079" h="1269">
                  <a:moveTo>
                    <a:pt x="0" y="0"/>
                  </a:moveTo>
                  <a:lnTo>
                    <a:pt x="1375" y="956"/>
                  </a:lnTo>
                  <a:lnTo>
                    <a:pt x="3196" y="956"/>
                  </a:lnTo>
                  <a:lnTo>
                    <a:pt x="4568" y="0"/>
                  </a:lnTo>
                </a:path>
              </a:pathLst>
            </a:custGeom>
            <a:ln w="3175">
              <a:solidFill>
                <a:srgbClr val="000000"/>
              </a:solidFill>
            </a:ln>
          </p:spPr>
          <p:txBody>
            <a:bodyPr wrap="square" lIns="0" tIns="0" rIns="0" bIns="0" rtlCol="0"/>
            <a:lstStyle/>
            <a:p>
              <a:endParaRPr sz="1227"/>
            </a:p>
          </p:txBody>
        </p:sp>
        <p:sp>
          <p:nvSpPr>
            <p:cNvPr id="4950" name="object 4950"/>
            <p:cNvSpPr/>
            <p:nvPr/>
          </p:nvSpPr>
          <p:spPr>
            <a:xfrm>
              <a:off x="11096815" y="2428676"/>
              <a:ext cx="1905" cy="3810"/>
            </a:xfrm>
            <a:custGeom>
              <a:avLst/>
              <a:gdLst/>
              <a:ahLst/>
              <a:cxnLst/>
              <a:rect l="l" t="t" r="r" b="b"/>
              <a:pathLst>
                <a:path w="1904" h="3810">
                  <a:moveTo>
                    <a:pt x="0" y="3284"/>
                  </a:moveTo>
                  <a:lnTo>
                    <a:pt x="1074" y="2537"/>
                  </a:lnTo>
                  <a:lnTo>
                    <a:pt x="1710" y="1310"/>
                  </a:lnTo>
                  <a:lnTo>
                    <a:pt x="1710" y="0"/>
                  </a:lnTo>
                </a:path>
              </a:pathLst>
            </a:custGeom>
            <a:ln w="3175">
              <a:solidFill>
                <a:srgbClr val="000000"/>
              </a:solidFill>
            </a:ln>
          </p:spPr>
          <p:txBody>
            <a:bodyPr wrap="square" lIns="0" tIns="0" rIns="0" bIns="0" rtlCol="0"/>
            <a:lstStyle/>
            <a:p>
              <a:endParaRPr sz="1227"/>
            </a:p>
          </p:txBody>
        </p:sp>
        <p:sp>
          <p:nvSpPr>
            <p:cNvPr id="4951" name="object 4951"/>
            <p:cNvSpPr/>
            <p:nvPr/>
          </p:nvSpPr>
          <p:spPr>
            <a:xfrm>
              <a:off x="11057381" y="2428684"/>
              <a:ext cx="1905" cy="3810"/>
            </a:xfrm>
            <a:custGeom>
              <a:avLst/>
              <a:gdLst/>
              <a:ahLst/>
              <a:cxnLst/>
              <a:rect l="l" t="t" r="r" b="b"/>
              <a:pathLst>
                <a:path w="1904" h="3810">
                  <a:moveTo>
                    <a:pt x="0" y="0"/>
                  </a:moveTo>
                  <a:lnTo>
                    <a:pt x="0" y="1310"/>
                  </a:lnTo>
                  <a:lnTo>
                    <a:pt x="640" y="2537"/>
                  </a:lnTo>
                  <a:lnTo>
                    <a:pt x="1710" y="3284"/>
                  </a:lnTo>
                </a:path>
              </a:pathLst>
            </a:custGeom>
            <a:ln w="3175">
              <a:solidFill>
                <a:srgbClr val="000000"/>
              </a:solidFill>
            </a:ln>
          </p:spPr>
          <p:txBody>
            <a:bodyPr wrap="square" lIns="0" tIns="0" rIns="0" bIns="0" rtlCol="0"/>
            <a:lstStyle/>
            <a:p>
              <a:endParaRPr sz="1227"/>
            </a:p>
          </p:txBody>
        </p:sp>
        <p:sp>
          <p:nvSpPr>
            <p:cNvPr id="4952" name="object 4952"/>
            <p:cNvSpPr/>
            <p:nvPr/>
          </p:nvSpPr>
          <p:spPr>
            <a:xfrm>
              <a:off x="11052809" y="2414777"/>
              <a:ext cx="50165" cy="0"/>
            </a:xfrm>
            <a:custGeom>
              <a:avLst/>
              <a:gdLst/>
              <a:ahLst/>
              <a:cxnLst/>
              <a:rect l="l" t="t" r="r" b="b"/>
              <a:pathLst>
                <a:path w="50165">
                  <a:moveTo>
                    <a:pt x="0" y="0"/>
                  </a:moveTo>
                  <a:lnTo>
                    <a:pt x="49910" y="0"/>
                  </a:lnTo>
                </a:path>
              </a:pathLst>
            </a:custGeom>
            <a:ln w="3175">
              <a:solidFill>
                <a:srgbClr val="000000"/>
              </a:solidFill>
            </a:ln>
          </p:spPr>
          <p:txBody>
            <a:bodyPr wrap="square" lIns="0" tIns="0" rIns="0" bIns="0" rtlCol="0"/>
            <a:lstStyle/>
            <a:p>
              <a:endParaRPr sz="1227"/>
            </a:p>
          </p:txBody>
        </p:sp>
        <p:sp>
          <p:nvSpPr>
            <p:cNvPr id="4953" name="object 4953"/>
            <p:cNvSpPr/>
            <p:nvPr/>
          </p:nvSpPr>
          <p:spPr>
            <a:xfrm>
              <a:off x="11057001" y="2428493"/>
              <a:ext cx="41910" cy="0"/>
            </a:xfrm>
            <a:custGeom>
              <a:avLst/>
              <a:gdLst/>
              <a:ahLst/>
              <a:cxnLst/>
              <a:rect l="l" t="t" r="r" b="b"/>
              <a:pathLst>
                <a:path w="41909">
                  <a:moveTo>
                    <a:pt x="0" y="0"/>
                  </a:moveTo>
                  <a:lnTo>
                    <a:pt x="41528" y="0"/>
                  </a:lnTo>
                </a:path>
              </a:pathLst>
            </a:custGeom>
            <a:ln w="3175">
              <a:solidFill>
                <a:srgbClr val="000000"/>
              </a:solidFill>
            </a:ln>
          </p:spPr>
          <p:txBody>
            <a:bodyPr wrap="square" lIns="0" tIns="0" rIns="0" bIns="0" rtlCol="0"/>
            <a:lstStyle/>
            <a:p>
              <a:endParaRPr sz="1227"/>
            </a:p>
          </p:txBody>
        </p:sp>
        <p:sp>
          <p:nvSpPr>
            <p:cNvPr id="4954" name="object 4954"/>
            <p:cNvSpPr/>
            <p:nvPr/>
          </p:nvSpPr>
          <p:spPr>
            <a:xfrm>
              <a:off x="11102720" y="2414777"/>
              <a:ext cx="0" cy="13970"/>
            </a:xfrm>
            <a:custGeom>
              <a:avLst/>
              <a:gdLst/>
              <a:ahLst/>
              <a:cxnLst/>
              <a:rect l="l" t="t" r="r" b="b"/>
              <a:pathLst>
                <a:path h="13969">
                  <a:moveTo>
                    <a:pt x="0" y="0"/>
                  </a:moveTo>
                  <a:lnTo>
                    <a:pt x="0" y="13715"/>
                  </a:lnTo>
                </a:path>
              </a:pathLst>
            </a:custGeom>
            <a:ln w="3175">
              <a:solidFill>
                <a:srgbClr val="000000"/>
              </a:solidFill>
            </a:ln>
          </p:spPr>
          <p:txBody>
            <a:bodyPr wrap="square" lIns="0" tIns="0" rIns="0" bIns="0" rtlCol="0"/>
            <a:lstStyle/>
            <a:p>
              <a:endParaRPr sz="1227"/>
            </a:p>
          </p:txBody>
        </p:sp>
        <p:sp>
          <p:nvSpPr>
            <p:cNvPr id="4955" name="object 4955"/>
            <p:cNvSpPr/>
            <p:nvPr/>
          </p:nvSpPr>
          <p:spPr>
            <a:xfrm>
              <a:off x="11098530" y="2428493"/>
              <a:ext cx="0" cy="635"/>
            </a:xfrm>
            <a:custGeom>
              <a:avLst/>
              <a:gdLst/>
              <a:ahLst/>
              <a:cxnLst/>
              <a:rect l="l" t="t" r="r" b="b"/>
              <a:pathLst>
                <a:path h="635">
                  <a:moveTo>
                    <a:pt x="0" y="380"/>
                  </a:moveTo>
                  <a:lnTo>
                    <a:pt x="0" y="0"/>
                  </a:lnTo>
                </a:path>
              </a:pathLst>
            </a:custGeom>
            <a:ln w="3175">
              <a:solidFill>
                <a:srgbClr val="000000"/>
              </a:solidFill>
            </a:ln>
          </p:spPr>
          <p:txBody>
            <a:bodyPr wrap="square" lIns="0" tIns="0" rIns="0" bIns="0" rtlCol="0"/>
            <a:lstStyle/>
            <a:p>
              <a:endParaRPr sz="1227"/>
            </a:p>
          </p:txBody>
        </p:sp>
        <p:sp>
          <p:nvSpPr>
            <p:cNvPr id="4956" name="object 4956"/>
            <p:cNvSpPr/>
            <p:nvPr/>
          </p:nvSpPr>
          <p:spPr>
            <a:xfrm>
              <a:off x="11080242" y="2432303"/>
              <a:ext cx="16510" cy="12065"/>
            </a:xfrm>
            <a:custGeom>
              <a:avLst/>
              <a:gdLst/>
              <a:ahLst/>
              <a:cxnLst/>
              <a:rect l="l" t="t" r="r" b="b"/>
              <a:pathLst>
                <a:path w="16509" h="12064">
                  <a:moveTo>
                    <a:pt x="0" y="11810"/>
                  </a:moveTo>
                  <a:lnTo>
                    <a:pt x="16382" y="0"/>
                  </a:lnTo>
                </a:path>
              </a:pathLst>
            </a:custGeom>
            <a:ln w="3175">
              <a:solidFill>
                <a:srgbClr val="000000"/>
              </a:solidFill>
            </a:ln>
          </p:spPr>
          <p:txBody>
            <a:bodyPr wrap="square" lIns="0" tIns="0" rIns="0" bIns="0" rtlCol="0"/>
            <a:lstStyle/>
            <a:p>
              <a:endParaRPr sz="1227"/>
            </a:p>
          </p:txBody>
        </p:sp>
        <p:sp>
          <p:nvSpPr>
            <p:cNvPr id="4957" name="object 4957"/>
            <p:cNvSpPr/>
            <p:nvPr/>
          </p:nvSpPr>
          <p:spPr>
            <a:xfrm>
              <a:off x="11082528" y="2435351"/>
              <a:ext cx="17145" cy="12065"/>
            </a:xfrm>
            <a:custGeom>
              <a:avLst/>
              <a:gdLst/>
              <a:ahLst/>
              <a:cxnLst/>
              <a:rect l="l" t="t" r="r" b="b"/>
              <a:pathLst>
                <a:path w="17145" h="12064">
                  <a:moveTo>
                    <a:pt x="0" y="11810"/>
                  </a:moveTo>
                  <a:lnTo>
                    <a:pt x="16763" y="0"/>
                  </a:lnTo>
                </a:path>
              </a:pathLst>
            </a:custGeom>
            <a:ln w="3175">
              <a:solidFill>
                <a:srgbClr val="000000"/>
              </a:solidFill>
            </a:ln>
          </p:spPr>
          <p:txBody>
            <a:bodyPr wrap="square" lIns="0" tIns="0" rIns="0" bIns="0" rtlCol="0"/>
            <a:lstStyle/>
            <a:p>
              <a:endParaRPr sz="1227"/>
            </a:p>
          </p:txBody>
        </p:sp>
        <p:sp>
          <p:nvSpPr>
            <p:cNvPr id="4958" name="object 4958"/>
            <p:cNvSpPr/>
            <p:nvPr/>
          </p:nvSpPr>
          <p:spPr>
            <a:xfrm>
              <a:off x="11052809" y="2414777"/>
              <a:ext cx="0" cy="13970"/>
            </a:xfrm>
            <a:custGeom>
              <a:avLst/>
              <a:gdLst/>
              <a:ahLst/>
              <a:cxnLst/>
              <a:rect l="l" t="t" r="r" b="b"/>
              <a:pathLst>
                <a:path h="13969">
                  <a:moveTo>
                    <a:pt x="0" y="0"/>
                  </a:moveTo>
                  <a:lnTo>
                    <a:pt x="0" y="13715"/>
                  </a:lnTo>
                </a:path>
              </a:pathLst>
            </a:custGeom>
            <a:ln w="3175">
              <a:solidFill>
                <a:srgbClr val="000000"/>
              </a:solidFill>
            </a:ln>
          </p:spPr>
          <p:txBody>
            <a:bodyPr wrap="square" lIns="0" tIns="0" rIns="0" bIns="0" rtlCol="0"/>
            <a:lstStyle/>
            <a:p>
              <a:endParaRPr sz="1227"/>
            </a:p>
          </p:txBody>
        </p:sp>
        <p:sp>
          <p:nvSpPr>
            <p:cNvPr id="4959" name="object 4959"/>
            <p:cNvSpPr/>
            <p:nvPr/>
          </p:nvSpPr>
          <p:spPr>
            <a:xfrm>
              <a:off x="11058906" y="2432303"/>
              <a:ext cx="16510" cy="12065"/>
            </a:xfrm>
            <a:custGeom>
              <a:avLst/>
              <a:gdLst/>
              <a:ahLst/>
              <a:cxnLst/>
              <a:rect l="l" t="t" r="r" b="b"/>
              <a:pathLst>
                <a:path w="16509" h="12064">
                  <a:moveTo>
                    <a:pt x="16382" y="11810"/>
                  </a:moveTo>
                  <a:lnTo>
                    <a:pt x="0" y="0"/>
                  </a:lnTo>
                </a:path>
              </a:pathLst>
            </a:custGeom>
            <a:ln w="3175">
              <a:solidFill>
                <a:srgbClr val="000000"/>
              </a:solidFill>
            </a:ln>
          </p:spPr>
          <p:txBody>
            <a:bodyPr wrap="square" lIns="0" tIns="0" rIns="0" bIns="0" rtlCol="0"/>
            <a:lstStyle/>
            <a:p>
              <a:endParaRPr sz="1227"/>
            </a:p>
          </p:txBody>
        </p:sp>
        <p:sp>
          <p:nvSpPr>
            <p:cNvPr id="4960" name="object 4960"/>
            <p:cNvSpPr/>
            <p:nvPr/>
          </p:nvSpPr>
          <p:spPr>
            <a:xfrm>
              <a:off x="11056239" y="2435351"/>
              <a:ext cx="17145" cy="12065"/>
            </a:xfrm>
            <a:custGeom>
              <a:avLst/>
              <a:gdLst/>
              <a:ahLst/>
              <a:cxnLst/>
              <a:rect l="l" t="t" r="r" b="b"/>
              <a:pathLst>
                <a:path w="17145" h="12064">
                  <a:moveTo>
                    <a:pt x="16763" y="11810"/>
                  </a:moveTo>
                  <a:lnTo>
                    <a:pt x="0" y="0"/>
                  </a:lnTo>
                </a:path>
              </a:pathLst>
            </a:custGeom>
            <a:ln w="3175">
              <a:solidFill>
                <a:srgbClr val="000000"/>
              </a:solidFill>
            </a:ln>
          </p:spPr>
          <p:txBody>
            <a:bodyPr wrap="square" lIns="0" tIns="0" rIns="0" bIns="0" rtlCol="0"/>
            <a:lstStyle/>
            <a:p>
              <a:endParaRPr sz="1227"/>
            </a:p>
          </p:txBody>
        </p:sp>
        <p:sp>
          <p:nvSpPr>
            <p:cNvPr id="4961" name="object 4961"/>
            <p:cNvSpPr/>
            <p:nvPr/>
          </p:nvSpPr>
          <p:spPr>
            <a:xfrm>
              <a:off x="11057001" y="2428493"/>
              <a:ext cx="0" cy="635"/>
            </a:xfrm>
            <a:custGeom>
              <a:avLst/>
              <a:gdLst/>
              <a:ahLst/>
              <a:cxnLst/>
              <a:rect l="l" t="t" r="r" b="b"/>
              <a:pathLst>
                <a:path h="635">
                  <a:moveTo>
                    <a:pt x="0" y="380"/>
                  </a:moveTo>
                  <a:lnTo>
                    <a:pt x="0" y="0"/>
                  </a:lnTo>
                </a:path>
              </a:pathLst>
            </a:custGeom>
            <a:ln w="3175">
              <a:solidFill>
                <a:srgbClr val="000000"/>
              </a:solidFill>
            </a:ln>
          </p:spPr>
          <p:txBody>
            <a:bodyPr wrap="square" lIns="0" tIns="0" rIns="0" bIns="0" rtlCol="0"/>
            <a:lstStyle/>
            <a:p>
              <a:endParaRPr sz="1227"/>
            </a:p>
          </p:txBody>
        </p:sp>
        <p:sp>
          <p:nvSpPr>
            <p:cNvPr id="4962" name="object 4962"/>
            <p:cNvSpPr/>
            <p:nvPr/>
          </p:nvSpPr>
          <p:spPr>
            <a:xfrm>
              <a:off x="10984648" y="2446820"/>
              <a:ext cx="9525" cy="2540"/>
            </a:xfrm>
            <a:custGeom>
              <a:avLst/>
              <a:gdLst/>
              <a:ahLst/>
              <a:cxnLst/>
              <a:rect l="l" t="t" r="r" b="b"/>
              <a:pathLst>
                <a:path w="9525" h="2539">
                  <a:moveTo>
                    <a:pt x="0" y="0"/>
                  </a:moveTo>
                  <a:lnTo>
                    <a:pt x="2834" y="2004"/>
                  </a:lnTo>
                  <a:lnTo>
                    <a:pt x="6621" y="2004"/>
                  </a:lnTo>
                  <a:lnTo>
                    <a:pt x="9456" y="0"/>
                  </a:lnTo>
                </a:path>
              </a:pathLst>
            </a:custGeom>
            <a:ln w="3175">
              <a:solidFill>
                <a:srgbClr val="000000"/>
              </a:solidFill>
            </a:ln>
          </p:spPr>
          <p:txBody>
            <a:bodyPr wrap="square" lIns="0" tIns="0" rIns="0" bIns="0" rtlCol="0"/>
            <a:lstStyle/>
            <a:p>
              <a:endParaRPr sz="1227"/>
            </a:p>
          </p:txBody>
        </p:sp>
        <p:sp>
          <p:nvSpPr>
            <p:cNvPr id="4963" name="object 4963"/>
            <p:cNvSpPr/>
            <p:nvPr/>
          </p:nvSpPr>
          <p:spPr>
            <a:xfrm>
              <a:off x="11010480" y="2428318"/>
              <a:ext cx="3810" cy="6985"/>
            </a:xfrm>
            <a:custGeom>
              <a:avLst/>
              <a:gdLst/>
              <a:ahLst/>
              <a:cxnLst/>
              <a:rect l="l" t="t" r="r" b="b"/>
              <a:pathLst>
                <a:path w="3809" h="6985">
                  <a:moveTo>
                    <a:pt x="0" y="6690"/>
                  </a:moveTo>
                  <a:lnTo>
                    <a:pt x="2167" y="5154"/>
                  </a:lnTo>
                  <a:lnTo>
                    <a:pt x="3463" y="2659"/>
                  </a:lnTo>
                  <a:lnTo>
                    <a:pt x="3463" y="0"/>
                  </a:lnTo>
                </a:path>
              </a:pathLst>
            </a:custGeom>
            <a:ln w="3175">
              <a:solidFill>
                <a:srgbClr val="000000"/>
              </a:solidFill>
            </a:ln>
          </p:spPr>
          <p:txBody>
            <a:bodyPr wrap="square" lIns="0" tIns="0" rIns="0" bIns="0" rtlCol="0"/>
            <a:lstStyle/>
            <a:p>
              <a:endParaRPr sz="1227"/>
            </a:p>
          </p:txBody>
        </p:sp>
        <p:sp>
          <p:nvSpPr>
            <p:cNvPr id="4964" name="object 4964"/>
            <p:cNvSpPr/>
            <p:nvPr/>
          </p:nvSpPr>
          <p:spPr>
            <a:xfrm>
              <a:off x="10964418" y="2428303"/>
              <a:ext cx="3810" cy="6985"/>
            </a:xfrm>
            <a:custGeom>
              <a:avLst/>
              <a:gdLst/>
              <a:ahLst/>
              <a:cxnLst/>
              <a:rect l="l" t="t" r="r" b="b"/>
              <a:pathLst>
                <a:path w="3809" h="6985">
                  <a:moveTo>
                    <a:pt x="0" y="0"/>
                  </a:moveTo>
                  <a:lnTo>
                    <a:pt x="0" y="2659"/>
                  </a:lnTo>
                  <a:lnTo>
                    <a:pt x="1291" y="5154"/>
                  </a:lnTo>
                  <a:lnTo>
                    <a:pt x="3463" y="6690"/>
                  </a:lnTo>
                </a:path>
              </a:pathLst>
            </a:custGeom>
            <a:ln w="3175">
              <a:solidFill>
                <a:srgbClr val="000000"/>
              </a:solidFill>
            </a:ln>
          </p:spPr>
          <p:txBody>
            <a:bodyPr wrap="square" lIns="0" tIns="0" rIns="0" bIns="0" rtlCol="0"/>
            <a:lstStyle/>
            <a:p>
              <a:endParaRPr sz="1227"/>
            </a:p>
          </p:txBody>
        </p:sp>
        <p:sp>
          <p:nvSpPr>
            <p:cNvPr id="4965" name="object 4965"/>
            <p:cNvSpPr/>
            <p:nvPr/>
          </p:nvSpPr>
          <p:spPr>
            <a:xfrm>
              <a:off x="10987087" y="2443772"/>
              <a:ext cx="5080" cy="1270"/>
            </a:xfrm>
            <a:custGeom>
              <a:avLst/>
              <a:gdLst/>
              <a:ahLst/>
              <a:cxnLst/>
              <a:rect l="l" t="t" r="r" b="b"/>
              <a:pathLst>
                <a:path w="5079" h="1269">
                  <a:moveTo>
                    <a:pt x="0" y="0"/>
                  </a:moveTo>
                  <a:lnTo>
                    <a:pt x="1375" y="956"/>
                  </a:lnTo>
                  <a:lnTo>
                    <a:pt x="3196" y="956"/>
                  </a:lnTo>
                  <a:lnTo>
                    <a:pt x="4568" y="0"/>
                  </a:lnTo>
                </a:path>
              </a:pathLst>
            </a:custGeom>
            <a:ln w="3175">
              <a:solidFill>
                <a:srgbClr val="000000"/>
              </a:solidFill>
            </a:ln>
          </p:spPr>
          <p:txBody>
            <a:bodyPr wrap="square" lIns="0" tIns="0" rIns="0" bIns="0" rtlCol="0"/>
            <a:lstStyle/>
            <a:p>
              <a:endParaRPr sz="1227"/>
            </a:p>
          </p:txBody>
        </p:sp>
        <p:sp>
          <p:nvSpPr>
            <p:cNvPr id="4966" name="object 4966"/>
            <p:cNvSpPr/>
            <p:nvPr/>
          </p:nvSpPr>
          <p:spPr>
            <a:xfrm>
              <a:off x="11008042" y="2428676"/>
              <a:ext cx="1905" cy="3810"/>
            </a:xfrm>
            <a:custGeom>
              <a:avLst/>
              <a:gdLst/>
              <a:ahLst/>
              <a:cxnLst/>
              <a:rect l="l" t="t" r="r" b="b"/>
              <a:pathLst>
                <a:path w="1904" h="3810">
                  <a:moveTo>
                    <a:pt x="0" y="3284"/>
                  </a:moveTo>
                  <a:lnTo>
                    <a:pt x="1074" y="2537"/>
                  </a:lnTo>
                  <a:lnTo>
                    <a:pt x="1710" y="1310"/>
                  </a:lnTo>
                  <a:lnTo>
                    <a:pt x="1710" y="0"/>
                  </a:lnTo>
                </a:path>
              </a:pathLst>
            </a:custGeom>
            <a:ln w="3175">
              <a:solidFill>
                <a:srgbClr val="000000"/>
              </a:solidFill>
            </a:ln>
          </p:spPr>
          <p:txBody>
            <a:bodyPr wrap="square" lIns="0" tIns="0" rIns="0" bIns="0" rtlCol="0"/>
            <a:lstStyle/>
            <a:p>
              <a:endParaRPr sz="1227"/>
            </a:p>
          </p:txBody>
        </p:sp>
        <p:sp>
          <p:nvSpPr>
            <p:cNvPr id="4967" name="object 4967"/>
            <p:cNvSpPr/>
            <p:nvPr/>
          </p:nvSpPr>
          <p:spPr>
            <a:xfrm>
              <a:off x="10968608" y="2428684"/>
              <a:ext cx="1905" cy="3810"/>
            </a:xfrm>
            <a:custGeom>
              <a:avLst/>
              <a:gdLst/>
              <a:ahLst/>
              <a:cxnLst/>
              <a:rect l="l" t="t" r="r" b="b"/>
              <a:pathLst>
                <a:path w="1904" h="3810">
                  <a:moveTo>
                    <a:pt x="0" y="0"/>
                  </a:moveTo>
                  <a:lnTo>
                    <a:pt x="0" y="1310"/>
                  </a:lnTo>
                  <a:lnTo>
                    <a:pt x="640" y="2537"/>
                  </a:lnTo>
                  <a:lnTo>
                    <a:pt x="1710" y="3284"/>
                  </a:lnTo>
                </a:path>
              </a:pathLst>
            </a:custGeom>
            <a:ln w="3175">
              <a:solidFill>
                <a:srgbClr val="000000"/>
              </a:solidFill>
            </a:ln>
          </p:spPr>
          <p:txBody>
            <a:bodyPr wrap="square" lIns="0" tIns="0" rIns="0" bIns="0" rtlCol="0"/>
            <a:lstStyle/>
            <a:p>
              <a:endParaRPr sz="1227"/>
            </a:p>
          </p:txBody>
        </p:sp>
        <p:sp>
          <p:nvSpPr>
            <p:cNvPr id="4968" name="object 4968"/>
            <p:cNvSpPr/>
            <p:nvPr/>
          </p:nvSpPr>
          <p:spPr>
            <a:xfrm>
              <a:off x="10964036" y="2414777"/>
              <a:ext cx="50165" cy="0"/>
            </a:xfrm>
            <a:custGeom>
              <a:avLst/>
              <a:gdLst/>
              <a:ahLst/>
              <a:cxnLst/>
              <a:rect l="l" t="t" r="r" b="b"/>
              <a:pathLst>
                <a:path w="50165">
                  <a:moveTo>
                    <a:pt x="0" y="0"/>
                  </a:moveTo>
                  <a:lnTo>
                    <a:pt x="49910" y="0"/>
                  </a:lnTo>
                </a:path>
              </a:pathLst>
            </a:custGeom>
            <a:ln w="3175">
              <a:solidFill>
                <a:srgbClr val="000000"/>
              </a:solidFill>
            </a:ln>
          </p:spPr>
          <p:txBody>
            <a:bodyPr wrap="square" lIns="0" tIns="0" rIns="0" bIns="0" rtlCol="0"/>
            <a:lstStyle/>
            <a:p>
              <a:endParaRPr sz="1227"/>
            </a:p>
          </p:txBody>
        </p:sp>
        <p:sp>
          <p:nvSpPr>
            <p:cNvPr id="4969" name="object 4969"/>
            <p:cNvSpPr/>
            <p:nvPr/>
          </p:nvSpPr>
          <p:spPr>
            <a:xfrm>
              <a:off x="10968228" y="2428493"/>
              <a:ext cx="41910" cy="0"/>
            </a:xfrm>
            <a:custGeom>
              <a:avLst/>
              <a:gdLst/>
              <a:ahLst/>
              <a:cxnLst/>
              <a:rect l="l" t="t" r="r" b="b"/>
              <a:pathLst>
                <a:path w="41909">
                  <a:moveTo>
                    <a:pt x="0" y="0"/>
                  </a:moveTo>
                  <a:lnTo>
                    <a:pt x="41528" y="0"/>
                  </a:lnTo>
                </a:path>
              </a:pathLst>
            </a:custGeom>
            <a:ln w="3175">
              <a:solidFill>
                <a:srgbClr val="000000"/>
              </a:solidFill>
            </a:ln>
          </p:spPr>
          <p:txBody>
            <a:bodyPr wrap="square" lIns="0" tIns="0" rIns="0" bIns="0" rtlCol="0"/>
            <a:lstStyle/>
            <a:p>
              <a:endParaRPr sz="1227"/>
            </a:p>
          </p:txBody>
        </p:sp>
        <p:sp>
          <p:nvSpPr>
            <p:cNvPr id="4970" name="object 4970"/>
            <p:cNvSpPr/>
            <p:nvPr/>
          </p:nvSpPr>
          <p:spPr>
            <a:xfrm>
              <a:off x="11013947" y="2414777"/>
              <a:ext cx="0" cy="13970"/>
            </a:xfrm>
            <a:custGeom>
              <a:avLst/>
              <a:gdLst/>
              <a:ahLst/>
              <a:cxnLst/>
              <a:rect l="l" t="t" r="r" b="b"/>
              <a:pathLst>
                <a:path h="13969">
                  <a:moveTo>
                    <a:pt x="0" y="0"/>
                  </a:moveTo>
                  <a:lnTo>
                    <a:pt x="0" y="13715"/>
                  </a:lnTo>
                </a:path>
              </a:pathLst>
            </a:custGeom>
            <a:ln w="3175">
              <a:solidFill>
                <a:srgbClr val="000000"/>
              </a:solidFill>
            </a:ln>
          </p:spPr>
          <p:txBody>
            <a:bodyPr wrap="square" lIns="0" tIns="0" rIns="0" bIns="0" rtlCol="0"/>
            <a:lstStyle/>
            <a:p>
              <a:endParaRPr sz="1227"/>
            </a:p>
          </p:txBody>
        </p:sp>
        <p:sp>
          <p:nvSpPr>
            <p:cNvPr id="4971" name="object 4971"/>
            <p:cNvSpPr/>
            <p:nvPr/>
          </p:nvSpPr>
          <p:spPr>
            <a:xfrm>
              <a:off x="11009756" y="2428493"/>
              <a:ext cx="0" cy="635"/>
            </a:xfrm>
            <a:custGeom>
              <a:avLst/>
              <a:gdLst/>
              <a:ahLst/>
              <a:cxnLst/>
              <a:rect l="l" t="t" r="r" b="b"/>
              <a:pathLst>
                <a:path h="635">
                  <a:moveTo>
                    <a:pt x="0" y="380"/>
                  </a:moveTo>
                  <a:lnTo>
                    <a:pt x="0" y="0"/>
                  </a:lnTo>
                </a:path>
              </a:pathLst>
            </a:custGeom>
            <a:ln w="3175">
              <a:solidFill>
                <a:srgbClr val="000000"/>
              </a:solidFill>
            </a:ln>
          </p:spPr>
          <p:txBody>
            <a:bodyPr wrap="square" lIns="0" tIns="0" rIns="0" bIns="0" rtlCol="0"/>
            <a:lstStyle/>
            <a:p>
              <a:endParaRPr sz="1227"/>
            </a:p>
          </p:txBody>
        </p:sp>
        <p:sp>
          <p:nvSpPr>
            <p:cNvPr id="4972" name="object 4972"/>
            <p:cNvSpPr/>
            <p:nvPr/>
          </p:nvSpPr>
          <p:spPr>
            <a:xfrm>
              <a:off x="10991469" y="2432303"/>
              <a:ext cx="16510" cy="12065"/>
            </a:xfrm>
            <a:custGeom>
              <a:avLst/>
              <a:gdLst/>
              <a:ahLst/>
              <a:cxnLst/>
              <a:rect l="l" t="t" r="r" b="b"/>
              <a:pathLst>
                <a:path w="16509" h="12064">
                  <a:moveTo>
                    <a:pt x="0" y="11810"/>
                  </a:moveTo>
                  <a:lnTo>
                    <a:pt x="16382" y="0"/>
                  </a:lnTo>
                </a:path>
              </a:pathLst>
            </a:custGeom>
            <a:ln w="3175">
              <a:solidFill>
                <a:srgbClr val="000000"/>
              </a:solidFill>
            </a:ln>
          </p:spPr>
          <p:txBody>
            <a:bodyPr wrap="square" lIns="0" tIns="0" rIns="0" bIns="0" rtlCol="0"/>
            <a:lstStyle/>
            <a:p>
              <a:endParaRPr sz="1227"/>
            </a:p>
          </p:txBody>
        </p:sp>
        <p:sp>
          <p:nvSpPr>
            <p:cNvPr id="4973" name="object 4973"/>
            <p:cNvSpPr/>
            <p:nvPr/>
          </p:nvSpPr>
          <p:spPr>
            <a:xfrm>
              <a:off x="10993755" y="2435351"/>
              <a:ext cx="17145" cy="12065"/>
            </a:xfrm>
            <a:custGeom>
              <a:avLst/>
              <a:gdLst/>
              <a:ahLst/>
              <a:cxnLst/>
              <a:rect l="l" t="t" r="r" b="b"/>
              <a:pathLst>
                <a:path w="17145" h="12064">
                  <a:moveTo>
                    <a:pt x="0" y="11810"/>
                  </a:moveTo>
                  <a:lnTo>
                    <a:pt x="16763" y="0"/>
                  </a:lnTo>
                </a:path>
              </a:pathLst>
            </a:custGeom>
            <a:ln w="3175">
              <a:solidFill>
                <a:srgbClr val="000000"/>
              </a:solidFill>
            </a:ln>
          </p:spPr>
          <p:txBody>
            <a:bodyPr wrap="square" lIns="0" tIns="0" rIns="0" bIns="0" rtlCol="0"/>
            <a:lstStyle/>
            <a:p>
              <a:endParaRPr sz="1227"/>
            </a:p>
          </p:txBody>
        </p:sp>
        <p:sp>
          <p:nvSpPr>
            <p:cNvPr id="4974" name="object 4974"/>
            <p:cNvSpPr/>
            <p:nvPr/>
          </p:nvSpPr>
          <p:spPr>
            <a:xfrm>
              <a:off x="10964036" y="2414777"/>
              <a:ext cx="0" cy="13970"/>
            </a:xfrm>
            <a:custGeom>
              <a:avLst/>
              <a:gdLst/>
              <a:ahLst/>
              <a:cxnLst/>
              <a:rect l="l" t="t" r="r" b="b"/>
              <a:pathLst>
                <a:path h="13969">
                  <a:moveTo>
                    <a:pt x="0" y="0"/>
                  </a:moveTo>
                  <a:lnTo>
                    <a:pt x="0" y="13715"/>
                  </a:lnTo>
                </a:path>
              </a:pathLst>
            </a:custGeom>
            <a:ln w="3175">
              <a:solidFill>
                <a:srgbClr val="000000"/>
              </a:solidFill>
            </a:ln>
          </p:spPr>
          <p:txBody>
            <a:bodyPr wrap="square" lIns="0" tIns="0" rIns="0" bIns="0" rtlCol="0"/>
            <a:lstStyle/>
            <a:p>
              <a:endParaRPr sz="1227"/>
            </a:p>
          </p:txBody>
        </p:sp>
        <p:sp>
          <p:nvSpPr>
            <p:cNvPr id="4975" name="object 4975"/>
            <p:cNvSpPr/>
            <p:nvPr/>
          </p:nvSpPr>
          <p:spPr>
            <a:xfrm>
              <a:off x="10970132" y="2432303"/>
              <a:ext cx="16510" cy="12065"/>
            </a:xfrm>
            <a:custGeom>
              <a:avLst/>
              <a:gdLst/>
              <a:ahLst/>
              <a:cxnLst/>
              <a:rect l="l" t="t" r="r" b="b"/>
              <a:pathLst>
                <a:path w="16509" h="12064">
                  <a:moveTo>
                    <a:pt x="16382" y="11810"/>
                  </a:moveTo>
                  <a:lnTo>
                    <a:pt x="0" y="0"/>
                  </a:lnTo>
                </a:path>
              </a:pathLst>
            </a:custGeom>
            <a:ln w="3175">
              <a:solidFill>
                <a:srgbClr val="000000"/>
              </a:solidFill>
            </a:ln>
          </p:spPr>
          <p:txBody>
            <a:bodyPr wrap="square" lIns="0" tIns="0" rIns="0" bIns="0" rtlCol="0"/>
            <a:lstStyle/>
            <a:p>
              <a:endParaRPr sz="1227"/>
            </a:p>
          </p:txBody>
        </p:sp>
        <p:sp>
          <p:nvSpPr>
            <p:cNvPr id="4976" name="object 4976"/>
            <p:cNvSpPr/>
            <p:nvPr/>
          </p:nvSpPr>
          <p:spPr>
            <a:xfrm>
              <a:off x="10967466" y="2435351"/>
              <a:ext cx="17145" cy="12065"/>
            </a:xfrm>
            <a:custGeom>
              <a:avLst/>
              <a:gdLst/>
              <a:ahLst/>
              <a:cxnLst/>
              <a:rect l="l" t="t" r="r" b="b"/>
              <a:pathLst>
                <a:path w="17145" h="12064">
                  <a:moveTo>
                    <a:pt x="16763" y="11810"/>
                  </a:moveTo>
                  <a:lnTo>
                    <a:pt x="0" y="0"/>
                  </a:lnTo>
                </a:path>
              </a:pathLst>
            </a:custGeom>
            <a:ln w="3175">
              <a:solidFill>
                <a:srgbClr val="000000"/>
              </a:solidFill>
            </a:ln>
          </p:spPr>
          <p:txBody>
            <a:bodyPr wrap="square" lIns="0" tIns="0" rIns="0" bIns="0" rtlCol="0"/>
            <a:lstStyle/>
            <a:p>
              <a:endParaRPr sz="1227"/>
            </a:p>
          </p:txBody>
        </p:sp>
        <p:sp>
          <p:nvSpPr>
            <p:cNvPr id="4977" name="object 4977"/>
            <p:cNvSpPr/>
            <p:nvPr/>
          </p:nvSpPr>
          <p:spPr>
            <a:xfrm>
              <a:off x="10968228" y="2428493"/>
              <a:ext cx="0" cy="635"/>
            </a:xfrm>
            <a:custGeom>
              <a:avLst/>
              <a:gdLst/>
              <a:ahLst/>
              <a:cxnLst/>
              <a:rect l="l" t="t" r="r" b="b"/>
              <a:pathLst>
                <a:path h="635">
                  <a:moveTo>
                    <a:pt x="0" y="380"/>
                  </a:moveTo>
                  <a:lnTo>
                    <a:pt x="0" y="0"/>
                  </a:lnTo>
                </a:path>
              </a:pathLst>
            </a:custGeom>
            <a:ln w="3175">
              <a:solidFill>
                <a:srgbClr val="000000"/>
              </a:solidFill>
            </a:ln>
          </p:spPr>
          <p:txBody>
            <a:bodyPr wrap="square" lIns="0" tIns="0" rIns="0" bIns="0" rtlCol="0"/>
            <a:lstStyle/>
            <a:p>
              <a:endParaRPr sz="1227"/>
            </a:p>
          </p:txBody>
        </p:sp>
        <p:sp>
          <p:nvSpPr>
            <p:cNvPr id="4978" name="object 4978"/>
            <p:cNvSpPr/>
            <p:nvPr/>
          </p:nvSpPr>
          <p:spPr>
            <a:xfrm>
              <a:off x="11073033" y="2884794"/>
              <a:ext cx="9525" cy="2540"/>
            </a:xfrm>
            <a:custGeom>
              <a:avLst/>
              <a:gdLst/>
              <a:ahLst/>
              <a:cxnLst/>
              <a:rect l="l" t="t" r="r" b="b"/>
              <a:pathLst>
                <a:path w="9525" h="2539">
                  <a:moveTo>
                    <a:pt x="9456" y="2004"/>
                  </a:moveTo>
                  <a:lnTo>
                    <a:pt x="6621" y="0"/>
                  </a:lnTo>
                  <a:lnTo>
                    <a:pt x="2834" y="0"/>
                  </a:lnTo>
                  <a:lnTo>
                    <a:pt x="0" y="2004"/>
                  </a:lnTo>
                </a:path>
              </a:pathLst>
            </a:custGeom>
            <a:ln w="3175">
              <a:solidFill>
                <a:srgbClr val="000000"/>
              </a:solidFill>
            </a:ln>
          </p:spPr>
          <p:txBody>
            <a:bodyPr wrap="square" lIns="0" tIns="0" rIns="0" bIns="0" rtlCol="0"/>
            <a:lstStyle/>
            <a:p>
              <a:endParaRPr sz="1227"/>
            </a:p>
          </p:txBody>
        </p:sp>
        <p:sp>
          <p:nvSpPr>
            <p:cNvPr id="4979" name="object 4979"/>
            <p:cNvSpPr/>
            <p:nvPr/>
          </p:nvSpPr>
          <p:spPr>
            <a:xfrm>
              <a:off x="11099257" y="2898625"/>
              <a:ext cx="3810" cy="6985"/>
            </a:xfrm>
            <a:custGeom>
              <a:avLst/>
              <a:gdLst/>
              <a:ahLst/>
              <a:cxnLst/>
              <a:rect l="l" t="t" r="r" b="b"/>
              <a:pathLst>
                <a:path w="3809" h="6985">
                  <a:moveTo>
                    <a:pt x="3463" y="6690"/>
                  </a:moveTo>
                  <a:lnTo>
                    <a:pt x="3463" y="4030"/>
                  </a:lnTo>
                  <a:lnTo>
                    <a:pt x="2171" y="1535"/>
                  </a:lnTo>
                  <a:lnTo>
                    <a:pt x="0" y="0"/>
                  </a:lnTo>
                </a:path>
              </a:pathLst>
            </a:custGeom>
            <a:ln w="3175">
              <a:solidFill>
                <a:srgbClr val="000000"/>
              </a:solidFill>
            </a:ln>
          </p:spPr>
          <p:txBody>
            <a:bodyPr wrap="square" lIns="0" tIns="0" rIns="0" bIns="0" rtlCol="0"/>
            <a:lstStyle/>
            <a:p>
              <a:endParaRPr sz="1227"/>
            </a:p>
          </p:txBody>
        </p:sp>
        <p:sp>
          <p:nvSpPr>
            <p:cNvPr id="4980" name="object 4980"/>
            <p:cNvSpPr/>
            <p:nvPr/>
          </p:nvSpPr>
          <p:spPr>
            <a:xfrm>
              <a:off x="11053195" y="2898609"/>
              <a:ext cx="3810" cy="6985"/>
            </a:xfrm>
            <a:custGeom>
              <a:avLst/>
              <a:gdLst/>
              <a:ahLst/>
              <a:cxnLst/>
              <a:rect l="l" t="t" r="r" b="b"/>
              <a:pathLst>
                <a:path w="3809" h="6985">
                  <a:moveTo>
                    <a:pt x="3463" y="0"/>
                  </a:moveTo>
                  <a:lnTo>
                    <a:pt x="1295" y="1535"/>
                  </a:lnTo>
                  <a:lnTo>
                    <a:pt x="0" y="4030"/>
                  </a:lnTo>
                  <a:lnTo>
                    <a:pt x="0" y="6690"/>
                  </a:lnTo>
                </a:path>
              </a:pathLst>
            </a:custGeom>
            <a:ln w="3175">
              <a:solidFill>
                <a:srgbClr val="000000"/>
              </a:solidFill>
            </a:ln>
          </p:spPr>
          <p:txBody>
            <a:bodyPr wrap="square" lIns="0" tIns="0" rIns="0" bIns="0" rtlCol="0"/>
            <a:lstStyle/>
            <a:p>
              <a:endParaRPr sz="1227"/>
            </a:p>
          </p:txBody>
        </p:sp>
        <p:sp>
          <p:nvSpPr>
            <p:cNvPr id="4981" name="object 4981"/>
            <p:cNvSpPr/>
            <p:nvPr/>
          </p:nvSpPr>
          <p:spPr>
            <a:xfrm>
              <a:off x="11075483" y="2888890"/>
              <a:ext cx="5080" cy="1270"/>
            </a:xfrm>
            <a:custGeom>
              <a:avLst/>
              <a:gdLst/>
              <a:ahLst/>
              <a:cxnLst/>
              <a:rect l="l" t="t" r="r" b="b"/>
              <a:pathLst>
                <a:path w="5079" h="1269">
                  <a:moveTo>
                    <a:pt x="4568" y="956"/>
                  </a:moveTo>
                  <a:lnTo>
                    <a:pt x="3200" y="0"/>
                  </a:lnTo>
                  <a:lnTo>
                    <a:pt x="1371" y="0"/>
                  </a:lnTo>
                  <a:lnTo>
                    <a:pt x="0" y="956"/>
                  </a:lnTo>
                </a:path>
              </a:pathLst>
            </a:custGeom>
            <a:ln w="3175">
              <a:solidFill>
                <a:srgbClr val="000000"/>
              </a:solidFill>
            </a:ln>
          </p:spPr>
          <p:txBody>
            <a:bodyPr wrap="square" lIns="0" tIns="0" rIns="0" bIns="0" rtlCol="0"/>
            <a:lstStyle/>
            <a:p>
              <a:endParaRPr sz="1227"/>
            </a:p>
          </p:txBody>
        </p:sp>
        <p:sp>
          <p:nvSpPr>
            <p:cNvPr id="4982" name="object 4982"/>
            <p:cNvSpPr/>
            <p:nvPr/>
          </p:nvSpPr>
          <p:spPr>
            <a:xfrm>
              <a:off x="11096819" y="2901650"/>
              <a:ext cx="1905" cy="3810"/>
            </a:xfrm>
            <a:custGeom>
              <a:avLst/>
              <a:gdLst/>
              <a:ahLst/>
              <a:cxnLst/>
              <a:rect l="l" t="t" r="r" b="b"/>
              <a:pathLst>
                <a:path w="1904" h="3810">
                  <a:moveTo>
                    <a:pt x="1710" y="3284"/>
                  </a:moveTo>
                  <a:lnTo>
                    <a:pt x="1710" y="1973"/>
                  </a:lnTo>
                  <a:lnTo>
                    <a:pt x="1070" y="746"/>
                  </a:lnTo>
                  <a:lnTo>
                    <a:pt x="0" y="0"/>
                  </a:lnTo>
                </a:path>
              </a:pathLst>
            </a:custGeom>
            <a:ln w="3175">
              <a:solidFill>
                <a:srgbClr val="000000"/>
              </a:solidFill>
            </a:ln>
          </p:spPr>
          <p:txBody>
            <a:bodyPr wrap="square" lIns="0" tIns="0" rIns="0" bIns="0" rtlCol="0"/>
            <a:lstStyle/>
            <a:p>
              <a:endParaRPr sz="1227"/>
            </a:p>
          </p:txBody>
        </p:sp>
        <p:sp>
          <p:nvSpPr>
            <p:cNvPr id="4983" name="object 4983"/>
            <p:cNvSpPr/>
            <p:nvPr/>
          </p:nvSpPr>
          <p:spPr>
            <a:xfrm>
              <a:off x="11057385" y="2901657"/>
              <a:ext cx="1905" cy="3810"/>
            </a:xfrm>
            <a:custGeom>
              <a:avLst/>
              <a:gdLst/>
              <a:ahLst/>
              <a:cxnLst/>
              <a:rect l="l" t="t" r="r" b="b"/>
              <a:pathLst>
                <a:path w="1904" h="3810">
                  <a:moveTo>
                    <a:pt x="1710" y="0"/>
                  </a:moveTo>
                  <a:lnTo>
                    <a:pt x="636" y="746"/>
                  </a:lnTo>
                  <a:lnTo>
                    <a:pt x="0" y="1973"/>
                  </a:lnTo>
                  <a:lnTo>
                    <a:pt x="0" y="3284"/>
                  </a:lnTo>
                </a:path>
              </a:pathLst>
            </a:custGeom>
            <a:ln w="3175">
              <a:solidFill>
                <a:srgbClr val="000000"/>
              </a:solidFill>
            </a:ln>
          </p:spPr>
          <p:txBody>
            <a:bodyPr wrap="square" lIns="0" tIns="0" rIns="0" bIns="0" rtlCol="0"/>
            <a:lstStyle/>
            <a:p>
              <a:endParaRPr sz="1227"/>
            </a:p>
          </p:txBody>
        </p:sp>
        <p:sp>
          <p:nvSpPr>
            <p:cNvPr id="4984" name="object 4984"/>
            <p:cNvSpPr/>
            <p:nvPr/>
          </p:nvSpPr>
          <p:spPr>
            <a:xfrm>
              <a:off x="11052809" y="2919221"/>
              <a:ext cx="50165" cy="0"/>
            </a:xfrm>
            <a:custGeom>
              <a:avLst/>
              <a:gdLst/>
              <a:ahLst/>
              <a:cxnLst/>
              <a:rect l="l" t="t" r="r" b="b"/>
              <a:pathLst>
                <a:path w="50165">
                  <a:moveTo>
                    <a:pt x="0" y="0"/>
                  </a:moveTo>
                  <a:lnTo>
                    <a:pt x="49910" y="0"/>
                  </a:lnTo>
                </a:path>
              </a:pathLst>
            </a:custGeom>
            <a:ln w="3175">
              <a:solidFill>
                <a:srgbClr val="000000"/>
              </a:solidFill>
            </a:ln>
          </p:spPr>
          <p:txBody>
            <a:bodyPr wrap="square" lIns="0" tIns="0" rIns="0" bIns="0" rtlCol="0"/>
            <a:lstStyle/>
            <a:p>
              <a:endParaRPr sz="1227"/>
            </a:p>
          </p:txBody>
        </p:sp>
        <p:sp>
          <p:nvSpPr>
            <p:cNvPr id="4985" name="object 4985"/>
            <p:cNvSpPr/>
            <p:nvPr/>
          </p:nvSpPr>
          <p:spPr>
            <a:xfrm>
              <a:off x="11057001" y="2905505"/>
              <a:ext cx="41910" cy="0"/>
            </a:xfrm>
            <a:custGeom>
              <a:avLst/>
              <a:gdLst/>
              <a:ahLst/>
              <a:cxnLst/>
              <a:rect l="l" t="t" r="r" b="b"/>
              <a:pathLst>
                <a:path w="41909">
                  <a:moveTo>
                    <a:pt x="0" y="0"/>
                  </a:moveTo>
                  <a:lnTo>
                    <a:pt x="41528" y="0"/>
                  </a:lnTo>
                </a:path>
              </a:pathLst>
            </a:custGeom>
            <a:ln w="3175">
              <a:solidFill>
                <a:srgbClr val="000000"/>
              </a:solidFill>
            </a:ln>
          </p:spPr>
          <p:txBody>
            <a:bodyPr wrap="square" lIns="0" tIns="0" rIns="0" bIns="0" rtlCol="0"/>
            <a:lstStyle/>
            <a:p>
              <a:endParaRPr sz="1227"/>
            </a:p>
          </p:txBody>
        </p:sp>
        <p:sp>
          <p:nvSpPr>
            <p:cNvPr id="4986" name="object 4986"/>
            <p:cNvSpPr/>
            <p:nvPr/>
          </p:nvSpPr>
          <p:spPr>
            <a:xfrm>
              <a:off x="11102720" y="2905505"/>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4987" name="object 4987"/>
            <p:cNvSpPr/>
            <p:nvPr/>
          </p:nvSpPr>
          <p:spPr>
            <a:xfrm>
              <a:off x="11098530" y="2905124"/>
              <a:ext cx="0" cy="635"/>
            </a:xfrm>
            <a:custGeom>
              <a:avLst/>
              <a:gdLst/>
              <a:ahLst/>
              <a:cxnLst/>
              <a:rect l="l" t="t" r="r" b="b"/>
              <a:pathLst>
                <a:path h="635">
                  <a:moveTo>
                    <a:pt x="0" y="0"/>
                  </a:moveTo>
                  <a:lnTo>
                    <a:pt x="0" y="380"/>
                  </a:lnTo>
                </a:path>
              </a:pathLst>
            </a:custGeom>
            <a:ln w="3175">
              <a:solidFill>
                <a:srgbClr val="000000"/>
              </a:solidFill>
            </a:ln>
          </p:spPr>
          <p:txBody>
            <a:bodyPr wrap="square" lIns="0" tIns="0" rIns="0" bIns="0" rtlCol="0"/>
            <a:lstStyle/>
            <a:p>
              <a:endParaRPr sz="1227"/>
            </a:p>
          </p:txBody>
        </p:sp>
        <p:sp>
          <p:nvSpPr>
            <p:cNvPr id="4988" name="object 4988"/>
            <p:cNvSpPr/>
            <p:nvPr/>
          </p:nvSpPr>
          <p:spPr>
            <a:xfrm>
              <a:off x="11080242" y="2889884"/>
              <a:ext cx="16510" cy="12065"/>
            </a:xfrm>
            <a:custGeom>
              <a:avLst/>
              <a:gdLst/>
              <a:ahLst/>
              <a:cxnLst/>
              <a:rect l="l" t="t" r="r" b="b"/>
              <a:pathLst>
                <a:path w="16509" h="12064">
                  <a:moveTo>
                    <a:pt x="0" y="0"/>
                  </a:moveTo>
                  <a:lnTo>
                    <a:pt x="16382" y="11810"/>
                  </a:lnTo>
                </a:path>
              </a:pathLst>
            </a:custGeom>
            <a:ln w="3175">
              <a:solidFill>
                <a:srgbClr val="000000"/>
              </a:solidFill>
            </a:ln>
          </p:spPr>
          <p:txBody>
            <a:bodyPr wrap="square" lIns="0" tIns="0" rIns="0" bIns="0" rtlCol="0"/>
            <a:lstStyle/>
            <a:p>
              <a:endParaRPr sz="1227"/>
            </a:p>
          </p:txBody>
        </p:sp>
        <p:sp>
          <p:nvSpPr>
            <p:cNvPr id="4989" name="object 4989"/>
            <p:cNvSpPr/>
            <p:nvPr/>
          </p:nvSpPr>
          <p:spPr>
            <a:xfrm>
              <a:off x="11082528" y="2886836"/>
              <a:ext cx="17145" cy="12065"/>
            </a:xfrm>
            <a:custGeom>
              <a:avLst/>
              <a:gdLst/>
              <a:ahLst/>
              <a:cxnLst/>
              <a:rect l="l" t="t" r="r" b="b"/>
              <a:pathLst>
                <a:path w="17145" h="12064">
                  <a:moveTo>
                    <a:pt x="0" y="0"/>
                  </a:moveTo>
                  <a:lnTo>
                    <a:pt x="16763" y="11810"/>
                  </a:lnTo>
                </a:path>
              </a:pathLst>
            </a:custGeom>
            <a:ln w="3175">
              <a:solidFill>
                <a:srgbClr val="000000"/>
              </a:solidFill>
            </a:ln>
          </p:spPr>
          <p:txBody>
            <a:bodyPr wrap="square" lIns="0" tIns="0" rIns="0" bIns="0" rtlCol="0"/>
            <a:lstStyle/>
            <a:p>
              <a:endParaRPr sz="1227"/>
            </a:p>
          </p:txBody>
        </p:sp>
        <p:sp>
          <p:nvSpPr>
            <p:cNvPr id="4990" name="object 4990"/>
            <p:cNvSpPr/>
            <p:nvPr/>
          </p:nvSpPr>
          <p:spPr>
            <a:xfrm>
              <a:off x="11052809" y="2905505"/>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4991" name="object 4991"/>
            <p:cNvSpPr/>
            <p:nvPr/>
          </p:nvSpPr>
          <p:spPr>
            <a:xfrm>
              <a:off x="11058906" y="2889884"/>
              <a:ext cx="16510" cy="12065"/>
            </a:xfrm>
            <a:custGeom>
              <a:avLst/>
              <a:gdLst/>
              <a:ahLst/>
              <a:cxnLst/>
              <a:rect l="l" t="t" r="r" b="b"/>
              <a:pathLst>
                <a:path w="16509" h="12064">
                  <a:moveTo>
                    <a:pt x="16382" y="0"/>
                  </a:moveTo>
                  <a:lnTo>
                    <a:pt x="0" y="11810"/>
                  </a:lnTo>
                </a:path>
              </a:pathLst>
            </a:custGeom>
            <a:ln w="3175">
              <a:solidFill>
                <a:srgbClr val="000000"/>
              </a:solidFill>
            </a:ln>
          </p:spPr>
          <p:txBody>
            <a:bodyPr wrap="square" lIns="0" tIns="0" rIns="0" bIns="0" rtlCol="0"/>
            <a:lstStyle/>
            <a:p>
              <a:endParaRPr sz="1227"/>
            </a:p>
          </p:txBody>
        </p:sp>
        <p:sp>
          <p:nvSpPr>
            <p:cNvPr id="4992" name="object 4992"/>
            <p:cNvSpPr/>
            <p:nvPr/>
          </p:nvSpPr>
          <p:spPr>
            <a:xfrm>
              <a:off x="11056239" y="2886836"/>
              <a:ext cx="17145" cy="12065"/>
            </a:xfrm>
            <a:custGeom>
              <a:avLst/>
              <a:gdLst/>
              <a:ahLst/>
              <a:cxnLst/>
              <a:rect l="l" t="t" r="r" b="b"/>
              <a:pathLst>
                <a:path w="17145" h="12064">
                  <a:moveTo>
                    <a:pt x="16763" y="0"/>
                  </a:moveTo>
                  <a:lnTo>
                    <a:pt x="0" y="11810"/>
                  </a:lnTo>
                </a:path>
              </a:pathLst>
            </a:custGeom>
            <a:ln w="3175">
              <a:solidFill>
                <a:srgbClr val="000000"/>
              </a:solidFill>
            </a:ln>
          </p:spPr>
          <p:txBody>
            <a:bodyPr wrap="square" lIns="0" tIns="0" rIns="0" bIns="0" rtlCol="0"/>
            <a:lstStyle/>
            <a:p>
              <a:endParaRPr sz="1227"/>
            </a:p>
          </p:txBody>
        </p:sp>
        <p:sp>
          <p:nvSpPr>
            <p:cNvPr id="4993" name="object 4993"/>
            <p:cNvSpPr/>
            <p:nvPr/>
          </p:nvSpPr>
          <p:spPr>
            <a:xfrm>
              <a:off x="11057001" y="2905124"/>
              <a:ext cx="0" cy="635"/>
            </a:xfrm>
            <a:custGeom>
              <a:avLst/>
              <a:gdLst/>
              <a:ahLst/>
              <a:cxnLst/>
              <a:rect l="l" t="t" r="r" b="b"/>
              <a:pathLst>
                <a:path h="635">
                  <a:moveTo>
                    <a:pt x="0" y="0"/>
                  </a:moveTo>
                  <a:lnTo>
                    <a:pt x="0" y="380"/>
                  </a:lnTo>
                </a:path>
              </a:pathLst>
            </a:custGeom>
            <a:ln w="3175">
              <a:solidFill>
                <a:srgbClr val="000000"/>
              </a:solidFill>
            </a:ln>
          </p:spPr>
          <p:txBody>
            <a:bodyPr wrap="square" lIns="0" tIns="0" rIns="0" bIns="0" rtlCol="0"/>
            <a:lstStyle/>
            <a:p>
              <a:endParaRPr sz="1227"/>
            </a:p>
          </p:txBody>
        </p:sp>
        <p:sp>
          <p:nvSpPr>
            <p:cNvPr id="4994" name="object 4994"/>
            <p:cNvSpPr/>
            <p:nvPr/>
          </p:nvSpPr>
          <p:spPr>
            <a:xfrm>
              <a:off x="10984641" y="2884794"/>
              <a:ext cx="9525" cy="2540"/>
            </a:xfrm>
            <a:custGeom>
              <a:avLst/>
              <a:gdLst/>
              <a:ahLst/>
              <a:cxnLst/>
              <a:rect l="l" t="t" r="r" b="b"/>
              <a:pathLst>
                <a:path w="9525" h="2539">
                  <a:moveTo>
                    <a:pt x="9456" y="2004"/>
                  </a:moveTo>
                  <a:lnTo>
                    <a:pt x="6621" y="0"/>
                  </a:lnTo>
                  <a:lnTo>
                    <a:pt x="2834" y="0"/>
                  </a:lnTo>
                  <a:lnTo>
                    <a:pt x="0" y="2004"/>
                  </a:lnTo>
                </a:path>
              </a:pathLst>
            </a:custGeom>
            <a:ln w="3175">
              <a:solidFill>
                <a:srgbClr val="000000"/>
              </a:solidFill>
            </a:ln>
          </p:spPr>
          <p:txBody>
            <a:bodyPr wrap="square" lIns="0" tIns="0" rIns="0" bIns="0" rtlCol="0"/>
            <a:lstStyle/>
            <a:p>
              <a:endParaRPr sz="1227"/>
            </a:p>
          </p:txBody>
        </p:sp>
        <p:sp>
          <p:nvSpPr>
            <p:cNvPr id="4995" name="object 4995"/>
            <p:cNvSpPr/>
            <p:nvPr/>
          </p:nvSpPr>
          <p:spPr>
            <a:xfrm>
              <a:off x="11010484" y="2898625"/>
              <a:ext cx="3810" cy="6985"/>
            </a:xfrm>
            <a:custGeom>
              <a:avLst/>
              <a:gdLst/>
              <a:ahLst/>
              <a:cxnLst/>
              <a:rect l="l" t="t" r="r" b="b"/>
              <a:pathLst>
                <a:path w="3809" h="6985">
                  <a:moveTo>
                    <a:pt x="3463" y="6690"/>
                  </a:moveTo>
                  <a:lnTo>
                    <a:pt x="3463" y="4030"/>
                  </a:lnTo>
                  <a:lnTo>
                    <a:pt x="2171" y="1535"/>
                  </a:lnTo>
                  <a:lnTo>
                    <a:pt x="0" y="0"/>
                  </a:lnTo>
                </a:path>
              </a:pathLst>
            </a:custGeom>
            <a:ln w="3175">
              <a:solidFill>
                <a:srgbClr val="000000"/>
              </a:solidFill>
            </a:ln>
          </p:spPr>
          <p:txBody>
            <a:bodyPr wrap="square" lIns="0" tIns="0" rIns="0" bIns="0" rtlCol="0"/>
            <a:lstStyle/>
            <a:p>
              <a:endParaRPr sz="1227"/>
            </a:p>
          </p:txBody>
        </p:sp>
        <p:sp>
          <p:nvSpPr>
            <p:cNvPr id="4996" name="object 4996"/>
            <p:cNvSpPr/>
            <p:nvPr/>
          </p:nvSpPr>
          <p:spPr>
            <a:xfrm>
              <a:off x="10964422" y="2898609"/>
              <a:ext cx="3810" cy="6985"/>
            </a:xfrm>
            <a:custGeom>
              <a:avLst/>
              <a:gdLst/>
              <a:ahLst/>
              <a:cxnLst/>
              <a:rect l="l" t="t" r="r" b="b"/>
              <a:pathLst>
                <a:path w="3809" h="6985">
                  <a:moveTo>
                    <a:pt x="3463" y="0"/>
                  </a:moveTo>
                  <a:lnTo>
                    <a:pt x="1295" y="1535"/>
                  </a:lnTo>
                  <a:lnTo>
                    <a:pt x="0" y="4030"/>
                  </a:lnTo>
                  <a:lnTo>
                    <a:pt x="0" y="6690"/>
                  </a:lnTo>
                </a:path>
              </a:pathLst>
            </a:custGeom>
            <a:ln w="3175">
              <a:solidFill>
                <a:srgbClr val="000000"/>
              </a:solidFill>
            </a:ln>
          </p:spPr>
          <p:txBody>
            <a:bodyPr wrap="square" lIns="0" tIns="0" rIns="0" bIns="0" rtlCol="0"/>
            <a:lstStyle/>
            <a:p>
              <a:endParaRPr sz="1227"/>
            </a:p>
          </p:txBody>
        </p:sp>
        <p:sp>
          <p:nvSpPr>
            <p:cNvPr id="4997" name="object 4997"/>
            <p:cNvSpPr/>
            <p:nvPr/>
          </p:nvSpPr>
          <p:spPr>
            <a:xfrm>
              <a:off x="10987091" y="2888890"/>
              <a:ext cx="5080" cy="1270"/>
            </a:xfrm>
            <a:custGeom>
              <a:avLst/>
              <a:gdLst/>
              <a:ahLst/>
              <a:cxnLst/>
              <a:rect l="l" t="t" r="r" b="b"/>
              <a:pathLst>
                <a:path w="5079" h="1269">
                  <a:moveTo>
                    <a:pt x="4568" y="956"/>
                  </a:moveTo>
                  <a:lnTo>
                    <a:pt x="3200" y="0"/>
                  </a:lnTo>
                  <a:lnTo>
                    <a:pt x="1371" y="0"/>
                  </a:lnTo>
                  <a:lnTo>
                    <a:pt x="0" y="956"/>
                  </a:lnTo>
                </a:path>
              </a:pathLst>
            </a:custGeom>
            <a:ln w="3175">
              <a:solidFill>
                <a:srgbClr val="000000"/>
              </a:solidFill>
            </a:ln>
          </p:spPr>
          <p:txBody>
            <a:bodyPr wrap="square" lIns="0" tIns="0" rIns="0" bIns="0" rtlCol="0"/>
            <a:lstStyle/>
            <a:p>
              <a:endParaRPr sz="1227"/>
            </a:p>
          </p:txBody>
        </p:sp>
        <p:sp>
          <p:nvSpPr>
            <p:cNvPr id="4998" name="object 4998"/>
            <p:cNvSpPr/>
            <p:nvPr/>
          </p:nvSpPr>
          <p:spPr>
            <a:xfrm>
              <a:off x="11008046" y="2901650"/>
              <a:ext cx="1905" cy="3810"/>
            </a:xfrm>
            <a:custGeom>
              <a:avLst/>
              <a:gdLst/>
              <a:ahLst/>
              <a:cxnLst/>
              <a:rect l="l" t="t" r="r" b="b"/>
              <a:pathLst>
                <a:path w="1904" h="3810">
                  <a:moveTo>
                    <a:pt x="1710" y="3284"/>
                  </a:moveTo>
                  <a:lnTo>
                    <a:pt x="1710" y="1973"/>
                  </a:lnTo>
                  <a:lnTo>
                    <a:pt x="1070" y="746"/>
                  </a:lnTo>
                  <a:lnTo>
                    <a:pt x="0" y="0"/>
                  </a:lnTo>
                </a:path>
              </a:pathLst>
            </a:custGeom>
            <a:ln w="3175">
              <a:solidFill>
                <a:srgbClr val="000000"/>
              </a:solidFill>
            </a:ln>
          </p:spPr>
          <p:txBody>
            <a:bodyPr wrap="square" lIns="0" tIns="0" rIns="0" bIns="0" rtlCol="0"/>
            <a:lstStyle/>
            <a:p>
              <a:endParaRPr sz="1227"/>
            </a:p>
          </p:txBody>
        </p:sp>
        <p:sp>
          <p:nvSpPr>
            <p:cNvPr id="4999" name="object 4999"/>
            <p:cNvSpPr/>
            <p:nvPr/>
          </p:nvSpPr>
          <p:spPr>
            <a:xfrm>
              <a:off x="10968612" y="2901657"/>
              <a:ext cx="1905" cy="3810"/>
            </a:xfrm>
            <a:custGeom>
              <a:avLst/>
              <a:gdLst/>
              <a:ahLst/>
              <a:cxnLst/>
              <a:rect l="l" t="t" r="r" b="b"/>
              <a:pathLst>
                <a:path w="1904" h="3810">
                  <a:moveTo>
                    <a:pt x="1710" y="0"/>
                  </a:moveTo>
                  <a:lnTo>
                    <a:pt x="636" y="746"/>
                  </a:lnTo>
                  <a:lnTo>
                    <a:pt x="0" y="1973"/>
                  </a:lnTo>
                  <a:lnTo>
                    <a:pt x="0" y="3284"/>
                  </a:lnTo>
                </a:path>
              </a:pathLst>
            </a:custGeom>
            <a:ln w="3175">
              <a:solidFill>
                <a:srgbClr val="000000"/>
              </a:solidFill>
            </a:ln>
          </p:spPr>
          <p:txBody>
            <a:bodyPr wrap="square" lIns="0" tIns="0" rIns="0" bIns="0" rtlCol="0"/>
            <a:lstStyle/>
            <a:p>
              <a:endParaRPr sz="1227"/>
            </a:p>
          </p:txBody>
        </p:sp>
        <p:sp>
          <p:nvSpPr>
            <p:cNvPr id="5000" name="object 5000"/>
            <p:cNvSpPr/>
            <p:nvPr/>
          </p:nvSpPr>
          <p:spPr>
            <a:xfrm>
              <a:off x="10964036" y="2919221"/>
              <a:ext cx="50165" cy="0"/>
            </a:xfrm>
            <a:custGeom>
              <a:avLst/>
              <a:gdLst/>
              <a:ahLst/>
              <a:cxnLst/>
              <a:rect l="l" t="t" r="r" b="b"/>
              <a:pathLst>
                <a:path w="50165">
                  <a:moveTo>
                    <a:pt x="0" y="0"/>
                  </a:moveTo>
                  <a:lnTo>
                    <a:pt x="49910" y="0"/>
                  </a:lnTo>
                </a:path>
              </a:pathLst>
            </a:custGeom>
            <a:ln w="3175">
              <a:solidFill>
                <a:srgbClr val="000000"/>
              </a:solidFill>
            </a:ln>
          </p:spPr>
          <p:txBody>
            <a:bodyPr wrap="square" lIns="0" tIns="0" rIns="0" bIns="0" rtlCol="0"/>
            <a:lstStyle/>
            <a:p>
              <a:endParaRPr sz="1227"/>
            </a:p>
          </p:txBody>
        </p:sp>
        <p:sp>
          <p:nvSpPr>
            <p:cNvPr id="5001" name="object 5001"/>
            <p:cNvSpPr/>
            <p:nvPr/>
          </p:nvSpPr>
          <p:spPr>
            <a:xfrm>
              <a:off x="10968228" y="2905505"/>
              <a:ext cx="41910" cy="0"/>
            </a:xfrm>
            <a:custGeom>
              <a:avLst/>
              <a:gdLst/>
              <a:ahLst/>
              <a:cxnLst/>
              <a:rect l="l" t="t" r="r" b="b"/>
              <a:pathLst>
                <a:path w="41909">
                  <a:moveTo>
                    <a:pt x="0" y="0"/>
                  </a:moveTo>
                  <a:lnTo>
                    <a:pt x="41528" y="0"/>
                  </a:lnTo>
                </a:path>
              </a:pathLst>
            </a:custGeom>
            <a:ln w="3175">
              <a:solidFill>
                <a:srgbClr val="000000"/>
              </a:solidFill>
            </a:ln>
          </p:spPr>
          <p:txBody>
            <a:bodyPr wrap="square" lIns="0" tIns="0" rIns="0" bIns="0" rtlCol="0"/>
            <a:lstStyle/>
            <a:p>
              <a:endParaRPr sz="1227"/>
            </a:p>
          </p:txBody>
        </p:sp>
        <p:sp>
          <p:nvSpPr>
            <p:cNvPr id="5002" name="object 5002"/>
            <p:cNvSpPr/>
            <p:nvPr/>
          </p:nvSpPr>
          <p:spPr>
            <a:xfrm>
              <a:off x="11013947" y="2905505"/>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5003" name="object 5003"/>
            <p:cNvSpPr/>
            <p:nvPr/>
          </p:nvSpPr>
          <p:spPr>
            <a:xfrm>
              <a:off x="11009756" y="2905124"/>
              <a:ext cx="0" cy="635"/>
            </a:xfrm>
            <a:custGeom>
              <a:avLst/>
              <a:gdLst/>
              <a:ahLst/>
              <a:cxnLst/>
              <a:rect l="l" t="t" r="r" b="b"/>
              <a:pathLst>
                <a:path h="635">
                  <a:moveTo>
                    <a:pt x="0" y="0"/>
                  </a:moveTo>
                  <a:lnTo>
                    <a:pt x="0" y="380"/>
                  </a:lnTo>
                </a:path>
              </a:pathLst>
            </a:custGeom>
            <a:ln w="3175">
              <a:solidFill>
                <a:srgbClr val="000000"/>
              </a:solidFill>
            </a:ln>
          </p:spPr>
          <p:txBody>
            <a:bodyPr wrap="square" lIns="0" tIns="0" rIns="0" bIns="0" rtlCol="0"/>
            <a:lstStyle/>
            <a:p>
              <a:endParaRPr sz="1227"/>
            </a:p>
          </p:txBody>
        </p:sp>
        <p:sp>
          <p:nvSpPr>
            <p:cNvPr id="5004" name="object 5004"/>
            <p:cNvSpPr/>
            <p:nvPr/>
          </p:nvSpPr>
          <p:spPr>
            <a:xfrm>
              <a:off x="10991469" y="2889884"/>
              <a:ext cx="16510" cy="12065"/>
            </a:xfrm>
            <a:custGeom>
              <a:avLst/>
              <a:gdLst/>
              <a:ahLst/>
              <a:cxnLst/>
              <a:rect l="l" t="t" r="r" b="b"/>
              <a:pathLst>
                <a:path w="16509" h="12064">
                  <a:moveTo>
                    <a:pt x="0" y="0"/>
                  </a:moveTo>
                  <a:lnTo>
                    <a:pt x="16382" y="11810"/>
                  </a:lnTo>
                </a:path>
              </a:pathLst>
            </a:custGeom>
            <a:ln w="3175">
              <a:solidFill>
                <a:srgbClr val="000000"/>
              </a:solidFill>
            </a:ln>
          </p:spPr>
          <p:txBody>
            <a:bodyPr wrap="square" lIns="0" tIns="0" rIns="0" bIns="0" rtlCol="0"/>
            <a:lstStyle/>
            <a:p>
              <a:endParaRPr sz="1227"/>
            </a:p>
          </p:txBody>
        </p:sp>
        <p:sp>
          <p:nvSpPr>
            <p:cNvPr id="5005" name="object 5005"/>
            <p:cNvSpPr/>
            <p:nvPr/>
          </p:nvSpPr>
          <p:spPr>
            <a:xfrm>
              <a:off x="10993755" y="2886836"/>
              <a:ext cx="17145" cy="12065"/>
            </a:xfrm>
            <a:custGeom>
              <a:avLst/>
              <a:gdLst/>
              <a:ahLst/>
              <a:cxnLst/>
              <a:rect l="l" t="t" r="r" b="b"/>
              <a:pathLst>
                <a:path w="17145" h="12064">
                  <a:moveTo>
                    <a:pt x="0" y="0"/>
                  </a:moveTo>
                  <a:lnTo>
                    <a:pt x="16763" y="11810"/>
                  </a:lnTo>
                </a:path>
              </a:pathLst>
            </a:custGeom>
            <a:ln w="3175">
              <a:solidFill>
                <a:srgbClr val="000000"/>
              </a:solidFill>
            </a:ln>
          </p:spPr>
          <p:txBody>
            <a:bodyPr wrap="square" lIns="0" tIns="0" rIns="0" bIns="0" rtlCol="0"/>
            <a:lstStyle/>
            <a:p>
              <a:endParaRPr sz="1227"/>
            </a:p>
          </p:txBody>
        </p:sp>
        <p:sp>
          <p:nvSpPr>
            <p:cNvPr id="5006" name="object 5006"/>
            <p:cNvSpPr/>
            <p:nvPr/>
          </p:nvSpPr>
          <p:spPr>
            <a:xfrm>
              <a:off x="10964036" y="2905505"/>
              <a:ext cx="0" cy="13970"/>
            </a:xfrm>
            <a:custGeom>
              <a:avLst/>
              <a:gdLst/>
              <a:ahLst/>
              <a:cxnLst/>
              <a:rect l="l" t="t" r="r" b="b"/>
              <a:pathLst>
                <a:path h="13969">
                  <a:moveTo>
                    <a:pt x="0" y="13715"/>
                  </a:moveTo>
                  <a:lnTo>
                    <a:pt x="0" y="0"/>
                  </a:lnTo>
                </a:path>
              </a:pathLst>
            </a:custGeom>
            <a:ln w="3175">
              <a:solidFill>
                <a:srgbClr val="000000"/>
              </a:solidFill>
            </a:ln>
          </p:spPr>
          <p:txBody>
            <a:bodyPr wrap="square" lIns="0" tIns="0" rIns="0" bIns="0" rtlCol="0"/>
            <a:lstStyle/>
            <a:p>
              <a:endParaRPr sz="1227"/>
            </a:p>
          </p:txBody>
        </p:sp>
        <p:sp>
          <p:nvSpPr>
            <p:cNvPr id="5007" name="object 5007"/>
            <p:cNvSpPr/>
            <p:nvPr/>
          </p:nvSpPr>
          <p:spPr>
            <a:xfrm>
              <a:off x="10970132" y="2889884"/>
              <a:ext cx="16510" cy="12065"/>
            </a:xfrm>
            <a:custGeom>
              <a:avLst/>
              <a:gdLst/>
              <a:ahLst/>
              <a:cxnLst/>
              <a:rect l="l" t="t" r="r" b="b"/>
              <a:pathLst>
                <a:path w="16509" h="12064">
                  <a:moveTo>
                    <a:pt x="16382" y="0"/>
                  </a:moveTo>
                  <a:lnTo>
                    <a:pt x="0" y="11810"/>
                  </a:lnTo>
                </a:path>
              </a:pathLst>
            </a:custGeom>
            <a:ln w="3175">
              <a:solidFill>
                <a:srgbClr val="000000"/>
              </a:solidFill>
            </a:ln>
          </p:spPr>
          <p:txBody>
            <a:bodyPr wrap="square" lIns="0" tIns="0" rIns="0" bIns="0" rtlCol="0"/>
            <a:lstStyle/>
            <a:p>
              <a:endParaRPr sz="1227"/>
            </a:p>
          </p:txBody>
        </p:sp>
        <p:sp>
          <p:nvSpPr>
            <p:cNvPr id="5008" name="object 5008"/>
            <p:cNvSpPr/>
            <p:nvPr/>
          </p:nvSpPr>
          <p:spPr>
            <a:xfrm>
              <a:off x="10967466" y="2886836"/>
              <a:ext cx="17145" cy="12065"/>
            </a:xfrm>
            <a:custGeom>
              <a:avLst/>
              <a:gdLst/>
              <a:ahLst/>
              <a:cxnLst/>
              <a:rect l="l" t="t" r="r" b="b"/>
              <a:pathLst>
                <a:path w="17145" h="12064">
                  <a:moveTo>
                    <a:pt x="16763" y="0"/>
                  </a:moveTo>
                  <a:lnTo>
                    <a:pt x="0" y="11810"/>
                  </a:lnTo>
                </a:path>
              </a:pathLst>
            </a:custGeom>
            <a:ln w="3175">
              <a:solidFill>
                <a:srgbClr val="000000"/>
              </a:solidFill>
            </a:ln>
          </p:spPr>
          <p:txBody>
            <a:bodyPr wrap="square" lIns="0" tIns="0" rIns="0" bIns="0" rtlCol="0"/>
            <a:lstStyle/>
            <a:p>
              <a:endParaRPr sz="1227"/>
            </a:p>
          </p:txBody>
        </p:sp>
        <p:sp>
          <p:nvSpPr>
            <p:cNvPr id="5009" name="object 5009"/>
            <p:cNvSpPr/>
            <p:nvPr/>
          </p:nvSpPr>
          <p:spPr>
            <a:xfrm>
              <a:off x="10968228" y="2905124"/>
              <a:ext cx="0" cy="635"/>
            </a:xfrm>
            <a:custGeom>
              <a:avLst/>
              <a:gdLst/>
              <a:ahLst/>
              <a:cxnLst/>
              <a:rect l="l" t="t" r="r" b="b"/>
              <a:pathLst>
                <a:path h="635">
                  <a:moveTo>
                    <a:pt x="0" y="0"/>
                  </a:moveTo>
                  <a:lnTo>
                    <a:pt x="0" y="380"/>
                  </a:lnTo>
                </a:path>
              </a:pathLst>
            </a:custGeom>
            <a:ln w="3175">
              <a:solidFill>
                <a:srgbClr val="000000"/>
              </a:solidFill>
            </a:ln>
          </p:spPr>
          <p:txBody>
            <a:bodyPr wrap="square" lIns="0" tIns="0" rIns="0" bIns="0" rtlCol="0"/>
            <a:lstStyle/>
            <a:p>
              <a:endParaRPr sz="1227"/>
            </a:p>
          </p:txBody>
        </p:sp>
        <p:sp>
          <p:nvSpPr>
            <p:cNvPr id="5010" name="object 5010"/>
            <p:cNvSpPr/>
            <p:nvPr/>
          </p:nvSpPr>
          <p:spPr>
            <a:xfrm>
              <a:off x="843728" y="9275448"/>
              <a:ext cx="4445" cy="4445"/>
            </a:xfrm>
            <a:custGeom>
              <a:avLst/>
              <a:gdLst/>
              <a:ahLst/>
              <a:cxnLst/>
              <a:rect l="l" t="t" r="r" b="b"/>
              <a:pathLst>
                <a:path w="4444" h="4445">
                  <a:moveTo>
                    <a:pt x="3996" y="3996"/>
                  </a:moveTo>
                  <a:lnTo>
                    <a:pt x="3996" y="1790"/>
                  </a:lnTo>
                  <a:lnTo>
                    <a:pt x="2209" y="0"/>
                  </a:lnTo>
                  <a:lnTo>
                    <a:pt x="0" y="0"/>
                  </a:lnTo>
                </a:path>
              </a:pathLst>
            </a:custGeom>
            <a:ln w="3175">
              <a:solidFill>
                <a:srgbClr val="000000"/>
              </a:solidFill>
            </a:ln>
          </p:spPr>
          <p:txBody>
            <a:bodyPr wrap="square" lIns="0" tIns="0" rIns="0" bIns="0" rtlCol="0"/>
            <a:lstStyle/>
            <a:p>
              <a:endParaRPr sz="1227"/>
            </a:p>
          </p:txBody>
        </p:sp>
        <p:sp>
          <p:nvSpPr>
            <p:cNvPr id="5011" name="object 5011"/>
            <p:cNvSpPr/>
            <p:nvPr/>
          </p:nvSpPr>
          <p:spPr>
            <a:xfrm>
              <a:off x="776859" y="9275444"/>
              <a:ext cx="66675" cy="0"/>
            </a:xfrm>
            <a:custGeom>
              <a:avLst/>
              <a:gdLst/>
              <a:ahLst/>
              <a:cxnLst/>
              <a:rect l="l" t="t" r="r" b="b"/>
              <a:pathLst>
                <a:path w="66675">
                  <a:moveTo>
                    <a:pt x="66674" y="0"/>
                  </a:moveTo>
                  <a:lnTo>
                    <a:pt x="0" y="0"/>
                  </a:lnTo>
                </a:path>
              </a:pathLst>
            </a:custGeom>
            <a:ln w="3175">
              <a:solidFill>
                <a:srgbClr val="000000"/>
              </a:solidFill>
            </a:ln>
          </p:spPr>
          <p:txBody>
            <a:bodyPr wrap="square" lIns="0" tIns="0" rIns="0" bIns="0" rtlCol="0"/>
            <a:lstStyle/>
            <a:p>
              <a:endParaRPr sz="1227"/>
            </a:p>
          </p:txBody>
        </p:sp>
        <p:sp>
          <p:nvSpPr>
            <p:cNvPr id="5012" name="object 5012"/>
            <p:cNvSpPr/>
            <p:nvPr/>
          </p:nvSpPr>
          <p:spPr>
            <a:xfrm>
              <a:off x="773052" y="9275444"/>
              <a:ext cx="4445" cy="4445"/>
            </a:xfrm>
            <a:custGeom>
              <a:avLst/>
              <a:gdLst/>
              <a:ahLst/>
              <a:cxnLst/>
              <a:rect l="l" t="t" r="r" b="b"/>
              <a:pathLst>
                <a:path w="4445" h="4445">
                  <a:moveTo>
                    <a:pt x="3996" y="0"/>
                  </a:moveTo>
                  <a:lnTo>
                    <a:pt x="1790" y="0"/>
                  </a:lnTo>
                  <a:lnTo>
                    <a:pt x="0" y="1786"/>
                  </a:lnTo>
                  <a:lnTo>
                    <a:pt x="0" y="3996"/>
                  </a:lnTo>
                </a:path>
              </a:pathLst>
            </a:custGeom>
            <a:ln w="3175">
              <a:solidFill>
                <a:srgbClr val="000000"/>
              </a:solidFill>
            </a:ln>
          </p:spPr>
          <p:txBody>
            <a:bodyPr wrap="square" lIns="0" tIns="0" rIns="0" bIns="0" rtlCol="0"/>
            <a:lstStyle/>
            <a:p>
              <a:endParaRPr sz="1227"/>
            </a:p>
          </p:txBody>
        </p:sp>
        <p:sp>
          <p:nvSpPr>
            <p:cNvPr id="5013" name="object 5013"/>
            <p:cNvSpPr/>
            <p:nvPr/>
          </p:nvSpPr>
          <p:spPr>
            <a:xfrm>
              <a:off x="772668" y="9279636"/>
              <a:ext cx="0" cy="66675"/>
            </a:xfrm>
            <a:custGeom>
              <a:avLst/>
              <a:gdLst/>
              <a:ahLst/>
              <a:cxnLst/>
              <a:rect l="l" t="t" r="r" b="b"/>
              <a:pathLst>
                <a:path h="66675">
                  <a:moveTo>
                    <a:pt x="0" y="0"/>
                  </a:moveTo>
                  <a:lnTo>
                    <a:pt x="0" y="66293"/>
                  </a:lnTo>
                </a:path>
              </a:pathLst>
            </a:custGeom>
            <a:ln w="3175">
              <a:solidFill>
                <a:srgbClr val="000000"/>
              </a:solidFill>
            </a:ln>
          </p:spPr>
          <p:txBody>
            <a:bodyPr wrap="square" lIns="0" tIns="0" rIns="0" bIns="0" rtlCol="0"/>
            <a:lstStyle/>
            <a:p>
              <a:endParaRPr sz="1227"/>
            </a:p>
          </p:txBody>
        </p:sp>
        <p:sp>
          <p:nvSpPr>
            <p:cNvPr id="5014" name="object 5014"/>
            <p:cNvSpPr/>
            <p:nvPr/>
          </p:nvSpPr>
          <p:spPr>
            <a:xfrm>
              <a:off x="773049" y="9345739"/>
              <a:ext cx="4445" cy="4445"/>
            </a:xfrm>
            <a:custGeom>
              <a:avLst/>
              <a:gdLst/>
              <a:ahLst/>
              <a:cxnLst/>
              <a:rect l="l" t="t" r="r" b="b"/>
              <a:pathLst>
                <a:path w="4445" h="4445">
                  <a:moveTo>
                    <a:pt x="0" y="0"/>
                  </a:moveTo>
                  <a:lnTo>
                    <a:pt x="0" y="2205"/>
                  </a:lnTo>
                  <a:lnTo>
                    <a:pt x="1786" y="3996"/>
                  </a:lnTo>
                  <a:lnTo>
                    <a:pt x="3996" y="3996"/>
                  </a:lnTo>
                </a:path>
              </a:pathLst>
            </a:custGeom>
            <a:ln w="3175">
              <a:solidFill>
                <a:srgbClr val="000000"/>
              </a:solidFill>
            </a:ln>
          </p:spPr>
          <p:txBody>
            <a:bodyPr wrap="square" lIns="0" tIns="0" rIns="0" bIns="0" rtlCol="0"/>
            <a:lstStyle/>
            <a:p>
              <a:endParaRPr sz="1227"/>
            </a:p>
          </p:txBody>
        </p:sp>
        <p:sp>
          <p:nvSpPr>
            <p:cNvPr id="5015" name="object 5015"/>
            <p:cNvSpPr/>
            <p:nvPr/>
          </p:nvSpPr>
          <p:spPr>
            <a:xfrm>
              <a:off x="776859" y="9350120"/>
              <a:ext cx="66675" cy="0"/>
            </a:xfrm>
            <a:custGeom>
              <a:avLst/>
              <a:gdLst/>
              <a:ahLst/>
              <a:cxnLst/>
              <a:rect l="l" t="t" r="r" b="b"/>
              <a:pathLst>
                <a:path w="66675">
                  <a:moveTo>
                    <a:pt x="0" y="0"/>
                  </a:moveTo>
                  <a:lnTo>
                    <a:pt x="66674" y="0"/>
                  </a:lnTo>
                </a:path>
              </a:pathLst>
            </a:custGeom>
            <a:ln w="3175">
              <a:solidFill>
                <a:srgbClr val="000000"/>
              </a:solidFill>
            </a:ln>
          </p:spPr>
          <p:txBody>
            <a:bodyPr wrap="square" lIns="0" tIns="0" rIns="0" bIns="0" rtlCol="0"/>
            <a:lstStyle/>
            <a:p>
              <a:endParaRPr sz="1227"/>
            </a:p>
          </p:txBody>
        </p:sp>
        <p:sp>
          <p:nvSpPr>
            <p:cNvPr id="5016" name="object 5016"/>
            <p:cNvSpPr/>
            <p:nvPr/>
          </p:nvSpPr>
          <p:spPr>
            <a:xfrm>
              <a:off x="843724" y="9345742"/>
              <a:ext cx="4445" cy="4445"/>
            </a:xfrm>
            <a:custGeom>
              <a:avLst/>
              <a:gdLst/>
              <a:ahLst/>
              <a:cxnLst/>
              <a:rect l="l" t="t" r="r" b="b"/>
              <a:pathLst>
                <a:path w="4444" h="4445">
                  <a:moveTo>
                    <a:pt x="0" y="3996"/>
                  </a:moveTo>
                  <a:lnTo>
                    <a:pt x="2205" y="3996"/>
                  </a:lnTo>
                  <a:lnTo>
                    <a:pt x="3996" y="2209"/>
                  </a:lnTo>
                  <a:lnTo>
                    <a:pt x="3996" y="0"/>
                  </a:lnTo>
                </a:path>
              </a:pathLst>
            </a:custGeom>
            <a:ln w="3175">
              <a:solidFill>
                <a:srgbClr val="000000"/>
              </a:solidFill>
            </a:ln>
          </p:spPr>
          <p:txBody>
            <a:bodyPr wrap="square" lIns="0" tIns="0" rIns="0" bIns="0" rtlCol="0"/>
            <a:lstStyle/>
            <a:p>
              <a:endParaRPr sz="1227"/>
            </a:p>
          </p:txBody>
        </p:sp>
        <p:sp>
          <p:nvSpPr>
            <p:cNvPr id="5017" name="object 5017"/>
            <p:cNvSpPr/>
            <p:nvPr/>
          </p:nvSpPr>
          <p:spPr>
            <a:xfrm>
              <a:off x="851915" y="9271253"/>
              <a:ext cx="0" cy="83185"/>
            </a:xfrm>
            <a:custGeom>
              <a:avLst/>
              <a:gdLst/>
              <a:ahLst/>
              <a:cxnLst/>
              <a:rect l="l" t="t" r="r" b="b"/>
              <a:pathLst>
                <a:path h="83184">
                  <a:moveTo>
                    <a:pt x="0" y="83057"/>
                  </a:moveTo>
                  <a:lnTo>
                    <a:pt x="0" y="0"/>
                  </a:lnTo>
                </a:path>
              </a:pathLst>
            </a:custGeom>
            <a:ln w="3175">
              <a:solidFill>
                <a:srgbClr val="000000"/>
              </a:solidFill>
            </a:ln>
          </p:spPr>
          <p:txBody>
            <a:bodyPr wrap="square" lIns="0" tIns="0" rIns="0" bIns="0" rtlCol="0"/>
            <a:lstStyle/>
            <a:p>
              <a:endParaRPr sz="1227"/>
            </a:p>
          </p:txBody>
        </p:sp>
        <p:sp>
          <p:nvSpPr>
            <p:cNvPr id="5018" name="object 5018"/>
            <p:cNvSpPr/>
            <p:nvPr/>
          </p:nvSpPr>
          <p:spPr>
            <a:xfrm>
              <a:off x="768477" y="9271253"/>
              <a:ext cx="83820" cy="0"/>
            </a:xfrm>
            <a:custGeom>
              <a:avLst/>
              <a:gdLst/>
              <a:ahLst/>
              <a:cxnLst/>
              <a:rect l="l" t="t" r="r" b="b"/>
              <a:pathLst>
                <a:path w="83819">
                  <a:moveTo>
                    <a:pt x="83438" y="0"/>
                  </a:moveTo>
                  <a:lnTo>
                    <a:pt x="0" y="0"/>
                  </a:lnTo>
                </a:path>
              </a:pathLst>
            </a:custGeom>
            <a:ln w="3175">
              <a:solidFill>
                <a:srgbClr val="000000"/>
              </a:solidFill>
            </a:ln>
          </p:spPr>
          <p:txBody>
            <a:bodyPr wrap="square" lIns="0" tIns="0" rIns="0" bIns="0" rtlCol="0"/>
            <a:lstStyle/>
            <a:p>
              <a:endParaRPr sz="1227"/>
            </a:p>
          </p:txBody>
        </p:sp>
        <p:sp>
          <p:nvSpPr>
            <p:cNvPr id="5019" name="object 5019"/>
            <p:cNvSpPr/>
            <p:nvPr/>
          </p:nvSpPr>
          <p:spPr>
            <a:xfrm>
              <a:off x="768477" y="9271253"/>
              <a:ext cx="0" cy="83185"/>
            </a:xfrm>
            <a:custGeom>
              <a:avLst/>
              <a:gdLst/>
              <a:ahLst/>
              <a:cxnLst/>
              <a:rect l="l" t="t" r="r" b="b"/>
              <a:pathLst>
                <a:path h="83184">
                  <a:moveTo>
                    <a:pt x="0" y="0"/>
                  </a:moveTo>
                  <a:lnTo>
                    <a:pt x="0" y="83057"/>
                  </a:lnTo>
                </a:path>
              </a:pathLst>
            </a:custGeom>
            <a:ln w="3175">
              <a:solidFill>
                <a:srgbClr val="000000"/>
              </a:solidFill>
            </a:ln>
          </p:spPr>
          <p:txBody>
            <a:bodyPr wrap="square" lIns="0" tIns="0" rIns="0" bIns="0" rtlCol="0"/>
            <a:lstStyle/>
            <a:p>
              <a:endParaRPr sz="1227"/>
            </a:p>
          </p:txBody>
        </p:sp>
        <p:sp>
          <p:nvSpPr>
            <p:cNvPr id="5020" name="object 5020"/>
            <p:cNvSpPr/>
            <p:nvPr/>
          </p:nvSpPr>
          <p:spPr>
            <a:xfrm>
              <a:off x="768477" y="9354312"/>
              <a:ext cx="83820" cy="0"/>
            </a:xfrm>
            <a:custGeom>
              <a:avLst/>
              <a:gdLst/>
              <a:ahLst/>
              <a:cxnLst/>
              <a:rect l="l" t="t" r="r" b="b"/>
              <a:pathLst>
                <a:path w="83819">
                  <a:moveTo>
                    <a:pt x="0" y="0"/>
                  </a:moveTo>
                  <a:lnTo>
                    <a:pt x="83438" y="0"/>
                  </a:lnTo>
                </a:path>
              </a:pathLst>
            </a:custGeom>
            <a:ln w="3175">
              <a:solidFill>
                <a:srgbClr val="000000"/>
              </a:solidFill>
            </a:ln>
          </p:spPr>
          <p:txBody>
            <a:bodyPr wrap="square" lIns="0" tIns="0" rIns="0" bIns="0" rtlCol="0"/>
            <a:lstStyle/>
            <a:p>
              <a:endParaRPr sz="1227"/>
            </a:p>
          </p:txBody>
        </p:sp>
        <p:sp>
          <p:nvSpPr>
            <p:cNvPr id="5021" name="object 5021"/>
            <p:cNvSpPr/>
            <p:nvPr/>
          </p:nvSpPr>
          <p:spPr>
            <a:xfrm>
              <a:off x="7858886" y="2575559"/>
              <a:ext cx="0" cy="66675"/>
            </a:xfrm>
            <a:custGeom>
              <a:avLst/>
              <a:gdLst/>
              <a:ahLst/>
              <a:cxnLst/>
              <a:rect l="l" t="t" r="r" b="b"/>
              <a:pathLst>
                <a:path h="66675">
                  <a:moveTo>
                    <a:pt x="0" y="66293"/>
                  </a:moveTo>
                  <a:lnTo>
                    <a:pt x="0" y="0"/>
                  </a:lnTo>
                </a:path>
              </a:pathLst>
            </a:custGeom>
            <a:ln w="3175">
              <a:solidFill>
                <a:srgbClr val="000000"/>
              </a:solidFill>
            </a:ln>
          </p:spPr>
          <p:txBody>
            <a:bodyPr wrap="square" lIns="0" tIns="0" rIns="0" bIns="0" rtlCol="0"/>
            <a:lstStyle/>
            <a:p>
              <a:endParaRPr sz="1227"/>
            </a:p>
          </p:txBody>
        </p:sp>
        <p:sp>
          <p:nvSpPr>
            <p:cNvPr id="5022" name="object 5022"/>
            <p:cNvSpPr/>
            <p:nvPr/>
          </p:nvSpPr>
          <p:spPr>
            <a:xfrm>
              <a:off x="7854890" y="2571372"/>
              <a:ext cx="4445" cy="4445"/>
            </a:xfrm>
            <a:custGeom>
              <a:avLst/>
              <a:gdLst/>
              <a:ahLst/>
              <a:cxnLst/>
              <a:rect l="l" t="t" r="r" b="b"/>
              <a:pathLst>
                <a:path w="4445" h="4444">
                  <a:moveTo>
                    <a:pt x="3996" y="3996"/>
                  </a:moveTo>
                  <a:lnTo>
                    <a:pt x="3996" y="1790"/>
                  </a:lnTo>
                  <a:lnTo>
                    <a:pt x="2209" y="0"/>
                  </a:lnTo>
                  <a:lnTo>
                    <a:pt x="0" y="0"/>
                  </a:lnTo>
                </a:path>
              </a:pathLst>
            </a:custGeom>
            <a:ln w="3175">
              <a:solidFill>
                <a:srgbClr val="000000"/>
              </a:solidFill>
            </a:ln>
          </p:spPr>
          <p:txBody>
            <a:bodyPr wrap="square" lIns="0" tIns="0" rIns="0" bIns="0" rtlCol="0"/>
            <a:lstStyle/>
            <a:p>
              <a:endParaRPr sz="1227"/>
            </a:p>
          </p:txBody>
        </p:sp>
        <p:sp>
          <p:nvSpPr>
            <p:cNvPr id="5023" name="object 5023"/>
            <p:cNvSpPr/>
            <p:nvPr/>
          </p:nvSpPr>
          <p:spPr>
            <a:xfrm>
              <a:off x="7788020" y="2571368"/>
              <a:ext cx="66675" cy="0"/>
            </a:xfrm>
            <a:custGeom>
              <a:avLst/>
              <a:gdLst/>
              <a:ahLst/>
              <a:cxnLst/>
              <a:rect l="l" t="t" r="r" b="b"/>
              <a:pathLst>
                <a:path w="66675">
                  <a:moveTo>
                    <a:pt x="66674" y="0"/>
                  </a:moveTo>
                  <a:lnTo>
                    <a:pt x="0" y="0"/>
                  </a:lnTo>
                </a:path>
              </a:pathLst>
            </a:custGeom>
            <a:ln w="3175">
              <a:solidFill>
                <a:srgbClr val="000000"/>
              </a:solidFill>
            </a:ln>
          </p:spPr>
          <p:txBody>
            <a:bodyPr wrap="square" lIns="0" tIns="0" rIns="0" bIns="0" rtlCol="0"/>
            <a:lstStyle/>
            <a:p>
              <a:endParaRPr sz="1227"/>
            </a:p>
          </p:txBody>
        </p:sp>
        <p:sp>
          <p:nvSpPr>
            <p:cNvPr id="5024" name="object 5024"/>
            <p:cNvSpPr/>
            <p:nvPr/>
          </p:nvSpPr>
          <p:spPr>
            <a:xfrm>
              <a:off x="7784214" y="2571368"/>
              <a:ext cx="4445" cy="4445"/>
            </a:xfrm>
            <a:custGeom>
              <a:avLst/>
              <a:gdLst/>
              <a:ahLst/>
              <a:cxnLst/>
              <a:rect l="l" t="t" r="r" b="b"/>
              <a:pathLst>
                <a:path w="4445" h="4444">
                  <a:moveTo>
                    <a:pt x="3996" y="0"/>
                  </a:moveTo>
                  <a:lnTo>
                    <a:pt x="1790" y="0"/>
                  </a:lnTo>
                  <a:lnTo>
                    <a:pt x="0" y="1786"/>
                  </a:lnTo>
                  <a:lnTo>
                    <a:pt x="0" y="3996"/>
                  </a:lnTo>
                </a:path>
              </a:pathLst>
            </a:custGeom>
            <a:ln w="3175">
              <a:solidFill>
                <a:srgbClr val="000000"/>
              </a:solidFill>
            </a:ln>
          </p:spPr>
          <p:txBody>
            <a:bodyPr wrap="square" lIns="0" tIns="0" rIns="0" bIns="0" rtlCol="0"/>
            <a:lstStyle/>
            <a:p>
              <a:endParaRPr sz="1227"/>
            </a:p>
          </p:txBody>
        </p:sp>
        <p:sp>
          <p:nvSpPr>
            <p:cNvPr id="5025" name="object 5025"/>
            <p:cNvSpPr/>
            <p:nvPr/>
          </p:nvSpPr>
          <p:spPr>
            <a:xfrm>
              <a:off x="7784210" y="2575559"/>
              <a:ext cx="0" cy="66675"/>
            </a:xfrm>
            <a:custGeom>
              <a:avLst/>
              <a:gdLst/>
              <a:ahLst/>
              <a:cxnLst/>
              <a:rect l="l" t="t" r="r" b="b"/>
              <a:pathLst>
                <a:path h="66675">
                  <a:moveTo>
                    <a:pt x="0" y="0"/>
                  </a:moveTo>
                  <a:lnTo>
                    <a:pt x="0" y="66293"/>
                  </a:lnTo>
                </a:path>
              </a:pathLst>
            </a:custGeom>
            <a:ln w="3175">
              <a:solidFill>
                <a:srgbClr val="000000"/>
              </a:solidFill>
            </a:ln>
          </p:spPr>
          <p:txBody>
            <a:bodyPr wrap="square" lIns="0" tIns="0" rIns="0" bIns="0" rtlCol="0"/>
            <a:lstStyle/>
            <a:p>
              <a:endParaRPr sz="1227"/>
            </a:p>
          </p:txBody>
        </p:sp>
        <p:sp>
          <p:nvSpPr>
            <p:cNvPr id="5026" name="object 5026"/>
            <p:cNvSpPr/>
            <p:nvPr/>
          </p:nvSpPr>
          <p:spPr>
            <a:xfrm>
              <a:off x="7784210" y="2641663"/>
              <a:ext cx="4445" cy="4445"/>
            </a:xfrm>
            <a:custGeom>
              <a:avLst/>
              <a:gdLst/>
              <a:ahLst/>
              <a:cxnLst/>
              <a:rect l="l" t="t" r="r" b="b"/>
              <a:pathLst>
                <a:path w="4445" h="4444">
                  <a:moveTo>
                    <a:pt x="0" y="0"/>
                  </a:moveTo>
                  <a:lnTo>
                    <a:pt x="0" y="2205"/>
                  </a:lnTo>
                  <a:lnTo>
                    <a:pt x="1786" y="3996"/>
                  </a:lnTo>
                  <a:lnTo>
                    <a:pt x="3996" y="3996"/>
                  </a:lnTo>
                </a:path>
              </a:pathLst>
            </a:custGeom>
            <a:ln w="3175">
              <a:solidFill>
                <a:srgbClr val="000000"/>
              </a:solidFill>
            </a:ln>
          </p:spPr>
          <p:txBody>
            <a:bodyPr wrap="square" lIns="0" tIns="0" rIns="0" bIns="0" rtlCol="0"/>
            <a:lstStyle/>
            <a:p>
              <a:endParaRPr sz="1227"/>
            </a:p>
          </p:txBody>
        </p:sp>
        <p:sp>
          <p:nvSpPr>
            <p:cNvPr id="5027" name="object 5027"/>
            <p:cNvSpPr/>
            <p:nvPr/>
          </p:nvSpPr>
          <p:spPr>
            <a:xfrm>
              <a:off x="7788020" y="2646044"/>
              <a:ext cx="66675" cy="0"/>
            </a:xfrm>
            <a:custGeom>
              <a:avLst/>
              <a:gdLst/>
              <a:ahLst/>
              <a:cxnLst/>
              <a:rect l="l" t="t" r="r" b="b"/>
              <a:pathLst>
                <a:path w="66675">
                  <a:moveTo>
                    <a:pt x="0" y="0"/>
                  </a:moveTo>
                  <a:lnTo>
                    <a:pt x="66674" y="0"/>
                  </a:lnTo>
                </a:path>
              </a:pathLst>
            </a:custGeom>
            <a:ln w="3175">
              <a:solidFill>
                <a:srgbClr val="000000"/>
              </a:solidFill>
            </a:ln>
          </p:spPr>
          <p:txBody>
            <a:bodyPr wrap="square" lIns="0" tIns="0" rIns="0" bIns="0" rtlCol="0"/>
            <a:lstStyle/>
            <a:p>
              <a:endParaRPr sz="1227"/>
            </a:p>
          </p:txBody>
        </p:sp>
        <p:sp>
          <p:nvSpPr>
            <p:cNvPr id="5028" name="object 5028"/>
            <p:cNvSpPr/>
            <p:nvPr/>
          </p:nvSpPr>
          <p:spPr>
            <a:xfrm>
              <a:off x="7854886" y="2641667"/>
              <a:ext cx="4445" cy="4445"/>
            </a:xfrm>
            <a:custGeom>
              <a:avLst/>
              <a:gdLst/>
              <a:ahLst/>
              <a:cxnLst/>
              <a:rect l="l" t="t" r="r" b="b"/>
              <a:pathLst>
                <a:path w="4445" h="4444">
                  <a:moveTo>
                    <a:pt x="0" y="3996"/>
                  </a:moveTo>
                  <a:lnTo>
                    <a:pt x="2205" y="3996"/>
                  </a:lnTo>
                  <a:lnTo>
                    <a:pt x="3996" y="2209"/>
                  </a:lnTo>
                  <a:lnTo>
                    <a:pt x="3996" y="0"/>
                  </a:lnTo>
                </a:path>
              </a:pathLst>
            </a:custGeom>
            <a:ln w="3175">
              <a:solidFill>
                <a:srgbClr val="000000"/>
              </a:solidFill>
            </a:ln>
          </p:spPr>
          <p:txBody>
            <a:bodyPr wrap="square" lIns="0" tIns="0" rIns="0" bIns="0" rtlCol="0"/>
            <a:lstStyle/>
            <a:p>
              <a:endParaRPr sz="1227"/>
            </a:p>
          </p:txBody>
        </p:sp>
        <p:sp>
          <p:nvSpPr>
            <p:cNvPr id="5029" name="object 5029"/>
            <p:cNvSpPr/>
            <p:nvPr/>
          </p:nvSpPr>
          <p:spPr>
            <a:xfrm>
              <a:off x="7863078" y="2567177"/>
              <a:ext cx="0" cy="83185"/>
            </a:xfrm>
            <a:custGeom>
              <a:avLst/>
              <a:gdLst/>
              <a:ahLst/>
              <a:cxnLst/>
              <a:rect l="l" t="t" r="r" b="b"/>
              <a:pathLst>
                <a:path h="83185">
                  <a:moveTo>
                    <a:pt x="0" y="83057"/>
                  </a:moveTo>
                  <a:lnTo>
                    <a:pt x="0" y="0"/>
                  </a:lnTo>
                </a:path>
              </a:pathLst>
            </a:custGeom>
            <a:ln w="3175">
              <a:solidFill>
                <a:srgbClr val="000000"/>
              </a:solidFill>
            </a:ln>
          </p:spPr>
          <p:txBody>
            <a:bodyPr wrap="square" lIns="0" tIns="0" rIns="0" bIns="0" rtlCol="0"/>
            <a:lstStyle/>
            <a:p>
              <a:endParaRPr sz="1227"/>
            </a:p>
          </p:txBody>
        </p:sp>
        <p:sp>
          <p:nvSpPr>
            <p:cNvPr id="5030" name="object 5030"/>
            <p:cNvSpPr/>
            <p:nvPr/>
          </p:nvSpPr>
          <p:spPr>
            <a:xfrm>
              <a:off x="7780019" y="2567177"/>
              <a:ext cx="83185" cy="0"/>
            </a:xfrm>
            <a:custGeom>
              <a:avLst/>
              <a:gdLst/>
              <a:ahLst/>
              <a:cxnLst/>
              <a:rect l="l" t="t" r="r" b="b"/>
              <a:pathLst>
                <a:path w="83184">
                  <a:moveTo>
                    <a:pt x="83057" y="0"/>
                  </a:moveTo>
                  <a:lnTo>
                    <a:pt x="0" y="0"/>
                  </a:lnTo>
                </a:path>
              </a:pathLst>
            </a:custGeom>
            <a:ln w="3175">
              <a:solidFill>
                <a:srgbClr val="000000"/>
              </a:solidFill>
            </a:ln>
          </p:spPr>
          <p:txBody>
            <a:bodyPr wrap="square" lIns="0" tIns="0" rIns="0" bIns="0" rtlCol="0"/>
            <a:lstStyle/>
            <a:p>
              <a:endParaRPr sz="1227"/>
            </a:p>
          </p:txBody>
        </p:sp>
        <p:sp>
          <p:nvSpPr>
            <p:cNvPr id="5031" name="object 5031"/>
            <p:cNvSpPr/>
            <p:nvPr/>
          </p:nvSpPr>
          <p:spPr>
            <a:xfrm>
              <a:off x="7780019" y="2567177"/>
              <a:ext cx="0" cy="83185"/>
            </a:xfrm>
            <a:custGeom>
              <a:avLst/>
              <a:gdLst/>
              <a:ahLst/>
              <a:cxnLst/>
              <a:rect l="l" t="t" r="r" b="b"/>
              <a:pathLst>
                <a:path h="83185">
                  <a:moveTo>
                    <a:pt x="0" y="0"/>
                  </a:moveTo>
                  <a:lnTo>
                    <a:pt x="0" y="83057"/>
                  </a:lnTo>
                </a:path>
              </a:pathLst>
            </a:custGeom>
            <a:ln w="3175">
              <a:solidFill>
                <a:srgbClr val="000000"/>
              </a:solidFill>
            </a:ln>
          </p:spPr>
          <p:txBody>
            <a:bodyPr wrap="square" lIns="0" tIns="0" rIns="0" bIns="0" rtlCol="0"/>
            <a:lstStyle/>
            <a:p>
              <a:endParaRPr sz="1227"/>
            </a:p>
          </p:txBody>
        </p:sp>
        <p:sp>
          <p:nvSpPr>
            <p:cNvPr id="5032" name="object 5032"/>
            <p:cNvSpPr/>
            <p:nvPr/>
          </p:nvSpPr>
          <p:spPr>
            <a:xfrm>
              <a:off x="7780019" y="2650235"/>
              <a:ext cx="83185" cy="0"/>
            </a:xfrm>
            <a:custGeom>
              <a:avLst/>
              <a:gdLst/>
              <a:ahLst/>
              <a:cxnLst/>
              <a:rect l="l" t="t" r="r" b="b"/>
              <a:pathLst>
                <a:path w="83184">
                  <a:moveTo>
                    <a:pt x="0" y="0"/>
                  </a:moveTo>
                  <a:lnTo>
                    <a:pt x="83057" y="0"/>
                  </a:lnTo>
                </a:path>
              </a:pathLst>
            </a:custGeom>
            <a:ln w="3175">
              <a:solidFill>
                <a:srgbClr val="000000"/>
              </a:solidFill>
            </a:ln>
          </p:spPr>
          <p:txBody>
            <a:bodyPr wrap="square" lIns="0" tIns="0" rIns="0" bIns="0" rtlCol="0"/>
            <a:lstStyle/>
            <a:p>
              <a:endParaRPr sz="1227"/>
            </a:p>
          </p:txBody>
        </p:sp>
        <p:sp>
          <p:nvSpPr>
            <p:cNvPr id="5033" name="object 5033"/>
            <p:cNvSpPr/>
            <p:nvPr/>
          </p:nvSpPr>
          <p:spPr>
            <a:xfrm>
              <a:off x="389763" y="4653533"/>
              <a:ext cx="100330" cy="5715"/>
            </a:xfrm>
            <a:custGeom>
              <a:avLst/>
              <a:gdLst/>
              <a:ahLst/>
              <a:cxnLst/>
              <a:rect l="l" t="t" r="r" b="b"/>
              <a:pathLst>
                <a:path w="100329" h="5714">
                  <a:moveTo>
                    <a:pt x="99821" y="0"/>
                  </a:moveTo>
                  <a:lnTo>
                    <a:pt x="0" y="0"/>
                  </a:lnTo>
                  <a:lnTo>
                    <a:pt x="0" y="5333"/>
                  </a:lnTo>
                  <a:lnTo>
                    <a:pt x="99821" y="5333"/>
                  </a:lnTo>
                  <a:lnTo>
                    <a:pt x="99821" y="0"/>
                  </a:lnTo>
                  <a:close/>
                </a:path>
              </a:pathLst>
            </a:custGeom>
            <a:ln w="3175">
              <a:solidFill>
                <a:srgbClr val="000000"/>
              </a:solidFill>
            </a:ln>
          </p:spPr>
          <p:txBody>
            <a:bodyPr wrap="square" lIns="0" tIns="0" rIns="0" bIns="0" rtlCol="0"/>
            <a:lstStyle/>
            <a:p>
              <a:endParaRPr sz="1227"/>
            </a:p>
          </p:txBody>
        </p:sp>
        <p:sp>
          <p:nvSpPr>
            <p:cNvPr id="5034" name="object 5034"/>
            <p:cNvSpPr/>
            <p:nvPr/>
          </p:nvSpPr>
          <p:spPr>
            <a:xfrm>
              <a:off x="390147" y="4559045"/>
              <a:ext cx="99695" cy="99695"/>
            </a:xfrm>
            <a:custGeom>
              <a:avLst/>
              <a:gdLst/>
              <a:ahLst/>
              <a:cxnLst/>
              <a:rect l="l" t="t" r="r" b="b"/>
              <a:pathLst>
                <a:path w="99695" h="99695">
                  <a:moveTo>
                    <a:pt x="99627" y="0"/>
                  </a:moveTo>
                  <a:lnTo>
                    <a:pt x="60847" y="7829"/>
                  </a:lnTo>
                  <a:lnTo>
                    <a:pt x="29179" y="29181"/>
                  </a:lnTo>
                  <a:lnTo>
                    <a:pt x="7829" y="60849"/>
                  </a:lnTo>
                  <a:lnTo>
                    <a:pt x="0" y="99627"/>
                  </a:lnTo>
                </a:path>
              </a:pathLst>
            </a:custGeom>
            <a:ln w="3175">
              <a:solidFill>
                <a:srgbClr val="000000"/>
              </a:solidFill>
            </a:ln>
          </p:spPr>
          <p:txBody>
            <a:bodyPr wrap="square" lIns="0" tIns="0" rIns="0" bIns="0" rtlCol="0"/>
            <a:lstStyle/>
            <a:p>
              <a:endParaRPr sz="1227"/>
            </a:p>
          </p:txBody>
        </p:sp>
        <p:sp>
          <p:nvSpPr>
            <p:cNvPr id="5035" name="object 5035"/>
            <p:cNvSpPr/>
            <p:nvPr/>
          </p:nvSpPr>
          <p:spPr>
            <a:xfrm>
              <a:off x="501777" y="4658867"/>
              <a:ext cx="0" cy="4445"/>
            </a:xfrm>
            <a:custGeom>
              <a:avLst/>
              <a:gdLst/>
              <a:ahLst/>
              <a:cxnLst/>
              <a:rect l="l" t="t" r="r" b="b"/>
              <a:pathLst>
                <a:path h="4445">
                  <a:moveTo>
                    <a:pt x="0" y="0"/>
                  </a:moveTo>
                  <a:lnTo>
                    <a:pt x="0" y="4190"/>
                  </a:lnTo>
                </a:path>
              </a:pathLst>
            </a:custGeom>
            <a:ln w="3175">
              <a:solidFill>
                <a:srgbClr val="000000"/>
              </a:solidFill>
            </a:ln>
          </p:spPr>
          <p:txBody>
            <a:bodyPr wrap="square" lIns="0" tIns="0" rIns="0" bIns="0" rtlCol="0"/>
            <a:lstStyle/>
            <a:p>
              <a:endParaRPr sz="1227"/>
            </a:p>
          </p:txBody>
        </p:sp>
        <p:sp>
          <p:nvSpPr>
            <p:cNvPr id="5036" name="object 5036"/>
            <p:cNvSpPr/>
            <p:nvPr/>
          </p:nvSpPr>
          <p:spPr>
            <a:xfrm>
              <a:off x="477012" y="4663058"/>
              <a:ext cx="24765" cy="0"/>
            </a:xfrm>
            <a:custGeom>
              <a:avLst/>
              <a:gdLst/>
              <a:ahLst/>
              <a:cxnLst/>
              <a:rect l="l" t="t" r="r" b="b"/>
              <a:pathLst>
                <a:path w="24765">
                  <a:moveTo>
                    <a:pt x="24764" y="0"/>
                  </a:moveTo>
                  <a:lnTo>
                    <a:pt x="0" y="0"/>
                  </a:lnTo>
                </a:path>
              </a:pathLst>
            </a:custGeom>
            <a:ln w="3175">
              <a:solidFill>
                <a:srgbClr val="000000"/>
              </a:solidFill>
            </a:ln>
          </p:spPr>
          <p:txBody>
            <a:bodyPr wrap="square" lIns="0" tIns="0" rIns="0" bIns="0" rtlCol="0"/>
            <a:lstStyle/>
            <a:p>
              <a:endParaRPr sz="1227"/>
            </a:p>
          </p:txBody>
        </p:sp>
        <p:sp>
          <p:nvSpPr>
            <p:cNvPr id="5037" name="object 5037"/>
            <p:cNvSpPr/>
            <p:nvPr/>
          </p:nvSpPr>
          <p:spPr>
            <a:xfrm>
              <a:off x="477012" y="4658867"/>
              <a:ext cx="0" cy="4445"/>
            </a:xfrm>
            <a:custGeom>
              <a:avLst/>
              <a:gdLst/>
              <a:ahLst/>
              <a:cxnLst/>
              <a:rect l="l" t="t" r="r" b="b"/>
              <a:pathLst>
                <a:path h="4445">
                  <a:moveTo>
                    <a:pt x="0" y="4190"/>
                  </a:moveTo>
                  <a:lnTo>
                    <a:pt x="0" y="0"/>
                  </a:lnTo>
                </a:path>
              </a:pathLst>
            </a:custGeom>
            <a:ln w="3175">
              <a:solidFill>
                <a:srgbClr val="000000"/>
              </a:solidFill>
            </a:ln>
          </p:spPr>
          <p:txBody>
            <a:bodyPr wrap="square" lIns="0" tIns="0" rIns="0" bIns="0" rtlCol="0"/>
            <a:lstStyle/>
            <a:p>
              <a:endParaRPr sz="1227"/>
            </a:p>
          </p:txBody>
        </p:sp>
        <p:sp>
          <p:nvSpPr>
            <p:cNvPr id="5038" name="object 5038"/>
            <p:cNvSpPr/>
            <p:nvPr/>
          </p:nvSpPr>
          <p:spPr>
            <a:xfrm>
              <a:off x="477012" y="4658867"/>
              <a:ext cx="24765" cy="0"/>
            </a:xfrm>
            <a:custGeom>
              <a:avLst/>
              <a:gdLst/>
              <a:ahLst/>
              <a:cxnLst/>
              <a:rect l="l" t="t" r="r" b="b"/>
              <a:pathLst>
                <a:path w="24765">
                  <a:moveTo>
                    <a:pt x="0" y="0"/>
                  </a:moveTo>
                  <a:lnTo>
                    <a:pt x="24764" y="0"/>
                  </a:lnTo>
                </a:path>
              </a:pathLst>
            </a:custGeom>
            <a:ln w="3175">
              <a:solidFill>
                <a:srgbClr val="000000"/>
              </a:solidFill>
            </a:ln>
          </p:spPr>
          <p:txBody>
            <a:bodyPr wrap="square" lIns="0" tIns="0" rIns="0" bIns="0" rtlCol="0"/>
            <a:lstStyle/>
            <a:p>
              <a:endParaRPr sz="1227"/>
            </a:p>
          </p:txBody>
        </p:sp>
        <p:sp>
          <p:nvSpPr>
            <p:cNvPr id="5039" name="object 5039"/>
            <p:cNvSpPr/>
            <p:nvPr/>
          </p:nvSpPr>
          <p:spPr>
            <a:xfrm>
              <a:off x="501777" y="4555235"/>
              <a:ext cx="0" cy="3810"/>
            </a:xfrm>
            <a:custGeom>
              <a:avLst/>
              <a:gdLst/>
              <a:ahLst/>
              <a:cxnLst/>
              <a:rect l="l" t="t" r="r" b="b"/>
              <a:pathLst>
                <a:path h="3810">
                  <a:moveTo>
                    <a:pt x="0" y="0"/>
                  </a:moveTo>
                  <a:lnTo>
                    <a:pt x="0" y="3809"/>
                  </a:lnTo>
                </a:path>
              </a:pathLst>
            </a:custGeom>
            <a:ln w="3175">
              <a:solidFill>
                <a:srgbClr val="000000"/>
              </a:solidFill>
            </a:ln>
          </p:spPr>
          <p:txBody>
            <a:bodyPr wrap="square" lIns="0" tIns="0" rIns="0" bIns="0" rtlCol="0"/>
            <a:lstStyle/>
            <a:p>
              <a:endParaRPr sz="1227"/>
            </a:p>
          </p:txBody>
        </p:sp>
        <p:sp>
          <p:nvSpPr>
            <p:cNvPr id="5040" name="object 5040"/>
            <p:cNvSpPr/>
            <p:nvPr/>
          </p:nvSpPr>
          <p:spPr>
            <a:xfrm>
              <a:off x="477012" y="4559045"/>
              <a:ext cx="24765" cy="0"/>
            </a:xfrm>
            <a:custGeom>
              <a:avLst/>
              <a:gdLst/>
              <a:ahLst/>
              <a:cxnLst/>
              <a:rect l="l" t="t" r="r" b="b"/>
              <a:pathLst>
                <a:path w="24765">
                  <a:moveTo>
                    <a:pt x="24764" y="0"/>
                  </a:moveTo>
                  <a:lnTo>
                    <a:pt x="0" y="0"/>
                  </a:lnTo>
                </a:path>
              </a:pathLst>
            </a:custGeom>
            <a:ln w="3175">
              <a:solidFill>
                <a:srgbClr val="000000"/>
              </a:solidFill>
            </a:ln>
          </p:spPr>
          <p:txBody>
            <a:bodyPr wrap="square" lIns="0" tIns="0" rIns="0" bIns="0" rtlCol="0"/>
            <a:lstStyle/>
            <a:p>
              <a:endParaRPr sz="1227"/>
            </a:p>
          </p:txBody>
        </p:sp>
        <p:sp>
          <p:nvSpPr>
            <p:cNvPr id="5041" name="object 5041"/>
            <p:cNvSpPr/>
            <p:nvPr/>
          </p:nvSpPr>
          <p:spPr>
            <a:xfrm>
              <a:off x="477012" y="4555235"/>
              <a:ext cx="0" cy="3810"/>
            </a:xfrm>
            <a:custGeom>
              <a:avLst/>
              <a:gdLst/>
              <a:ahLst/>
              <a:cxnLst/>
              <a:rect l="l" t="t" r="r" b="b"/>
              <a:pathLst>
                <a:path h="3810">
                  <a:moveTo>
                    <a:pt x="0" y="3809"/>
                  </a:moveTo>
                  <a:lnTo>
                    <a:pt x="0" y="0"/>
                  </a:lnTo>
                </a:path>
              </a:pathLst>
            </a:custGeom>
            <a:ln w="3175">
              <a:solidFill>
                <a:srgbClr val="000000"/>
              </a:solidFill>
            </a:ln>
          </p:spPr>
          <p:txBody>
            <a:bodyPr wrap="square" lIns="0" tIns="0" rIns="0" bIns="0" rtlCol="0"/>
            <a:lstStyle/>
            <a:p>
              <a:endParaRPr sz="1227"/>
            </a:p>
          </p:txBody>
        </p:sp>
        <p:sp>
          <p:nvSpPr>
            <p:cNvPr id="5042" name="object 5042"/>
            <p:cNvSpPr/>
            <p:nvPr/>
          </p:nvSpPr>
          <p:spPr>
            <a:xfrm>
              <a:off x="477012" y="4555235"/>
              <a:ext cx="24765" cy="0"/>
            </a:xfrm>
            <a:custGeom>
              <a:avLst/>
              <a:gdLst/>
              <a:ahLst/>
              <a:cxnLst/>
              <a:rect l="l" t="t" r="r" b="b"/>
              <a:pathLst>
                <a:path w="24765">
                  <a:moveTo>
                    <a:pt x="0" y="0"/>
                  </a:moveTo>
                  <a:lnTo>
                    <a:pt x="24764" y="0"/>
                  </a:lnTo>
                </a:path>
              </a:pathLst>
            </a:custGeom>
            <a:ln w="3175">
              <a:solidFill>
                <a:srgbClr val="000000"/>
              </a:solidFill>
            </a:ln>
          </p:spPr>
          <p:txBody>
            <a:bodyPr wrap="square" lIns="0" tIns="0" rIns="0" bIns="0" rtlCol="0"/>
            <a:lstStyle/>
            <a:p>
              <a:endParaRPr sz="1227"/>
            </a:p>
          </p:txBody>
        </p:sp>
        <p:pic>
          <p:nvPicPr>
            <p:cNvPr id="5043" name="object 5043"/>
            <p:cNvPicPr/>
            <p:nvPr/>
          </p:nvPicPr>
          <p:blipFill>
            <a:blip r:embed="rId55" cstate="print"/>
            <a:stretch>
              <a:fillRect/>
            </a:stretch>
          </p:blipFill>
          <p:spPr>
            <a:xfrm>
              <a:off x="4946522" y="7690866"/>
              <a:ext cx="70866" cy="265556"/>
            </a:xfrm>
            <a:prstGeom prst="rect">
              <a:avLst/>
            </a:prstGeom>
          </p:spPr>
        </p:pic>
        <p:sp>
          <p:nvSpPr>
            <p:cNvPr id="5044" name="object 5044"/>
            <p:cNvSpPr/>
            <p:nvPr/>
          </p:nvSpPr>
          <p:spPr>
            <a:xfrm>
              <a:off x="956690" y="7443977"/>
              <a:ext cx="0" cy="99695"/>
            </a:xfrm>
            <a:custGeom>
              <a:avLst/>
              <a:gdLst/>
              <a:ahLst/>
              <a:cxnLst/>
              <a:rect l="l" t="t" r="r" b="b"/>
              <a:pathLst>
                <a:path h="99695">
                  <a:moveTo>
                    <a:pt x="0" y="0"/>
                  </a:moveTo>
                  <a:lnTo>
                    <a:pt x="0" y="99440"/>
                  </a:lnTo>
                </a:path>
              </a:pathLst>
            </a:custGeom>
            <a:ln w="3175">
              <a:solidFill>
                <a:srgbClr val="000000"/>
              </a:solidFill>
            </a:ln>
          </p:spPr>
          <p:txBody>
            <a:bodyPr wrap="square" lIns="0" tIns="0" rIns="0" bIns="0" rtlCol="0"/>
            <a:lstStyle/>
            <a:p>
              <a:endParaRPr sz="1227"/>
            </a:p>
          </p:txBody>
        </p:sp>
        <p:sp>
          <p:nvSpPr>
            <p:cNvPr id="5045" name="object 5045"/>
            <p:cNvSpPr/>
            <p:nvPr/>
          </p:nvSpPr>
          <p:spPr>
            <a:xfrm>
              <a:off x="802767" y="7443977"/>
              <a:ext cx="0" cy="99695"/>
            </a:xfrm>
            <a:custGeom>
              <a:avLst/>
              <a:gdLst/>
              <a:ahLst/>
              <a:cxnLst/>
              <a:rect l="l" t="t" r="r" b="b"/>
              <a:pathLst>
                <a:path h="99695">
                  <a:moveTo>
                    <a:pt x="0" y="0"/>
                  </a:moveTo>
                  <a:lnTo>
                    <a:pt x="0" y="99440"/>
                  </a:lnTo>
                </a:path>
              </a:pathLst>
            </a:custGeom>
            <a:ln w="3175">
              <a:solidFill>
                <a:srgbClr val="000000"/>
              </a:solidFill>
            </a:ln>
          </p:spPr>
          <p:txBody>
            <a:bodyPr wrap="square" lIns="0" tIns="0" rIns="0" bIns="0" rtlCol="0"/>
            <a:lstStyle/>
            <a:p>
              <a:endParaRPr sz="1227"/>
            </a:p>
          </p:txBody>
        </p:sp>
        <p:sp>
          <p:nvSpPr>
            <p:cNvPr id="5046" name="object 5046"/>
            <p:cNvSpPr/>
            <p:nvPr/>
          </p:nvSpPr>
          <p:spPr>
            <a:xfrm>
              <a:off x="984503" y="7526654"/>
              <a:ext cx="27940" cy="0"/>
            </a:xfrm>
            <a:custGeom>
              <a:avLst/>
              <a:gdLst/>
              <a:ahLst/>
              <a:cxnLst/>
              <a:rect l="l" t="t" r="r" b="b"/>
              <a:pathLst>
                <a:path w="27940">
                  <a:moveTo>
                    <a:pt x="0" y="0"/>
                  </a:moveTo>
                  <a:lnTo>
                    <a:pt x="27812" y="0"/>
                  </a:lnTo>
                </a:path>
              </a:pathLst>
            </a:custGeom>
            <a:ln w="3175">
              <a:solidFill>
                <a:srgbClr val="000000"/>
              </a:solidFill>
            </a:ln>
          </p:spPr>
          <p:txBody>
            <a:bodyPr wrap="square" lIns="0" tIns="0" rIns="0" bIns="0" rtlCol="0"/>
            <a:lstStyle/>
            <a:p>
              <a:endParaRPr sz="1227"/>
            </a:p>
          </p:txBody>
        </p:sp>
        <p:sp>
          <p:nvSpPr>
            <p:cNvPr id="5047" name="object 5047"/>
            <p:cNvSpPr/>
            <p:nvPr/>
          </p:nvSpPr>
          <p:spPr>
            <a:xfrm>
              <a:off x="747522" y="7526654"/>
              <a:ext cx="27940" cy="0"/>
            </a:xfrm>
            <a:custGeom>
              <a:avLst/>
              <a:gdLst/>
              <a:ahLst/>
              <a:cxnLst/>
              <a:rect l="l" t="t" r="r" b="b"/>
              <a:pathLst>
                <a:path w="27940">
                  <a:moveTo>
                    <a:pt x="27812" y="0"/>
                  </a:moveTo>
                  <a:lnTo>
                    <a:pt x="0" y="0"/>
                  </a:lnTo>
                </a:path>
              </a:pathLst>
            </a:custGeom>
            <a:ln w="3175">
              <a:solidFill>
                <a:srgbClr val="000000"/>
              </a:solidFill>
            </a:ln>
          </p:spPr>
          <p:txBody>
            <a:bodyPr wrap="square" lIns="0" tIns="0" rIns="0" bIns="0" rtlCol="0"/>
            <a:lstStyle/>
            <a:p>
              <a:endParaRPr sz="1227"/>
            </a:p>
          </p:txBody>
        </p:sp>
        <p:sp>
          <p:nvSpPr>
            <p:cNvPr id="5048" name="object 5048"/>
            <p:cNvSpPr/>
            <p:nvPr/>
          </p:nvSpPr>
          <p:spPr>
            <a:xfrm>
              <a:off x="956690" y="7522082"/>
              <a:ext cx="27940" cy="9525"/>
            </a:xfrm>
            <a:custGeom>
              <a:avLst/>
              <a:gdLst/>
              <a:ahLst/>
              <a:cxnLst/>
              <a:rect l="l" t="t" r="r" b="b"/>
              <a:pathLst>
                <a:path w="27940" h="9525">
                  <a:moveTo>
                    <a:pt x="27812" y="0"/>
                  </a:moveTo>
                  <a:lnTo>
                    <a:pt x="0" y="4571"/>
                  </a:lnTo>
                  <a:lnTo>
                    <a:pt x="27812" y="9143"/>
                  </a:lnTo>
                  <a:lnTo>
                    <a:pt x="27812" y="0"/>
                  </a:lnTo>
                  <a:close/>
                </a:path>
              </a:pathLst>
            </a:custGeom>
            <a:solidFill>
              <a:srgbClr val="000000"/>
            </a:solidFill>
          </p:spPr>
          <p:txBody>
            <a:bodyPr wrap="square" lIns="0" tIns="0" rIns="0" bIns="0" rtlCol="0"/>
            <a:lstStyle/>
            <a:p>
              <a:endParaRPr sz="1227"/>
            </a:p>
          </p:txBody>
        </p:sp>
        <p:sp>
          <p:nvSpPr>
            <p:cNvPr id="5049" name="object 5049"/>
            <p:cNvSpPr/>
            <p:nvPr/>
          </p:nvSpPr>
          <p:spPr>
            <a:xfrm>
              <a:off x="956690" y="7522082"/>
              <a:ext cx="27940" cy="9525"/>
            </a:xfrm>
            <a:custGeom>
              <a:avLst/>
              <a:gdLst/>
              <a:ahLst/>
              <a:cxnLst/>
              <a:rect l="l" t="t" r="r" b="b"/>
              <a:pathLst>
                <a:path w="27940" h="9525">
                  <a:moveTo>
                    <a:pt x="27812" y="0"/>
                  </a:moveTo>
                  <a:lnTo>
                    <a:pt x="27812" y="9143"/>
                  </a:lnTo>
                  <a:lnTo>
                    <a:pt x="0" y="4571"/>
                  </a:lnTo>
                  <a:lnTo>
                    <a:pt x="27812" y="0"/>
                  </a:lnTo>
                  <a:close/>
                </a:path>
              </a:pathLst>
            </a:custGeom>
            <a:ln w="3175">
              <a:solidFill>
                <a:srgbClr val="000000"/>
              </a:solidFill>
            </a:ln>
          </p:spPr>
          <p:txBody>
            <a:bodyPr wrap="square" lIns="0" tIns="0" rIns="0" bIns="0" rtlCol="0"/>
            <a:lstStyle/>
            <a:p>
              <a:endParaRPr sz="1227"/>
            </a:p>
          </p:txBody>
        </p:sp>
        <p:sp>
          <p:nvSpPr>
            <p:cNvPr id="5050" name="object 5050"/>
            <p:cNvSpPr/>
            <p:nvPr/>
          </p:nvSpPr>
          <p:spPr>
            <a:xfrm>
              <a:off x="775335" y="7522082"/>
              <a:ext cx="27940" cy="9525"/>
            </a:xfrm>
            <a:custGeom>
              <a:avLst/>
              <a:gdLst/>
              <a:ahLst/>
              <a:cxnLst/>
              <a:rect l="l" t="t" r="r" b="b"/>
              <a:pathLst>
                <a:path w="27940" h="9525">
                  <a:moveTo>
                    <a:pt x="0" y="0"/>
                  </a:moveTo>
                  <a:lnTo>
                    <a:pt x="0" y="9143"/>
                  </a:lnTo>
                  <a:lnTo>
                    <a:pt x="27431" y="4571"/>
                  </a:lnTo>
                  <a:lnTo>
                    <a:pt x="0" y="0"/>
                  </a:lnTo>
                  <a:close/>
                </a:path>
              </a:pathLst>
            </a:custGeom>
            <a:solidFill>
              <a:srgbClr val="000000"/>
            </a:solidFill>
          </p:spPr>
          <p:txBody>
            <a:bodyPr wrap="square" lIns="0" tIns="0" rIns="0" bIns="0" rtlCol="0"/>
            <a:lstStyle/>
            <a:p>
              <a:endParaRPr sz="1227"/>
            </a:p>
          </p:txBody>
        </p:sp>
        <p:sp>
          <p:nvSpPr>
            <p:cNvPr id="5051" name="object 5051"/>
            <p:cNvSpPr/>
            <p:nvPr/>
          </p:nvSpPr>
          <p:spPr>
            <a:xfrm>
              <a:off x="775335" y="7522082"/>
              <a:ext cx="27940" cy="9525"/>
            </a:xfrm>
            <a:custGeom>
              <a:avLst/>
              <a:gdLst/>
              <a:ahLst/>
              <a:cxnLst/>
              <a:rect l="l" t="t" r="r" b="b"/>
              <a:pathLst>
                <a:path w="27940" h="9525">
                  <a:moveTo>
                    <a:pt x="0" y="0"/>
                  </a:moveTo>
                  <a:lnTo>
                    <a:pt x="0" y="9143"/>
                  </a:lnTo>
                  <a:lnTo>
                    <a:pt x="27431" y="4571"/>
                  </a:lnTo>
                  <a:lnTo>
                    <a:pt x="0" y="0"/>
                  </a:lnTo>
                  <a:close/>
                </a:path>
              </a:pathLst>
            </a:custGeom>
            <a:ln w="3175">
              <a:solidFill>
                <a:srgbClr val="000000"/>
              </a:solidFill>
            </a:ln>
          </p:spPr>
          <p:txBody>
            <a:bodyPr wrap="square" lIns="0" tIns="0" rIns="0" bIns="0" rtlCol="0"/>
            <a:lstStyle/>
            <a:p>
              <a:endParaRPr sz="1227"/>
            </a:p>
          </p:txBody>
        </p:sp>
        <p:sp>
          <p:nvSpPr>
            <p:cNvPr id="5052" name="object 5052"/>
            <p:cNvSpPr/>
            <p:nvPr/>
          </p:nvSpPr>
          <p:spPr>
            <a:xfrm>
              <a:off x="7905369" y="7928610"/>
              <a:ext cx="9525" cy="27940"/>
            </a:xfrm>
            <a:custGeom>
              <a:avLst/>
              <a:gdLst/>
              <a:ahLst/>
              <a:cxnLst/>
              <a:rect l="l" t="t" r="r" b="b"/>
              <a:pathLst>
                <a:path w="9525" h="27940">
                  <a:moveTo>
                    <a:pt x="9143" y="0"/>
                  </a:moveTo>
                  <a:lnTo>
                    <a:pt x="0" y="0"/>
                  </a:lnTo>
                  <a:lnTo>
                    <a:pt x="4571" y="27812"/>
                  </a:lnTo>
                  <a:lnTo>
                    <a:pt x="9143" y="0"/>
                  </a:lnTo>
                  <a:close/>
                </a:path>
              </a:pathLst>
            </a:custGeom>
            <a:solidFill>
              <a:srgbClr val="000000"/>
            </a:solidFill>
          </p:spPr>
          <p:txBody>
            <a:bodyPr wrap="square" lIns="0" tIns="0" rIns="0" bIns="0" rtlCol="0"/>
            <a:lstStyle/>
            <a:p>
              <a:endParaRPr sz="1227"/>
            </a:p>
          </p:txBody>
        </p:sp>
        <p:sp>
          <p:nvSpPr>
            <p:cNvPr id="5053" name="object 5053"/>
            <p:cNvSpPr/>
            <p:nvPr/>
          </p:nvSpPr>
          <p:spPr>
            <a:xfrm>
              <a:off x="7905369" y="7928610"/>
              <a:ext cx="9525" cy="27940"/>
            </a:xfrm>
            <a:custGeom>
              <a:avLst/>
              <a:gdLst/>
              <a:ahLst/>
              <a:cxnLst/>
              <a:rect l="l" t="t" r="r" b="b"/>
              <a:pathLst>
                <a:path w="9525" h="27940">
                  <a:moveTo>
                    <a:pt x="0" y="0"/>
                  </a:moveTo>
                  <a:lnTo>
                    <a:pt x="9143" y="0"/>
                  </a:lnTo>
                  <a:lnTo>
                    <a:pt x="4571" y="27812"/>
                  </a:lnTo>
                  <a:lnTo>
                    <a:pt x="0" y="0"/>
                  </a:lnTo>
                  <a:close/>
                </a:path>
              </a:pathLst>
            </a:custGeom>
            <a:ln w="3175">
              <a:solidFill>
                <a:srgbClr val="000000"/>
              </a:solidFill>
            </a:ln>
          </p:spPr>
          <p:txBody>
            <a:bodyPr wrap="square" lIns="0" tIns="0" rIns="0" bIns="0" rtlCol="0"/>
            <a:lstStyle/>
            <a:p>
              <a:endParaRPr sz="1227"/>
            </a:p>
          </p:txBody>
        </p:sp>
        <p:sp>
          <p:nvSpPr>
            <p:cNvPr id="5054" name="object 5054"/>
            <p:cNvSpPr/>
            <p:nvPr/>
          </p:nvSpPr>
          <p:spPr>
            <a:xfrm>
              <a:off x="7905369" y="7657718"/>
              <a:ext cx="9525" cy="27940"/>
            </a:xfrm>
            <a:custGeom>
              <a:avLst/>
              <a:gdLst/>
              <a:ahLst/>
              <a:cxnLst/>
              <a:rect l="l" t="t" r="r" b="b"/>
              <a:pathLst>
                <a:path w="9525" h="27940">
                  <a:moveTo>
                    <a:pt x="4571" y="0"/>
                  </a:moveTo>
                  <a:lnTo>
                    <a:pt x="0" y="27431"/>
                  </a:lnTo>
                  <a:lnTo>
                    <a:pt x="9143" y="27431"/>
                  </a:lnTo>
                  <a:lnTo>
                    <a:pt x="4571" y="0"/>
                  </a:lnTo>
                  <a:close/>
                </a:path>
              </a:pathLst>
            </a:custGeom>
            <a:solidFill>
              <a:srgbClr val="000000"/>
            </a:solidFill>
          </p:spPr>
          <p:txBody>
            <a:bodyPr wrap="square" lIns="0" tIns="0" rIns="0" bIns="0" rtlCol="0"/>
            <a:lstStyle/>
            <a:p>
              <a:endParaRPr sz="1227"/>
            </a:p>
          </p:txBody>
        </p:sp>
        <p:sp>
          <p:nvSpPr>
            <p:cNvPr id="5055" name="object 5055"/>
            <p:cNvSpPr/>
            <p:nvPr/>
          </p:nvSpPr>
          <p:spPr>
            <a:xfrm>
              <a:off x="7905369" y="7657718"/>
              <a:ext cx="9525" cy="27940"/>
            </a:xfrm>
            <a:custGeom>
              <a:avLst/>
              <a:gdLst/>
              <a:ahLst/>
              <a:cxnLst/>
              <a:rect l="l" t="t" r="r" b="b"/>
              <a:pathLst>
                <a:path w="9525" h="27940">
                  <a:moveTo>
                    <a:pt x="0" y="27431"/>
                  </a:moveTo>
                  <a:lnTo>
                    <a:pt x="9143" y="27431"/>
                  </a:lnTo>
                  <a:lnTo>
                    <a:pt x="4571" y="0"/>
                  </a:lnTo>
                  <a:lnTo>
                    <a:pt x="0" y="27431"/>
                  </a:lnTo>
                  <a:close/>
                </a:path>
              </a:pathLst>
            </a:custGeom>
            <a:ln w="3175">
              <a:solidFill>
                <a:srgbClr val="000000"/>
              </a:solidFill>
            </a:ln>
          </p:spPr>
          <p:txBody>
            <a:bodyPr wrap="square" lIns="0" tIns="0" rIns="0" bIns="0" rtlCol="0"/>
            <a:lstStyle/>
            <a:p>
              <a:endParaRPr sz="1227"/>
            </a:p>
          </p:txBody>
        </p:sp>
        <p:sp>
          <p:nvSpPr>
            <p:cNvPr id="5056" name="object 5056"/>
            <p:cNvSpPr/>
            <p:nvPr/>
          </p:nvSpPr>
          <p:spPr>
            <a:xfrm>
              <a:off x="5337428" y="7943087"/>
              <a:ext cx="133350" cy="66675"/>
            </a:xfrm>
            <a:custGeom>
              <a:avLst/>
              <a:gdLst/>
              <a:ahLst/>
              <a:cxnLst/>
              <a:rect l="l" t="t" r="r" b="b"/>
              <a:pathLst>
                <a:path w="133350" h="66675">
                  <a:moveTo>
                    <a:pt x="0" y="66674"/>
                  </a:moveTo>
                  <a:lnTo>
                    <a:pt x="132968" y="66674"/>
                  </a:lnTo>
                  <a:lnTo>
                    <a:pt x="132968" y="0"/>
                  </a:lnTo>
                  <a:lnTo>
                    <a:pt x="0" y="0"/>
                  </a:lnTo>
                  <a:lnTo>
                    <a:pt x="0" y="66674"/>
                  </a:lnTo>
                  <a:close/>
                </a:path>
              </a:pathLst>
            </a:custGeom>
            <a:ln w="3175">
              <a:solidFill>
                <a:srgbClr val="000000"/>
              </a:solidFill>
            </a:ln>
          </p:spPr>
          <p:txBody>
            <a:bodyPr wrap="square" lIns="0" tIns="0" rIns="0" bIns="0" rtlCol="0"/>
            <a:lstStyle/>
            <a:p>
              <a:endParaRPr sz="1227"/>
            </a:p>
          </p:txBody>
        </p:sp>
        <p:sp>
          <p:nvSpPr>
            <p:cNvPr id="5057" name="object 5057"/>
            <p:cNvSpPr/>
            <p:nvPr/>
          </p:nvSpPr>
          <p:spPr>
            <a:xfrm>
              <a:off x="5570220" y="7943087"/>
              <a:ext cx="133350" cy="66675"/>
            </a:xfrm>
            <a:custGeom>
              <a:avLst/>
              <a:gdLst/>
              <a:ahLst/>
              <a:cxnLst/>
              <a:rect l="l" t="t" r="r" b="b"/>
              <a:pathLst>
                <a:path w="133350" h="66675">
                  <a:moveTo>
                    <a:pt x="0" y="66674"/>
                  </a:moveTo>
                  <a:lnTo>
                    <a:pt x="132968" y="66674"/>
                  </a:lnTo>
                  <a:lnTo>
                    <a:pt x="132968" y="0"/>
                  </a:lnTo>
                  <a:lnTo>
                    <a:pt x="0" y="0"/>
                  </a:lnTo>
                  <a:lnTo>
                    <a:pt x="0" y="66674"/>
                  </a:lnTo>
                  <a:close/>
                </a:path>
              </a:pathLst>
            </a:custGeom>
            <a:ln w="3175">
              <a:solidFill>
                <a:srgbClr val="000000"/>
              </a:solidFill>
            </a:ln>
          </p:spPr>
          <p:txBody>
            <a:bodyPr wrap="square" lIns="0" tIns="0" rIns="0" bIns="0" rtlCol="0"/>
            <a:lstStyle/>
            <a:p>
              <a:endParaRPr sz="1227"/>
            </a:p>
          </p:txBody>
        </p:sp>
      </p:grpSp>
      <p:sp>
        <p:nvSpPr>
          <p:cNvPr id="5058" name="object 5058"/>
          <p:cNvSpPr txBox="1"/>
          <p:nvPr/>
        </p:nvSpPr>
        <p:spPr>
          <a:xfrm>
            <a:off x="6327112" y="6244594"/>
            <a:ext cx="178810" cy="84785"/>
          </a:xfrm>
          <a:prstGeom prst="rect">
            <a:avLst/>
          </a:prstGeom>
        </p:spPr>
        <p:txBody>
          <a:bodyPr vert="horz" wrap="square" lIns="0" tIns="11257" rIns="0" bIns="0" rtlCol="0">
            <a:spAutoFit/>
          </a:bodyPr>
          <a:lstStyle/>
          <a:p>
            <a:pPr marL="8659">
              <a:spcBef>
                <a:spcPts val="89"/>
              </a:spcBef>
            </a:pPr>
            <a:r>
              <a:rPr sz="477" dirty="0">
                <a:latin typeface="Arial"/>
                <a:cs typeface="Arial"/>
              </a:rPr>
              <a:t>11'-</a:t>
            </a:r>
            <a:r>
              <a:rPr sz="477" spc="-17" dirty="0">
                <a:latin typeface="Arial"/>
                <a:cs typeface="Arial"/>
              </a:rPr>
              <a:t>5"</a:t>
            </a:r>
            <a:endParaRPr sz="477">
              <a:latin typeface="Arial"/>
              <a:cs typeface="Arial"/>
            </a:endParaRPr>
          </a:p>
        </p:txBody>
      </p:sp>
      <p:sp>
        <p:nvSpPr>
          <p:cNvPr id="5059" name="object 5059"/>
          <p:cNvSpPr txBox="1"/>
          <p:nvPr/>
        </p:nvSpPr>
        <p:spPr>
          <a:xfrm>
            <a:off x="4592349" y="5417123"/>
            <a:ext cx="95250" cy="31396"/>
          </a:xfrm>
          <a:prstGeom prst="rect">
            <a:avLst/>
          </a:prstGeom>
        </p:spPr>
        <p:txBody>
          <a:bodyPr vert="horz" wrap="square" lIns="0" tIns="10391" rIns="0" bIns="0" rtlCol="0">
            <a:spAutoFit/>
          </a:bodyPr>
          <a:lstStyle/>
          <a:p>
            <a:pPr marL="8659">
              <a:spcBef>
                <a:spcPts val="82"/>
              </a:spcBef>
            </a:pPr>
            <a:r>
              <a:rPr sz="136" dirty="0">
                <a:latin typeface="Maiandra GD"/>
                <a:cs typeface="Maiandra GD"/>
              </a:rPr>
              <a:t>4'</a:t>
            </a:r>
            <a:r>
              <a:rPr sz="136" spc="3" dirty="0">
                <a:latin typeface="Maiandra GD"/>
                <a:cs typeface="Maiandra GD"/>
              </a:rPr>
              <a:t> </a:t>
            </a:r>
            <a:r>
              <a:rPr sz="136" spc="-7" dirty="0">
                <a:latin typeface="Maiandra GD"/>
                <a:cs typeface="Maiandra GD"/>
              </a:rPr>
              <a:t>TABLE</a:t>
            </a:r>
            <a:endParaRPr sz="136">
              <a:latin typeface="Maiandra GD"/>
              <a:cs typeface="Maiandra GD"/>
            </a:endParaRPr>
          </a:p>
        </p:txBody>
      </p:sp>
      <p:grpSp>
        <p:nvGrpSpPr>
          <p:cNvPr id="5060" name="object 5060"/>
          <p:cNvGrpSpPr/>
          <p:nvPr/>
        </p:nvGrpSpPr>
        <p:grpSpPr>
          <a:xfrm>
            <a:off x="4753235" y="5415742"/>
            <a:ext cx="1043853" cy="45460"/>
            <a:chOff x="5803010" y="7943088"/>
            <a:chExt cx="1530985" cy="66675"/>
          </a:xfrm>
        </p:grpSpPr>
        <p:sp>
          <p:nvSpPr>
            <p:cNvPr id="5061" name="object 5061"/>
            <p:cNvSpPr/>
            <p:nvPr/>
          </p:nvSpPr>
          <p:spPr>
            <a:xfrm>
              <a:off x="5803010" y="7943088"/>
              <a:ext cx="133350" cy="66675"/>
            </a:xfrm>
            <a:custGeom>
              <a:avLst/>
              <a:gdLst/>
              <a:ahLst/>
              <a:cxnLst/>
              <a:rect l="l" t="t" r="r" b="b"/>
              <a:pathLst>
                <a:path w="133350" h="66675">
                  <a:moveTo>
                    <a:pt x="0" y="66674"/>
                  </a:moveTo>
                  <a:lnTo>
                    <a:pt x="133349" y="66674"/>
                  </a:lnTo>
                  <a:lnTo>
                    <a:pt x="133349" y="0"/>
                  </a:lnTo>
                  <a:lnTo>
                    <a:pt x="0" y="0"/>
                  </a:lnTo>
                  <a:lnTo>
                    <a:pt x="0" y="66674"/>
                  </a:lnTo>
                  <a:close/>
                </a:path>
              </a:pathLst>
            </a:custGeom>
            <a:ln w="3175">
              <a:solidFill>
                <a:srgbClr val="000000"/>
              </a:solidFill>
            </a:ln>
          </p:spPr>
          <p:txBody>
            <a:bodyPr wrap="square" lIns="0" tIns="0" rIns="0" bIns="0" rtlCol="0"/>
            <a:lstStyle/>
            <a:p>
              <a:endParaRPr sz="1227"/>
            </a:p>
          </p:txBody>
        </p:sp>
        <p:sp>
          <p:nvSpPr>
            <p:cNvPr id="5062" name="object 5062"/>
            <p:cNvSpPr/>
            <p:nvPr/>
          </p:nvSpPr>
          <p:spPr>
            <a:xfrm>
              <a:off x="6036182" y="7943088"/>
              <a:ext cx="133350" cy="66675"/>
            </a:xfrm>
            <a:custGeom>
              <a:avLst/>
              <a:gdLst/>
              <a:ahLst/>
              <a:cxnLst/>
              <a:rect l="l" t="t" r="r" b="b"/>
              <a:pathLst>
                <a:path w="133350" h="66675">
                  <a:moveTo>
                    <a:pt x="0" y="66674"/>
                  </a:moveTo>
                  <a:lnTo>
                    <a:pt x="132968" y="66674"/>
                  </a:lnTo>
                  <a:lnTo>
                    <a:pt x="132968" y="0"/>
                  </a:lnTo>
                  <a:lnTo>
                    <a:pt x="0" y="0"/>
                  </a:lnTo>
                  <a:lnTo>
                    <a:pt x="0" y="66674"/>
                  </a:lnTo>
                  <a:close/>
                </a:path>
              </a:pathLst>
            </a:custGeom>
            <a:ln w="3175">
              <a:solidFill>
                <a:srgbClr val="000000"/>
              </a:solidFill>
            </a:ln>
          </p:spPr>
          <p:txBody>
            <a:bodyPr wrap="square" lIns="0" tIns="0" rIns="0" bIns="0" rtlCol="0"/>
            <a:lstStyle/>
            <a:p>
              <a:endParaRPr sz="1227"/>
            </a:p>
          </p:txBody>
        </p:sp>
        <p:sp>
          <p:nvSpPr>
            <p:cNvPr id="5063" name="object 5063"/>
            <p:cNvSpPr/>
            <p:nvPr/>
          </p:nvSpPr>
          <p:spPr>
            <a:xfrm>
              <a:off x="6268973" y="7943088"/>
              <a:ext cx="133350" cy="66675"/>
            </a:xfrm>
            <a:custGeom>
              <a:avLst/>
              <a:gdLst/>
              <a:ahLst/>
              <a:cxnLst/>
              <a:rect l="l" t="t" r="r" b="b"/>
              <a:pathLst>
                <a:path w="133350" h="66675">
                  <a:moveTo>
                    <a:pt x="0" y="66674"/>
                  </a:moveTo>
                  <a:lnTo>
                    <a:pt x="132968" y="66674"/>
                  </a:lnTo>
                  <a:lnTo>
                    <a:pt x="132968" y="0"/>
                  </a:lnTo>
                  <a:lnTo>
                    <a:pt x="0" y="0"/>
                  </a:lnTo>
                  <a:lnTo>
                    <a:pt x="0" y="66674"/>
                  </a:lnTo>
                  <a:close/>
                </a:path>
              </a:pathLst>
            </a:custGeom>
            <a:ln w="3175">
              <a:solidFill>
                <a:srgbClr val="000000"/>
              </a:solidFill>
            </a:ln>
          </p:spPr>
          <p:txBody>
            <a:bodyPr wrap="square" lIns="0" tIns="0" rIns="0" bIns="0" rtlCol="0"/>
            <a:lstStyle/>
            <a:p>
              <a:endParaRPr sz="1227"/>
            </a:p>
          </p:txBody>
        </p:sp>
        <p:sp>
          <p:nvSpPr>
            <p:cNvPr id="5064" name="object 5064"/>
            <p:cNvSpPr/>
            <p:nvPr/>
          </p:nvSpPr>
          <p:spPr>
            <a:xfrm>
              <a:off x="6501764" y="7943088"/>
              <a:ext cx="133350" cy="66675"/>
            </a:xfrm>
            <a:custGeom>
              <a:avLst/>
              <a:gdLst/>
              <a:ahLst/>
              <a:cxnLst/>
              <a:rect l="l" t="t" r="r" b="b"/>
              <a:pathLst>
                <a:path w="133350" h="66675">
                  <a:moveTo>
                    <a:pt x="0" y="66674"/>
                  </a:moveTo>
                  <a:lnTo>
                    <a:pt x="132968" y="66674"/>
                  </a:lnTo>
                  <a:lnTo>
                    <a:pt x="132968" y="0"/>
                  </a:lnTo>
                  <a:lnTo>
                    <a:pt x="0" y="0"/>
                  </a:lnTo>
                  <a:lnTo>
                    <a:pt x="0" y="66674"/>
                  </a:lnTo>
                  <a:close/>
                </a:path>
              </a:pathLst>
            </a:custGeom>
            <a:ln w="3175">
              <a:solidFill>
                <a:srgbClr val="000000"/>
              </a:solidFill>
            </a:ln>
          </p:spPr>
          <p:txBody>
            <a:bodyPr wrap="square" lIns="0" tIns="0" rIns="0" bIns="0" rtlCol="0"/>
            <a:lstStyle/>
            <a:p>
              <a:endParaRPr sz="1227"/>
            </a:p>
          </p:txBody>
        </p:sp>
        <p:sp>
          <p:nvSpPr>
            <p:cNvPr id="5065" name="object 5065"/>
            <p:cNvSpPr/>
            <p:nvPr/>
          </p:nvSpPr>
          <p:spPr>
            <a:xfrm>
              <a:off x="6734555" y="7943088"/>
              <a:ext cx="133350" cy="66675"/>
            </a:xfrm>
            <a:custGeom>
              <a:avLst/>
              <a:gdLst/>
              <a:ahLst/>
              <a:cxnLst/>
              <a:rect l="l" t="t" r="r" b="b"/>
              <a:pathLst>
                <a:path w="133350" h="66675">
                  <a:moveTo>
                    <a:pt x="0" y="66674"/>
                  </a:moveTo>
                  <a:lnTo>
                    <a:pt x="133349" y="66674"/>
                  </a:lnTo>
                  <a:lnTo>
                    <a:pt x="133349" y="0"/>
                  </a:lnTo>
                  <a:lnTo>
                    <a:pt x="0" y="0"/>
                  </a:lnTo>
                  <a:lnTo>
                    <a:pt x="0" y="66674"/>
                  </a:lnTo>
                  <a:close/>
                </a:path>
              </a:pathLst>
            </a:custGeom>
            <a:ln w="3175">
              <a:solidFill>
                <a:srgbClr val="000000"/>
              </a:solidFill>
            </a:ln>
          </p:spPr>
          <p:txBody>
            <a:bodyPr wrap="square" lIns="0" tIns="0" rIns="0" bIns="0" rtlCol="0"/>
            <a:lstStyle/>
            <a:p>
              <a:endParaRPr sz="1227"/>
            </a:p>
          </p:txBody>
        </p:sp>
        <p:sp>
          <p:nvSpPr>
            <p:cNvPr id="5066" name="object 5066"/>
            <p:cNvSpPr/>
            <p:nvPr/>
          </p:nvSpPr>
          <p:spPr>
            <a:xfrm>
              <a:off x="6967727" y="7943088"/>
              <a:ext cx="133350" cy="66675"/>
            </a:xfrm>
            <a:custGeom>
              <a:avLst/>
              <a:gdLst/>
              <a:ahLst/>
              <a:cxnLst/>
              <a:rect l="l" t="t" r="r" b="b"/>
              <a:pathLst>
                <a:path w="133350" h="66675">
                  <a:moveTo>
                    <a:pt x="0" y="66674"/>
                  </a:moveTo>
                  <a:lnTo>
                    <a:pt x="132968" y="66674"/>
                  </a:lnTo>
                  <a:lnTo>
                    <a:pt x="132968" y="0"/>
                  </a:lnTo>
                  <a:lnTo>
                    <a:pt x="0" y="0"/>
                  </a:lnTo>
                  <a:lnTo>
                    <a:pt x="0" y="66674"/>
                  </a:lnTo>
                  <a:close/>
                </a:path>
              </a:pathLst>
            </a:custGeom>
            <a:ln w="3175">
              <a:solidFill>
                <a:srgbClr val="000000"/>
              </a:solidFill>
            </a:ln>
          </p:spPr>
          <p:txBody>
            <a:bodyPr wrap="square" lIns="0" tIns="0" rIns="0" bIns="0" rtlCol="0"/>
            <a:lstStyle/>
            <a:p>
              <a:endParaRPr sz="1227"/>
            </a:p>
          </p:txBody>
        </p:sp>
        <p:sp>
          <p:nvSpPr>
            <p:cNvPr id="5067" name="object 5067"/>
            <p:cNvSpPr/>
            <p:nvPr/>
          </p:nvSpPr>
          <p:spPr>
            <a:xfrm>
              <a:off x="7200518" y="7943088"/>
              <a:ext cx="133350" cy="66675"/>
            </a:xfrm>
            <a:custGeom>
              <a:avLst/>
              <a:gdLst/>
              <a:ahLst/>
              <a:cxnLst/>
              <a:rect l="l" t="t" r="r" b="b"/>
              <a:pathLst>
                <a:path w="133350" h="66675">
                  <a:moveTo>
                    <a:pt x="0" y="66674"/>
                  </a:moveTo>
                  <a:lnTo>
                    <a:pt x="132968" y="66674"/>
                  </a:lnTo>
                  <a:lnTo>
                    <a:pt x="132968" y="0"/>
                  </a:lnTo>
                  <a:lnTo>
                    <a:pt x="0" y="0"/>
                  </a:lnTo>
                  <a:lnTo>
                    <a:pt x="0" y="66674"/>
                  </a:lnTo>
                  <a:close/>
                </a:path>
              </a:pathLst>
            </a:custGeom>
            <a:ln w="3175">
              <a:solidFill>
                <a:srgbClr val="000000"/>
              </a:solidFill>
            </a:ln>
          </p:spPr>
          <p:txBody>
            <a:bodyPr wrap="square" lIns="0" tIns="0" rIns="0" bIns="0" rtlCol="0"/>
            <a:lstStyle/>
            <a:p>
              <a:endParaRPr sz="1227"/>
            </a:p>
          </p:txBody>
        </p:sp>
      </p:grpSp>
      <p:sp>
        <p:nvSpPr>
          <p:cNvPr id="5068" name="object 5068"/>
          <p:cNvSpPr txBox="1"/>
          <p:nvPr/>
        </p:nvSpPr>
        <p:spPr>
          <a:xfrm>
            <a:off x="5703916" y="5417123"/>
            <a:ext cx="95250" cy="31396"/>
          </a:xfrm>
          <a:prstGeom prst="rect">
            <a:avLst/>
          </a:prstGeom>
        </p:spPr>
        <p:txBody>
          <a:bodyPr vert="horz" wrap="square" lIns="0" tIns="10391" rIns="0" bIns="0" rtlCol="0">
            <a:spAutoFit/>
          </a:bodyPr>
          <a:lstStyle/>
          <a:p>
            <a:pPr marL="8659">
              <a:spcBef>
                <a:spcPts val="82"/>
              </a:spcBef>
            </a:pPr>
            <a:r>
              <a:rPr sz="136" dirty="0">
                <a:latin typeface="Maiandra GD"/>
                <a:cs typeface="Maiandra GD"/>
              </a:rPr>
              <a:t>4'</a:t>
            </a:r>
            <a:r>
              <a:rPr sz="136" spc="3" dirty="0">
                <a:latin typeface="Maiandra GD"/>
                <a:cs typeface="Maiandra GD"/>
              </a:rPr>
              <a:t> </a:t>
            </a:r>
            <a:r>
              <a:rPr sz="136" spc="-7" dirty="0">
                <a:latin typeface="Maiandra GD"/>
                <a:cs typeface="Maiandra GD"/>
              </a:rPr>
              <a:t>TABLE</a:t>
            </a:r>
            <a:endParaRPr sz="136">
              <a:latin typeface="Maiandra GD"/>
              <a:cs typeface="Maiandra GD"/>
            </a:endParaRPr>
          </a:p>
        </p:txBody>
      </p:sp>
      <p:sp>
        <p:nvSpPr>
          <p:cNvPr id="5069" name="object 5069"/>
          <p:cNvSpPr/>
          <p:nvPr/>
        </p:nvSpPr>
        <p:spPr>
          <a:xfrm>
            <a:off x="5864802" y="5415742"/>
            <a:ext cx="90920" cy="45460"/>
          </a:xfrm>
          <a:custGeom>
            <a:avLst/>
            <a:gdLst/>
            <a:ahLst/>
            <a:cxnLst/>
            <a:rect l="l" t="t" r="r" b="b"/>
            <a:pathLst>
              <a:path w="133350" h="66675">
                <a:moveTo>
                  <a:pt x="0" y="66674"/>
                </a:moveTo>
                <a:lnTo>
                  <a:pt x="132968" y="66674"/>
                </a:lnTo>
                <a:lnTo>
                  <a:pt x="132968" y="0"/>
                </a:lnTo>
                <a:lnTo>
                  <a:pt x="0" y="0"/>
                </a:lnTo>
                <a:lnTo>
                  <a:pt x="0" y="66674"/>
                </a:lnTo>
                <a:close/>
              </a:path>
            </a:pathLst>
          </a:custGeom>
          <a:ln w="3175">
            <a:solidFill>
              <a:srgbClr val="000000"/>
            </a:solidFill>
          </a:ln>
        </p:spPr>
        <p:txBody>
          <a:bodyPr wrap="square" lIns="0" tIns="0" rIns="0" bIns="0" rtlCol="0"/>
          <a:lstStyle/>
          <a:p>
            <a:endParaRPr sz="1227"/>
          </a:p>
        </p:txBody>
      </p:sp>
      <p:sp>
        <p:nvSpPr>
          <p:cNvPr id="5070" name="object 5070"/>
          <p:cNvSpPr txBox="1"/>
          <p:nvPr/>
        </p:nvSpPr>
        <p:spPr>
          <a:xfrm>
            <a:off x="5862637" y="5417123"/>
            <a:ext cx="95250" cy="31396"/>
          </a:xfrm>
          <a:prstGeom prst="rect">
            <a:avLst/>
          </a:prstGeom>
        </p:spPr>
        <p:txBody>
          <a:bodyPr vert="horz" wrap="square" lIns="0" tIns="10391" rIns="0" bIns="0" rtlCol="0">
            <a:spAutoFit/>
          </a:bodyPr>
          <a:lstStyle/>
          <a:p>
            <a:pPr marL="8659">
              <a:spcBef>
                <a:spcPts val="82"/>
              </a:spcBef>
            </a:pPr>
            <a:r>
              <a:rPr sz="136" dirty="0">
                <a:latin typeface="Maiandra GD"/>
                <a:cs typeface="Maiandra GD"/>
              </a:rPr>
              <a:t>4'</a:t>
            </a:r>
            <a:r>
              <a:rPr sz="136" spc="3" dirty="0">
                <a:latin typeface="Maiandra GD"/>
                <a:cs typeface="Maiandra GD"/>
              </a:rPr>
              <a:t> </a:t>
            </a:r>
            <a:r>
              <a:rPr sz="136" spc="-7" dirty="0">
                <a:latin typeface="Maiandra GD"/>
                <a:cs typeface="Maiandra GD"/>
              </a:rPr>
              <a:t>TABLE</a:t>
            </a:r>
            <a:endParaRPr sz="136">
              <a:latin typeface="Maiandra GD"/>
              <a:cs typeface="Maiandra GD"/>
            </a:endParaRPr>
          </a:p>
        </p:txBody>
      </p:sp>
      <p:sp>
        <p:nvSpPr>
          <p:cNvPr id="5071" name="object 5071"/>
          <p:cNvSpPr/>
          <p:nvPr/>
        </p:nvSpPr>
        <p:spPr>
          <a:xfrm>
            <a:off x="6023524" y="5415742"/>
            <a:ext cx="90920" cy="45460"/>
          </a:xfrm>
          <a:custGeom>
            <a:avLst/>
            <a:gdLst/>
            <a:ahLst/>
            <a:cxnLst/>
            <a:rect l="l" t="t" r="r" b="b"/>
            <a:pathLst>
              <a:path w="133350" h="66675">
                <a:moveTo>
                  <a:pt x="0" y="66674"/>
                </a:moveTo>
                <a:lnTo>
                  <a:pt x="133349" y="66674"/>
                </a:lnTo>
                <a:lnTo>
                  <a:pt x="133349" y="0"/>
                </a:lnTo>
                <a:lnTo>
                  <a:pt x="0" y="0"/>
                </a:lnTo>
                <a:lnTo>
                  <a:pt x="0" y="66674"/>
                </a:lnTo>
                <a:close/>
              </a:path>
            </a:pathLst>
          </a:custGeom>
          <a:ln w="3175">
            <a:solidFill>
              <a:srgbClr val="000000"/>
            </a:solidFill>
          </a:ln>
        </p:spPr>
        <p:txBody>
          <a:bodyPr wrap="square" lIns="0" tIns="0" rIns="0" bIns="0" rtlCol="0"/>
          <a:lstStyle/>
          <a:p>
            <a:endParaRPr sz="1227"/>
          </a:p>
        </p:txBody>
      </p:sp>
      <p:sp>
        <p:nvSpPr>
          <p:cNvPr id="5072" name="object 5072"/>
          <p:cNvSpPr txBox="1"/>
          <p:nvPr/>
        </p:nvSpPr>
        <p:spPr>
          <a:xfrm>
            <a:off x="6021359" y="5417123"/>
            <a:ext cx="95250" cy="31396"/>
          </a:xfrm>
          <a:prstGeom prst="rect">
            <a:avLst/>
          </a:prstGeom>
        </p:spPr>
        <p:txBody>
          <a:bodyPr vert="horz" wrap="square" lIns="0" tIns="10391" rIns="0" bIns="0" rtlCol="0">
            <a:spAutoFit/>
          </a:bodyPr>
          <a:lstStyle/>
          <a:p>
            <a:pPr marL="8659">
              <a:spcBef>
                <a:spcPts val="82"/>
              </a:spcBef>
            </a:pPr>
            <a:r>
              <a:rPr sz="136" dirty="0">
                <a:latin typeface="Maiandra GD"/>
                <a:cs typeface="Maiandra GD"/>
              </a:rPr>
              <a:t>4'</a:t>
            </a:r>
            <a:r>
              <a:rPr sz="136" spc="3" dirty="0">
                <a:latin typeface="Maiandra GD"/>
                <a:cs typeface="Maiandra GD"/>
              </a:rPr>
              <a:t> </a:t>
            </a:r>
            <a:r>
              <a:rPr sz="136" spc="-7" dirty="0">
                <a:latin typeface="Maiandra GD"/>
                <a:cs typeface="Maiandra GD"/>
              </a:rPr>
              <a:t>TABLE</a:t>
            </a:r>
            <a:endParaRPr sz="136">
              <a:latin typeface="Maiandra GD"/>
              <a:cs typeface="Maiandra GD"/>
            </a:endParaRPr>
          </a:p>
        </p:txBody>
      </p:sp>
      <p:sp>
        <p:nvSpPr>
          <p:cNvPr id="5073" name="object 5073"/>
          <p:cNvSpPr/>
          <p:nvPr/>
        </p:nvSpPr>
        <p:spPr>
          <a:xfrm>
            <a:off x="4277072" y="5415742"/>
            <a:ext cx="90920" cy="45460"/>
          </a:xfrm>
          <a:custGeom>
            <a:avLst/>
            <a:gdLst/>
            <a:ahLst/>
            <a:cxnLst/>
            <a:rect l="l" t="t" r="r" b="b"/>
            <a:pathLst>
              <a:path w="133350" h="66675">
                <a:moveTo>
                  <a:pt x="0" y="66674"/>
                </a:moveTo>
                <a:lnTo>
                  <a:pt x="132968" y="66674"/>
                </a:lnTo>
                <a:lnTo>
                  <a:pt x="132968" y="0"/>
                </a:lnTo>
                <a:lnTo>
                  <a:pt x="0" y="0"/>
                </a:lnTo>
                <a:lnTo>
                  <a:pt x="0" y="66674"/>
                </a:lnTo>
                <a:close/>
              </a:path>
            </a:pathLst>
          </a:custGeom>
          <a:ln w="3175">
            <a:solidFill>
              <a:srgbClr val="000000"/>
            </a:solidFill>
          </a:ln>
        </p:spPr>
        <p:txBody>
          <a:bodyPr wrap="square" lIns="0" tIns="0" rIns="0" bIns="0" rtlCol="0"/>
          <a:lstStyle/>
          <a:p>
            <a:endParaRPr sz="1227"/>
          </a:p>
        </p:txBody>
      </p:sp>
      <p:sp>
        <p:nvSpPr>
          <p:cNvPr id="5074" name="object 5074"/>
          <p:cNvSpPr txBox="1"/>
          <p:nvPr/>
        </p:nvSpPr>
        <p:spPr>
          <a:xfrm>
            <a:off x="4274647" y="5417123"/>
            <a:ext cx="95250" cy="31396"/>
          </a:xfrm>
          <a:prstGeom prst="rect">
            <a:avLst/>
          </a:prstGeom>
        </p:spPr>
        <p:txBody>
          <a:bodyPr vert="horz" wrap="square" lIns="0" tIns="10391" rIns="0" bIns="0" rtlCol="0">
            <a:spAutoFit/>
          </a:bodyPr>
          <a:lstStyle/>
          <a:p>
            <a:pPr marL="8659">
              <a:spcBef>
                <a:spcPts val="82"/>
              </a:spcBef>
            </a:pPr>
            <a:r>
              <a:rPr sz="136" dirty="0">
                <a:latin typeface="Maiandra GD"/>
                <a:cs typeface="Maiandra GD"/>
              </a:rPr>
              <a:t>4'</a:t>
            </a:r>
            <a:r>
              <a:rPr sz="136" spc="3" dirty="0">
                <a:latin typeface="Maiandra GD"/>
                <a:cs typeface="Maiandra GD"/>
              </a:rPr>
              <a:t> </a:t>
            </a:r>
            <a:r>
              <a:rPr sz="136" spc="-7" dirty="0">
                <a:latin typeface="Maiandra GD"/>
                <a:cs typeface="Maiandra GD"/>
              </a:rPr>
              <a:t>TABLE</a:t>
            </a:r>
            <a:endParaRPr sz="136">
              <a:latin typeface="Maiandra GD"/>
              <a:cs typeface="Maiandra GD"/>
            </a:endParaRPr>
          </a:p>
        </p:txBody>
      </p:sp>
      <p:grpSp>
        <p:nvGrpSpPr>
          <p:cNvPr id="5075" name="object 5075"/>
          <p:cNvGrpSpPr/>
          <p:nvPr/>
        </p:nvGrpSpPr>
        <p:grpSpPr>
          <a:xfrm>
            <a:off x="4465926" y="5461202"/>
            <a:ext cx="41564" cy="117331"/>
            <a:chOff x="5381625" y="8009763"/>
            <a:chExt cx="60960" cy="172085"/>
          </a:xfrm>
        </p:grpSpPr>
        <p:sp>
          <p:nvSpPr>
            <p:cNvPr id="5076" name="object 5076"/>
            <p:cNvSpPr/>
            <p:nvPr/>
          </p:nvSpPr>
          <p:spPr>
            <a:xfrm>
              <a:off x="5381625" y="8009763"/>
              <a:ext cx="5715" cy="0"/>
            </a:xfrm>
            <a:custGeom>
              <a:avLst/>
              <a:gdLst/>
              <a:ahLst/>
              <a:cxnLst/>
              <a:rect l="l" t="t" r="r" b="b"/>
              <a:pathLst>
                <a:path w="5714">
                  <a:moveTo>
                    <a:pt x="5714" y="0"/>
                  </a:moveTo>
                  <a:lnTo>
                    <a:pt x="0" y="0"/>
                  </a:lnTo>
                </a:path>
              </a:pathLst>
            </a:custGeom>
            <a:ln w="3175">
              <a:solidFill>
                <a:srgbClr val="000000"/>
              </a:solidFill>
            </a:ln>
          </p:spPr>
          <p:txBody>
            <a:bodyPr wrap="square" lIns="0" tIns="0" rIns="0" bIns="0" rtlCol="0"/>
            <a:lstStyle/>
            <a:p>
              <a:endParaRPr sz="1227"/>
            </a:p>
          </p:txBody>
        </p:sp>
        <p:sp>
          <p:nvSpPr>
            <p:cNvPr id="5077" name="object 5077"/>
            <p:cNvSpPr/>
            <p:nvPr/>
          </p:nvSpPr>
          <p:spPr>
            <a:xfrm>
              <a:off x="5398007" y="8037576"/>
              <a:ext cx="0" cy="144145"/>
            </a:xfrm>
            <a:custGeom>
              <a:avLst/>
              <a:gdLst/>
              <a:ahLst/>
              <a:cxnLst/>
              <a:rect l="l" t="t" r="r" b="b"/>
              <a:pathLst>
                <a:path h="144145">
                  <a:moveTo>
                    <a:pt x="0" y="0"/>
                  </a:moveTo>
                  <a:lnTo>
                    <a:pt x="0" y="144017"/>
                  </a:lnTo>
                </a:path>
              </a:pathLst>
            </a:custGeom>
            <a:ln w="3175">
              <a:solidFill>
                <a:srgbClr val="000000"/>
              </a:solidFill>
            </a:ln>
          </p:spPr>
          <p:txBody>
            <a:bodyPr wrap="square" lIns="0" tIns="0" rIns="0" bIns="0" rtlCol="0"/>
            <a:lstStyle/>
            <a:p>
              <a:endParaRPr sz="1227"/>
            </a:p>
          </p:txBody>
        </p:sp>
        <p:sp>
          <p:nvSpPr>
            <p:cNvPr id="5078" name="object 5078"/>
            <p:cNvSpPr/>
            <p:nvPr/>
          </p:nvSpPr>
          <p:spPr>
            <a:xfrm>
              <a:off x="5398007" y="8109585"/>
              <a:ext cx="44450" cy="0"/>
            </a:xfrm>
            <a:custGeom>
              <a:avLst/>
              <a:gdLst/>
              <a:ahLst/>
              <a:cxnLst/>
              <a:rect l="l" t="t" r="r" b="b"/>
              <a:pathLst>
                <a:path w="44450">
                  <a:moveTo>
                    <a:pt x="0" y="0"/>
                  </a:moveTo>
                  <a:lnTo>
                    <a:pt x="27812" y="0"/>
                  </a:lnTo>
                  <a:lnTo>
                    <a:pt x="44195" y="0"/>
                  </a:lnTo>
                </a:path>
              </a:pathLst>
            </a:custGeom>
            <a:ln w="3175">
              <a:solidFill>
                <a:srgbClr val="000000"/>
              </a:solidFill>
            </a:ln>
          </p:spPr>
          <p:txBody>
            <a:bodyPr wrap="square" lIns="0" tIns="0" rIns="0" bIns="0" rtlCol="0"/>
            <a:lstStyle/>
            <a:p>
              <a:endParaRPr sz="1227"/>
            </a:p>
          </p:txBody>
        </p:sp>
      </p:grpSp>
      <p:sp>
        <p:nvSpPr>
          <p:cNvPr id="5079" name="object 5079"/>
          <p:cNvSpPr txBox="1"/>
          <p:nvPr/>
        </p:nvSpPr>
        <p:spPr>
          <a:xfrm>
            <a:off x="4502468" y="5489694"/>
            <a:ext cx="53253" cy="66014"/>
          </a:xfrm>
          <a:prstGeom prst="rect">
            <a:avLst/>
          </a:prstGeom>
        </p:spPr>
        <p:txBody>
          <a:bodyPr vert="horz" wrap="square" lIns="0" tIns="8226" rIns="0" bIns="0" rtlCol="0">
            <a:spAutoFit/>
          </a:bodyPr>
          <a:lstStyle/>
          <a:p>
            <a:pPr marL="8659">
              <a:spcBef>
                <a:spcPts val="65"/>
              </a:spcBef>
            </a:pPr>
            <a:r>
              <a:rPr sz="375" spc="-17" dirty="0">
                <a:latin typeface="Arial"/>
                <a:cs typeface="Arial"/>
              </a:rPr>
              <a:t>6'</a:t>
            </a:r>
            <a:endParaRPr sz="375">
              <a:latin typeface="Arial"/>
              <a:cs typeface="Arial"/>
            </a:endParaRPr>
          </a:p>
        </p:txBody>
      </p:sp>
      <p:grpSp>
        <p:nvGrpSpPr>
          <p:cNvPr id="5080" name="object 5080"/>
          <p:cNvGrpSpPr/>
          <p:nvPr/>
        </p:nvGrpSpPr>
        <p:grpSpPr>
          <a:xfrm>
            <a:off x="4386696" y="5354695"/>
            <a:ext cx="93518" cy="242888"/>
            <a:chOff x="5265420" y="7853553"/>
            <a:chExt cx="137160" cy="356235"/>
          </a:xfrm>
        </p:grpSpPr>
        <p:sp>
          <p:nvSpPr>
            <p:cNvPr id="5081" name="object 5081"/>
            <p:cNvSpPr/>
            <p:nvPr/>
          </p:nvSpPr>
          <p:spPr>
            <a:xfrm>
              <a:off x="5393436" y="8009763"/>
              <a:ext cx="9525" cy="27940"/>
            </a:xfrm>
            <a:custGeom>
              <a:avLst/>
              <a:gdLst/>
              <a:ahLst/>
              <a:cxnLst/>
              <a:rect l="l" t="t" r="r" b="b"/>
              <a:pathLst>
                <a:path w="9525" h="27940">
                  <a:moveTo>
                    <a:pt x="4571" y="0"/>
                  </a:moveTo>
                  <a:lnTo>
                    <a:pt x="0" y="27812"/>
                  </a:lnTo>
                  <a:lnTo>
                    <a:pt x="9143" y="27812"/>
                  </a:lnTo>
                  <a:lnTo>
                    <a:pt x="4571" y="0"/>
                  </a:lnTo>
                  <a:close/>
                </a:path>
              </a:pathLst>
            </a:custGeom>
            <a:solidFill>
              <a:srgbClr val="000000"/>
            </a:solidFill>
          </p:spPr>
          <p:txBody>
            <a:bodyPr wrap="square" lIns="0" tIns="0" rIns="0" bIns="0" rtlCol="0"/>
            <a:lstStyle/>
            <a:p>
              <a:endParaRPr sz="1227"/>
            </a:p>
          </p:txBody>
        </p:sp>
        <p:sp>
          <p:nvSpPr>
            <p:cNvPr id="5082" name="object 5082"/>
            <p:cNvSpPr/>
            <p:nvPr/>
          </p:nvSpPr>
          <p:spPr>
            <a:xfrm>
              <a:off x="5393436" y="8009763"/>
              <a:ext cx="9525" cy="27940"/>
            </a:xfrm>
            <a:custGeom>
              <a:avLst/>
              <a:gdLst/>
              <a:ahLst/>
              <a:cxnLst/>
              <a:rect l="l" t="t" r="r" b="b"/>
              <a:pathLst>
                <a:path w="9525" h="27940">
                  <a:moveTo>
                    <a:pt x="0" y="27812"/>
                  </a:moveTo>
                  <a:lnTo>
                    <a:pt x="9143" y="27812"/>
                  </a:lnTo>
                  <a:lnTo>
                    <a:pt x="4571" y="0"/>
                  </a:lnTo>
                  <a:lnTo>
                    <a:pt x="0" y="27812"/>
                  </a:lnTo>
                  <a:close/>
                </a:path>
              </a:pathLst>
            </a:custGeom>
            <a:ln w="3175">
              <a:solidFill>
                <a:srgbClr val="000000"/>
              </a:solidFill>
            </a:ln>
          </p:spPr>
          <p:txBody>
            <a:bodyPr wrap="square" lIns="0" tIns="0" rIns="0" bIns="0" rtlCol="0"/>
            <a:lstStyle/>
            <a:p>
              <a:endParaRPr sz="1227"/>
            </a:p>
          </p:txBody>
        </p:sp>
        <p:sp>
          <p:nvSpPr>
            <p:cNvPr id="5083" name="object 5083"/>
            <p:cNvSpPr/>
            <p:nvPr/>
          </p:nvSpPr>
          <p:spPr>
            <a:xfrm>
              <a:off x="5393436" y="8181594"/>
              <a:ext cx="9525" cy="27940"/>
            </a:xfrm>
            <a:custGeom>
              <a:avLst/>
              <a:gdLst/>
              <a:ahLst/>
              <a:cxnLst/>
              <a:rect l="l" t="t" r="r" b="b"/>
              <a:pathLst>
                <a:path w="9525" h="27940">
                  <a:moveTo>
                    <a:pt x="9143" y="0"/>
                  </a:moveTo>
                  <a:lnTo>
                    <a:pt x="0" y="0"/>
                  </a:lnTo>
                  <a:lnTo>
                    <a:pt x="4571" y="27812"/>
                  </a:lnTo>
                  <a:lnTo>
                    <a:pt x="9143" y="0"/>
                  </a:lnTo>
                  <a:close/>
                </a:path>
              </a:pathLst>
            </a:custGeom>
            <a:solidFill>
              <a:srgbClr val="000000"/>
            </a:solidFill>
          </p:spPr>
          <p:txBody>
            <a:bodyPr wrap="square" lIns="0" tIns="0" rIns="0" bIns="0" rtlCol="0"/>
            <a:lstStyle/>
            <a:p>
              <a:endParaRPr sz="1227"/>
            </a:p>
          </p:txBody>
        </p:sp>
        <p:sp>
          <p:nvSpPr>
            <p:cNvPr id="5084" name="object 5084"/>
            <p:cNvSpPr/>
            <p:nvPr/>
          </p:nvSpPr>
          <p:spPr>
            <a:xfrm>
              <a:off x="5393436" y="8181594"/>
              <a:ext cx="9525" cy="27940"/>
            </a:xfrm>
            <a:custGeom>
              <a:avLst/>
              <a:gdLst/>
              <a:ahLst/>
              <a:cxnLst/>
              <a:rect l="l" t="t" r="r" b="b"/>
              <a:pathLst>
                <a:path w="9525" h="27940">
                  <a:moveTo>
                    <a:pt x="0" y="0"/>
                  </a:moveTo>
                  <a:lnTo>
                    <a:pt x="9143" y="0"/>
                  </a:lnTo>
                  <a:lnTo>
                    <a:pt x="4571" y="27812"/>
                  </a:lnTo>
                  <a:lnTo>
                    <a:pt x="0" y="0"/>
                  </a:lnTo>
                  <a:close/>
                </a:path>
              </a:pathLst>
            </a:custGeom>
            <a:ln w="3175">
              <a:solidFill>
                <a:srgbClr val="000000"/>
              </a:solidFill>
            </a:ln>
          </p:spPr>
          <p:txBody>
            <a:bodyPr wrap="square" lIns="0" tIns="0" rIns="0" bIns="0" rtlCol="0"/>
            <a:lstStyle/>
            <a:p>
              <a:endParaRPr sz="1227"/>
            </a:p>
          </p:txBody>
        </p:sp>
        <p:sp>
          <p:nvSpPr>
            <p:cNvPr id="5085" name="object 5085"/>
            <p:cNvSpPr/>
            <p:nvPr/>
          </p:nvSpPr>
          <p:spPr>
            <a:xfrm>
              <a:off x="5265420" y="7976235"/>
              <a:ext cx="44450" cy="0"/>
            </a:xfrm>
            <a:custGeom>
              <a:avLst/>
              <a:gdLst/>
              <a:ahLst/>
              <a:cxnLst/>
              <a:rect l="l" t="t" r="r" b="b"/>
              <a:pathLst>
                <a:path w="44450">
                  <a:moveTo>
                    <a:pt x="0" y="0"/>
                  </a:moveTo>
                  <a:lnTo>
                    <a:pt x="44195" y="0"/>
                  </a:lnTo>
                </a:path>
              </a:pathLst>
            </a:custGeom>
            <a:ln w="3175">
              <a:solidFill>
                <a:srgbClr val="000000"/>
              </a:solidFill>
            </a:ln>
          </p:spPr>
          <p:txBody>
            <a:bodyPr wrap="square" lIns="0" tIns="0" rIns="0" bIns="0" rtlCol="0"/>
            <a:lstStyle/>
            <a:p>
              <a:endParaRPr sz="1227"/>
            </a:p>
          </p:txBody>
        </p:sp>
        <p:sp>
          <p:nvSpPr>
            <p:cNvPr id="5086" name="object 5086"/>
            <p:cNvSpPr/>
            <p:nvPr/>
          </p:nvSpPr>
          <p:spPr>
            <a:xfrm>
              <a:off x="5287518" y="7853553"/>
              <a:ext cx="16510" cy="123189"/>
            </a:xfrm>
            <a:custGeom>
              <a:avLst/>
              <a:gdLst/>
              <a:ahLst/>
              <a:cxnLst/>
              <a:rect l="l" t="t" r="r" b="b"/>
              <a:pathLst>
                <a:path w="16510" h="123190">
                  <a:moveTo>
                    <a:pt x="0" y="122681"/>
                  </a:moveTo>
                  <a:lnTo>
                    <a:pt x="0" y="0"/>
                  </a:lnTo>
                  <a:lnTo>
                    <a:pt x="16382" y="0"/>
                  </a:lnTo>
                </a:path>
              </a:pathLst>
            </a:custGeom>
            <a:ln w="3175">
              <a:solidFill>
                <a:srgbClr val="000000"/>
              </a:solidFill>
            </a:ln>
          </p:spPr>
          <p:txBody>
            <a:bodyPr wrap="square" lIns="0" tIns="0" rIns="0" bIns="0" rtlCol="0"/>
            <a:lstStyle/>
            <a:p>
              <a:endParaRPr sz="1227"/>
            </a:p>
          </p:txBody>
        </p:sp>
      </p:grpSp>
      <p:sp>
        <p:nvSpPr>
          <p:cNvPr id="5087" name="object 5087"/>
          <p:cNvSpPr txBox="1"/>
          <p:nvPr/>
        </p:nvSpPr>
        <p:spPr>
          <a:xfrm>
            <a:off x="4408170" y="5315385"/>
            <a:ext cx="120794" cy="138214"/>
          </a:xfrm>
          <a:prstGeom prst="rect">
            <a:avLst/>
          </a:prstGeom>
        </p:spPr>
        <p:txBody>
          <a:bodyPr vert="horz" wrap="square" lIns="0" tIns="8226" rIns="0" bIns="0" rtlCol="0">
            <a:spAutoFit/>
          </a:bodyPr>
          <a:lstStyle/>
          <a:p>
            <a:pPr marL="8659">
              <a:spcBef>
                <a:spcPts val="65"/>
              </a:spcBef>
            </a:pPr>
            <a:r>
              <a:rPr sz="375" spc="-17" dirty="0">
                <a:latin typeface="Arial"/>
                <a:cs typeface="Arial"/>
              </a:rPr>
              <a:t>3'</a:t>
            </a:r>
            <a:endParaRPr sz="375">
              <a:latin typeface="Arial"/>
              <a:cs typeface="Arial"/>
            </a:endParaRPr>
          </a:p>
          <a:p>
            <a:pPr marL="33770">
              <a:spcBef>
                <a:spcPts val="368"/>
              </a:spcBef>
            </a:pPr>
            <a:r>
              <a:rPr sz="136" dirty="0">
                <a:latin typeface="Maiandra GD"/>
                <a:cs typeface="Maiandra GD"/>
              </a:rPr>
              <a:t>4'</a:t>
            </a:r>
            <a:r>
              <a:rPr sz="136" spc="3" dirty="0">
                <a:latin typeface="Maiandra GD"/>
                <a:cs typeface="Maiandra GD"/>
              </a:rPr>
              <a:t> </a:t>
            </a:r>
            <a:r>
              <a:rPr sz="136" spc="-7" dirty="0">
                <a:latin typeface="Maiandra GD"/>
                <a:cs typeface="Maiandra GD"/>
              </a:rPr>
              <a:t>TABLE</a:t>
            </a:r>
            <a:endParaRPr sz="136">
              <a:latin typeface="Maiandra GD"/>
              <a:cs typeface="Maiandra GD"/>
            </a:endParaRPr>
          </a:p>
        </p:txBody>
      </p:sp>
      <p:sp>
        <p:nvSpPr>
          <p:cNvPr id="5088" name="object 5088"/>
          <p:cNvSpPr/>
          <p:nvPr/>
        </p:nvSpPr>
        <p:spPr>
          <a:xfrm>
            <a:off x="4658937" y="5341446"/>
            <a:ext cx="0" cy="55418"/>
          </a:xfrm>
          <a:custGeom>
            <a:avLst/>
            <a:gdLst/>
            <a:ahLst/>
            <a:cxnLst/>
            <a:rect l="l" t="t" r="r" b="b"/>
            <a:pathLst>
              <a:path h="81279">
                <a:moveTo>
                  <a:pt x="0" y="81152"/>
                </a:moveTo>
                <a:lnTo>
                  <a:pt x="0" y="0"/>
                </a:lnTo>
              </a:path>
            </a:pathLst>
          </a:custGeom>
          <a:ln w="3175">
            <a:solidFill>
              <a:srgbClr val="000000"/>
            </a:solidFill>
          </a:ln>
        </p:spPr>
        <p:txBody>
          <a:bodyPr wrap="square" lIns="0" tIns="0" rIns="0" bIns="0" rtlCol="0"/>
          <a:lstStyle/>
          <a:p>
            <a:endParaRPr sz="1227"/>
          </a:p>
        </p:txBody>
      </p:sp>
      <p:sp>
        <p:nvSpPr>
          <p:cNvPr id="5089" name="object 5089"/>
          <p:cNvSpPr/>
          <p:nvPr/>
        </p:nvSpPr>
        <p:spPr>
          <a:xfrm>
            <a:off x="4658937" y="5239876"/>
            <a:ext cx="0" cy="55851"/>
          </a:xfrm>
          <a:custGeom>
            <a:avLst/>
            <a:gdLst/>
            <a:ahLst/>
            <a:cxnLst/>
            <a:rect l="l" t="t" r="r" b="b"/>
            <a:pathLst>
              <a:path h="81915">
                <a:moveTo>
                  <a:pt x="0" y="0"/>
                </a:moveTo>
                <a:lnTo>
                  <a:pt x="0" y="81533"/>
                </a:lnTo>
              </a:path>
            </a:pathLst>
          </a:custGeom>
          <a:ln w="3175">
            <a:solidFill>
              <a:srgbClr val="000000"/>
            </a:solidFill>
          </a:ln>
        </p:spPr>
        <p:txBody>
          <a:bodyPr wrap="square" lIns="0" tIns="0" rIns="0" bIns="0" rtlCol="0"/>
          <a:lstStyle/>
          <a:p>
            <a:endParaRPr sz="1227"/>
          </a:p>
        </p:txBody>
      </p:sp>
      <p:grpSp>
        <p:nvGrpSpPr>
          <p:cNvPr id="5090" name="object 5090"/>
          <p:cNvGrpSpPr/>
          <p:nvPr/>
        </p:nvGrpSpPr>
        <p:grpSpPr>
          <a:xfrm>
            <a:off x="4367733" y="5221171"/>
            <a:ext cx="1493260" cy="369743"/>
            <a:chOff x="5237607" y="7657718"/>
            <a:chExt cx="2190115" cy="542290"/>
          </a:xfrm>
        </p:grpSpPr>
        <p:sp>
          <p:nvSpPr>
            <p:cNvPr id="5091" name="object 5091"/>
            <p:cNvSpPr/>
            <p:nvPr/>
          </p:nvSpPr>
          <p:spPr>
            <a:xfrm>
              <a:off x="5237607" y="7971662"/>
              <a:ext cx="27940" cy="9525"/>
            </a:xfrm>
            <a:custGeom>
              <a:avLst/>
              <a:gdLst/>
              <a:ahLst/>
              <a:cxnLst/>
              <a:rect l="l" t="t" r="r" b="b"/>
              <a:pathLst>
                <a:path w="27939" h="9525">
                  <a:moveTo>
                    <a:pt x="27812" y="0"/>
                  </a:moveTo>
                  <a:lnTo>
                    <a:pt x="0" y="4571"/>
                  </a:lnTo>
                  <a:lnTo>
                    <a:pt x="27812" y="9524"/>
                  </a:lnTo>
                  <a:lnTo>
                    <a:pt x="27812" y="0"/>
                  </a:lnTo>
                  <a:close/>
                </a:path>
              </a:pathLst>
            </a:custGeom>
            <a:solidFill>
              <a:srgbClr val="000000"/>
            </a:solidFill>
          </p:spPr>
          <p:txBody>
            <a:bodyPr wrap="square" lIns="0" tIns="0" rIns="0" bIns="0" rtlCol="0"/>
            <a:lstStyle/>
            <a:p>
              <a:endParaRPr sz="1227"/>
            </a:p>
          </p:txBody>
        </p:sp>
        <p:sp>
          <p:nvSpPr>
            <p:cNvPr id="5092" name="object 5092"/>
            <p:cNvSpPr/>
            <p:nvPr/>
          </p:nvSpPr>
          <p:spPr>
            <a:xfrm>
              <a:off x="5237607" y="7971662"/>
              <a:ext cx="27940" cy="9525"/>
            </a:xfrm>
            <a:custGeom>
              <a:avLst/>
              <a:gdLst/>
              <a:ahLst/>
              <a:cxnLst/>
              <a:rect l="l" t="t" r="r" b="b"/>
              <a:pathLst>
                <a:path w="27939" h="9525">
                  <a:moveTo>
                    <a:pt x="27812" y="0"/>
                  </a:moveTo>
                  <a:lnTo>
                    <a:pt x="27812" y="9524"/>
                  </a:lnTo>
                  <a:lnTo>
                    <a:pt x="0" y="4571"/>
                  </a:lnTo>
                  <a:lnTo>
                    <a:pt x="27812" y="0"/>
                  </a:lnTo>
                  <a:close/>
                </a:path>
              </a:pathLst>
            </a:custGeom>
            <a:ln w="3175">
              <a:solidFill>
                <a:srgbClr val="000000"/>
              </a:solidFill>
            </a:ln>
          </p:spPr>
          <p:txBody>
            <a:bodyPr wrap="square" lIns="0" tIns="0" rIns="0" bIns="0" rtlCol="0"/>
            <a:lstStyle/>
            <a:p>
              <a:endParaRPr sz="1227"/>
            </a:p>
          </p:txBody>
        </p:sp>
        <p:sp>
          <p:nvSpPr>
            <p:cNvPr id="5093" name="object 5093"/>
            <p:cNvSpPr/>
            <p:nvPr/>
          </p:nvSpPr>
          <p:spPr>
            <a:xfrm>
              <a:off x="5309616" y="7971662"/>
              <a:ext cx="27940" cy="9525"/>
            </a:xfrm>
            <a:custGeom>
              <a:avLst/>
              <a:gdLst/>
              <a:ahLst/>
              <a:cxnLst/>
              <a:rect l="l" t="t" r="r" b="b"/>
              <a:pathLst>
                <a:path w="27939" h="9525">
                  <a:moveTo>
                    <a:pt x="0" y="0"/>
                  </a:moveTo>
                  <a:lnTo>
                    <a:pt x="0" y="9524"/>
                  </a:lnTo>
                  <a:lnTo>
                    <a:pt x="27812" y="4571"/>
                  </a:lnTo>
                  <a:lnTo>
                    <a:pt x="0" y="0"/>
                  </a:lnTo>
                  <a:close/>
                </a:path>
              </a:pathLst>
            </a:custGeom>
            <a:solidFill>
              <a:srgbClr val="000000"/>
            </a:solidFill>
          </p:spPr>
          <p:txBody>
            <a:bodyPr wrap="square" lIns="0" tIns="0" rIns="0" bIns="0" rtlCol="0"/>
            <a:lstStyle/>
            <a:p>
              <a:endParaRPr sz="1227"/>
            </a:p>
          </p:txBody>
        </p:sp>
        <p:sp>
          <p:nvSpPr>
            <p:cNvPr id="5094" name="object 5094"/>
            <p:cNvSpPr/>
            <p:nvPr/>
          </p:nvSpPr>
          <p:spPr>
            <a:xfrm>
              <a:off x="5309616" y="7971662"/>
              <a:ext cx="27940" cy="9525"/>
            </a:xfrm>
            <a:custGeom>
              <a:avLst/>
              <a:gdLst/>
              <a:ahLst/>
              <a:cxnLst/>
              <a:rect l="l" t="t" r="r" b="b"/>
              <a:pathLst>
                <a:path w="27939" h="9525">
                  <a:moveTo>
                    <a:pt x="0" y="0"/>
                  </a:moveTo>
                  <a:lnTo>
                    <a:pt x="0" y="9524"/>
                  </a:lnTo>
                  <a:lnTo>
                    <a:pt x="27812" y="4571"/>
                  </a:lnTo>
                  <a:lnTo>
                    <a:pt x="0" y="0"/>
                  </a:lnTo>
                  <a:close/>
                </a:path>
              </a:pathLst>
            </a:custGeom>
            <a:ln w="3175">
              <a:solidFill>
                <a:srgbClr val="000000"/>
              </a:solidFill>
            </a:ln>
          </p:spPr>
          <p:txBody>
            <a:bodyPr wrap="square" lIns="0" tIns="0" rIns="0" bIns="0" rtlCol="0"/>
            <a:lstStyle/>
            <a:p>
              <a:endParaRPr sz="1227"/>
            </a:p>
          </p:txBody>
        </p:sp>
        <p:sp>
          <p:nvSpPr>
            <p:cNvPr id="5095" name="object 5095"/>
            <p:cNvSpPr/>
            <p:nvPr/>
          </p:nvSpPr>
          <p:spPr>
            <a:xfrm>
              <a:off x="5663184" y="7943087"/>
              <a:ext cx="18415" cy="0"/>
            </a:xfrm>
            <a:custGeom>
              <a:avLst/>
              <a:gdLst/>
              <a:ahLst/>
              <a:cxnLst/>
              <a:rect l="l" t="t" r="r" b="b"/>
              <a:pathLst>
                <a:path w="18414">
                  <a:moveTo>
                    <a:pt x="0" y="0"/>
                  </a:moveTo>
                  <a:lnTo>
                    <a:pt x="17906" y="0"/>
                  </a:lnTo>
                </a:path>
              </a:pathLst>
            </a:custGeom>
            <a:ln w="3175">
              <a:solidFill>
                <a:srgbClr val="000000"/>
              </a:solidFill>
            </a:ln>
          </p:spPr>
          <p:txBody>
            <a:bodyPr wrap="square" lIns="0" tIns="0" rIns="0" bIns="0" rtlCol="0"/>
            <a:lstStyle/>
            <a:p>
              <a:endParaRPr sz="1227"/>
            </a:p>
          </p:txBody>
        </p:sp>
        <p:sp>
          <p:nvSpPr>
            <p:cNvPr id="5096" name="object 5096"/>
            <p:cNvSpPr/>
            <p:nvPr/>
          </p:nvSpPr>
          <p:spPr>
            <a:xfrm>
              <a:off x="5663184" y="7657718"/>
              <a:ext cx="18415" cy="0"/>
            </a:xfrm>
            <a:custGeom>
              <a:avLst/>
              <a:gdLst/>
              <a:ahLst/>
              <a:cxnLst/>
              <a:rect l="l" t="t" r="r" b="b"/>
              <a:pathLst>
                <a:path w="18414">
                  <a:moveTo>
                    <a:pt x="0" y="0"/>
                  </a:moveTo>
                  <a:lnTo>
                    <a:pt x="17906" y="0"/>
                  </a:lnTo>
                </a:path>
              </a:pathLst>
            </a:custGeom>
            <a:ln w="3175">
              <a:solidFill>
                <a:srgbClr val="000000"/>
              </a:solidFill>
            </a:ln>
          </p:spPr>
          <p:txBody>
            <a:bodyPr wrap="square" lIns="0" tIns="0" rIns="0" bIns="0" rtlCol="0"/>
            <a:lstStyle/>
            <a:p>
              <a:endParaRPr sz="1227"/>
            </a:p>
          </p:txBody>
        </p:sp>
        <p:sp>
          <p:nvSpPr>
            <p:cNvPr id="5097" name="object 5097"/>
            <p:cNvSpPr/>
            <p:nvPr/>
          </p:nvSpPr>
          <p:spPr>
            <a:xfrm>
              <a:off x="5660136" y="7915274"/>
              <a:ext cx="9525" cy="27940"/>
            </a:xfrm>
            <a:custGeom>
              <a:avLst/>
              <a:gdLst/>
              <a:ahLst/>
              <a:cxnLst/>
              <a:rect l="l" t="t" r="r" b="b"/>
              <a:pathLst>
                <a:path w="9525" h="27940">
                  <a:moveTo>
                    <a:pt x="9143" y="0"/>
                  </a:moveTo>
                  <a:lnTo>
                    <a:pt x="0" y="0"/>
                  </a:lnTo>
                  <a:lnTo>
                    <a:pt x="4571" y="27812"/>
                  </a:lnTo>
                  <a:lnTo>
                    <a:pt x="9143" y="0"/>
                  </a:lnTo>
                  <a:close/>
                </a:path>
              </a:pathLst>
            </a:custGeom>
            <a:solidFill>
              <a:srgbClr val="000000"/>
            </a:solidFill>
          </p:spPr>
          <p:txBody>
            <a:bodyPr wrap="square" lIns="0" tIns="0" rIns="0" bIns="0" rtlCol="0"/>
            <a:lstStyle/>
            <a:p>
              <a:endParaRPr sz="1227"/>
            </a:p>
          </p:txBody>
        </p:sp>
        <p:sp>
          <p:nvSpPr>
            <p:cNvPr id="5098" name="object 5098"/>
            <p:cNvSpPr/>
            <p:nvPr/>
          </p:nvSpPr>
          <p:spPr>
            <a:xfrm>
              <a:off x="5660136" y="7915274"/>
              <a:ext cx="9525" cy="27940"/>
            </a:xfrm>
            <a:custGeom>
              <a:avLst/>
              <a:gdLst/>
              <a:ahLst/>
              <a:cxnLst/>
              <a:rect l="l" t="t" r="r" b="b"/>
              <a:pathLst>
                <a:path w="9525" h="27940">
                  <a:moveTo>
                    <a:pt x="0" y="0"/>
                  </a:moveTo>
                  <a:lnTo>
                    <a:pt x="9143" y="0"/>
                  </a:lnTo>
                  <a:lnTo>
                    <a:pt x="4571" y="27812"/>
                  </a:lnTo>
                  <a:lnTo>
                    <a:pt x="0" y="0"/>
                  </a:lnTo>
                  <a:close/>
                </a:path>
              </a:pathLst>
            </a:custGeom>
            <a:ln w="3175">
              <a:solidFill>
                <a:srgbClr val="000000"/>
              </a:solidFill>
            </a:ln>
          </p:spPr>
          <p:txBody>
            <a:bodyPr wrap="square" lIns="0" tIns="0" rIns="0" bIns="0" rtlCol="0"/>
            <a:lstStyle/>
            <a:p>
              <a:endParaRPr sz="1227"/>
            </a:p>
          </p:txBody>
        </p:sp>
        <p:sp>
          <p:nvSpPr>
            <p:cNvPr id="5099" name="object 5099"/>
            <p:cNvSpPr/>
            <p:nvPr/>
          </p:nvSpPr>
          <p:spPr>
            <a:xfrm>
              <a:off x="5660136" y="7657718"/>
              <a:ext cx="9525" cy="27940"/>
            </a:xfrm>
            <a:custGeom>
              <a:avLst/>
              <a:gdLst/>
              <a:ahLst/>
              <a:cxnLst/>
              <a:rect l="l" t="t" r="r" b="b"/>
              <a:pathLst>
                <a:path w="9525" h="27940">
                  <a:moveTo>
                    <a:pt x="4571" y="0"/>
                  </a:moveTo>
                  <a:lnTo>
                    <a:pt x="0" y="27431"/>
                  </a:lnTo>
                  <a:lnTo>
                    <a:pt x="9143" y="27431"/>
                  </a:lnTo>
                  <a:lnTo>
                    <a:pt x="4571" y="0"/>
                  </a:lnTo>
                  <a:close/>
                </a:path>
              </a:pathLst>
            </a:custGeom>
            <a:solidFill>
              <a:srgbClr val="000000"/>
            </a:solidFill>
          </p:spPr>
          <p:txBody>
            <a:bodyPr wrap="square" lIns="0" tIns="0" rIns="0" bIns="0" rtlCol="0"/>
            <a:lstStyle/>
            <a:p>
              <a:endParaRPr sz="1227"/>
            </a:p>
          </p:txBody>
        </p:sp>
        <p:sp>
          <p:nvSpPr>
            <p:cNvPr id="5100" name="object 5100"/>
            <p:cNvSpPr/>
            <p:nvPr/>
          </p:nvSpPr>
          <p:spPr>
            <a:xfrm>
              <a:off x="5660136" y="7657718"/>
              <a:ext cx="9525" cy="27940"/>
            </a:xfrm>
            <a:custGeom>
              <a:avLst/>
              <a:gdLst/>
              <a:ahLst/>
              <a:cxnLst/>
              <a:rect l="l" t="t" r="r" b="b"/>
              <a:pathLst>
                <a:path w="9525" h="27940">
                  <a:moveTo>
                    <a:pt x="0" y="27431"/>
                  </a:moveTo>
                  <a:lnTo>
                    <a:pt x="9143" y="27431"/>
                  </a:lnTo>
                  <a:lnTo>
                    <a:pt x="4571" y="0"/>
                  </a:lnTo>
                  <a:lnTo>
                    <a:pt x="0" y="27431"/>
                  </a:lnTo>
                  <a:close/>
                </a:path>
              </a:pathLst>
            </a:custGeom>
            <a:ln w="3175">
              <a:solidFill>
                <a:srgbClr val="000000"/>
              </a:solidFill>
            </a:ln>
          </p:spPr>
          <p:txBody>
            <a:bodyPr wrap="square" lIns="0" tIns="0" rIns="0" bIns="0" rtlCol="0"/>
            <a:lstStyle/>
            <a:p>
              <a:endParaRPr sz="1227"/>
            </a:p>
          </p:txBody>
        </p:sp>
        <p:sp>
          <p:nvSpPr>
            <p:cNvPr id="5101" name="object 5101"/>
            <p:cNvSpPr/>
            <p:nvPr/>
          </p:nvSpPr>
          <p:spPr>
            <a:xfrm>
              <a:off x="5508879" y="8023478"/>
              <a:ext cx="1918970" cy="176530"/>
            </a:xfrm>
            <a:custGeom>
              <a:avLst/>
              <a:gdLst/>
              <a:ahLst/>
              <a:cxnLst/>
              <a:rect l="l" t="t" r="r" b="b"/>
              <a:pathLst>
                <a:path w="1918970" h="176529">
                  <a:moveTo>
                    <a:pt x="1918716" y="0"/>
                  </a:moveTo>
                  <a:lnTo>
                    <a:pt x="0" y="0"/>
                  </a:lnTo>
                  <a:lnTo>
                    <a:pt x="0" y="176022"/>
                  </a:lnTo>
                  <a:lnTo>
                    <a:pt x="1918716" y="0"/>
                  </a:lnTo>
                  <a:close/>
                </a:path>
                <a:path w="1918970" h="176529">
                  <a:moveTo>
                    <a:pt x="1918716" y="0"/>
                  </a:moveTo>
                  <a:lnTo>
                    <a:pt x="0" y="176022"/>
                  </a:lnTo>
                  <a:lnTo>
                    <a:pt x="1918716" y="176022"/>
                  </a:lnTo>
                  <a:lnTo>
                    <a:pt x="1918716" y="0"/>
                  </a:lnTo>
                  <a:close/>
                </a:path>
              </a:pathLst>
            </a:custGeom>
            <a:solidFill>
              <a:srgbClr val="FFFFFF"/>
            </a:solidFill>
          </p:spPr>
          <p:txBody>
            <a:bodyPr wrap="square" lIns="0" tIns="0" rIns="0" bIns="0" rtlCol="0"/>
            <a:lstStyle/>
            <a:p>
              <a:endParaRPr sz="1227"/>
            </a:p>
          </p:txBody>
        </p:sp>
      </p:grpSp>
      <p:sp>
        <p:nvSpPr>
          <p:cNvPr id="5102" name="object 5102"/>
          <p:cNvSpPr txBox="1"/>
          <p:nvPr/>
        </p:nvSpPr>
        <p:spPr>
          <a:xfrm>
            <a:off x="4602999" y="5279018"/>
            <a:ext cx="112135" cy="66014"/>
          </a:xfrm>
          <a:prstGeom prst="rect">
            <a:avLst/>
          </a:prstGeom>
        </p:spPr>
        <p:txBody>
          <a:bodyPr vert="horz" wrap="square" lIns="0" tIns="8226" rIns="0" bIns="0" rtlCol="0">
            <a:spAutoFit/>
          </a:bodyPr>
          <a:lstStyle/>
          <a:p>
            <a:pPr marL="8659">
              <a:spcBef>
                <a:spcPts val="65"/>
              </a:spcBef>
            </a:pPr>
            <a:r>
              <a:rPr sz="375" dirty="0">
                <a:latin typeface="Arial"/>
                <a:cs typeface="Arial"/>
              </a:rPr>
              <a:t>8'-</a:t>
            </a:r>
            <a:r>
              <a:rPr sz="375" spc="-17" dirty="0">
                <a:latin typeface="Arial"/>
                <a:cs typeface="Arial"/>
              </a:rPr>
              <a:t>7"</a:t>
            </a:r>
            <a:endParaRPr sz="375">
              <a:latin typeface="Arial"/>
              <a:cs typeface="Arial"/>
            </a:endParaRPr>
          </a:p>
        </p:txBody>
      </p:sp>
      <p:sp>
        <p:nvSpPr>
          <p:cNvPr id="5103" name="object 5103"/>
          <p:cNvSpPr txBox="1"/>
          <p:nvPr/>
        </p:nvSpPr>
        <p:spPr>
          <a:xfrm>
            <a:off x="4705869" y="5413533"/>
            <a:ext cx="998826" cy="147861"/>
          </a:xfrm>
          <a:prstGeom prst="rect">
            <a:avLst/>
          </a:prstGeom>
        </p:spPr>
        <p:txBody>
          <a:bodyPr vert="horz" wrap="square" lIns="0" tIns="14287" rIns="0" bIns="0" rtlCol="0">
            <a:spAutoFit/>
          </a:bodyPr>
          <a:lstStyle/>
          <a:p>
            <a:pPr marL="53685">
              <a:spcBef>
                <a:spcPts val="112"/>
              </a:spcBef>
            </a:pPr>
            <a:r>
              <a:rPr sz="136" dirty="0">
                <a:latin typeface="Maiandra GD"/>
                <a:cs typeface="Maiandra GD"/>
              </a:rPr>
              <a:t>4'</a:t>
            </a:r>
            <a:r>
              <a:rPr sz="136" spc="3" dirty="0">
                <a:latin typeface="Maiandra GD"/>
                <a:cs typeface="Maiandra GD"/>
              </a:rPr>
              <a:t> </a:t>
            </a:r>
            <a:r>
              <a:rPr sz="136" dirty="0">
                <a:latin typeface="Maiandra GD"/>
                <a:cs typeface="Maiandra GD"/>
              </a:rPr>
              <a:t>TABLE</a:t>
            </a:r>
            <a:r>
              <a:rPr sz="136" spc="334" dirty="0">
                <a:latin typeface="Maiandra GD"/>
                <a:cs typeface="Maiandra GD"/>
              </a:rPr>
              <a:t>  </a:t>
            </a:r>
            <a:r>
              <a:rPr sz="136" dirty="0">
                <a:latin typeface="Maiandra GD"/>
                <a:cs typeface="Maiandra GD"/>
              </a:rPr>
              <a:t>4'</a:t>
            </a:r>
            <a:r>
              <a:rPr sz="136" spc="3" dirty="0">
                <a:latin typeface="Maiandra GD"/>
                <a:cs typeface="Maiandra GD"/>
              </a:rPr>
              <a:t> </a:t>
            </a:r>
            <a:r>
              <a:rPr sz="136" dirty="0">
                <a:latin typeface="Maiandra GD"/>
                <a:cs typeface="Maiandra GD"/>
              </a:rPr>
              <a:t>TABLE</a:t>
            </a:r>
            <a:r>
              <a:rPr sz="136" spc="334" dirty="0">
                <a:latin typeface="Maiandra GD"/>
                <a:cs typeface="Maiandra GD"/>
              </a:rPr>
              <a:t>  </a:t>
            </a:r>
            <a:r>
              <a:rPr sz="136" dirty="0">
                <a:latin typeface="Maiandra GD"/>
                <a:cs typeface="Maiandra GD"/>
              </a:rPr>
              <a:t>4'</a:t>
            </a:r>
            <a:r>
              <a:rPr sz="136" spc="3" dirty="0">
                <a:latin typeface="Maiandra GD"/>
                <a:cs typeface="Maiandra GD"/>
              </a:rPr>
              <a:t> </a:t>
            </a:r>
            <a:r>
              <a:rPr sz="136" dirty="0">
                <a:latin typeface="Maiandra GD"/>
                <a:cs typeface="Maiandra GD"/>
              </a:rPr>
              <a:t>TABLE</a:t>
            </a:r>
            <a:r>
              <a:rPr sz="136" spc="334" dirty="0">
                <a:latin typeface="Maiandra GD"/>
                <a:cs typeface="Maiandra GD"/>
              </a:rPr>
              <a:t>  </a:t>
            </a:r>
            <a:r>
              <a:rPr sz="136" dirty="0">
                <a:latin typeface="Maiandra GD"/>
                <a:cs typeface="Maiandra GD"/>
              </a:rPr>
              <a:t>4'</a:t>
            </a:r>
            <a:r>
              <a:rPr sz="136" spc="3" dirty="0">
                <a:latin typeface="Maiandra GD"/>
                <a:cs typeface="Maiandra GD"/>
              </a:rPr>
              <a:t> </a:t>
            </a:r>
            <a:r>
              <a:rPr sz="136" dirty="0">
                <a:latin typeface="Maiandra GD"/>
                <a:cs typeface="Maiandra GD"/>
              </a:rPr>
              <a:t>TABLE</a:t>
            </a:r>
            <a:r>
              <a:rPr sz="136" spc="334" dirty="0">
                <a:latin typeface="Maiandra GD"/>
                <a:cs typeface="Maiandra GD"/>
              </a:rPr>
              <a:t>  </a:t>
            </a:r>
            <a:r>
              <a:rPr sz="136" dirty="0">
                <a:latin typeface="Maiandra GD"/>
                <a:cs typeface="Maiandra GD"/>
              </a:rPr>
              <a:t>4'</a:t>
            </a:r>
            <a:r>
              <a:rPr sz="136" spc="7" dirty="0">
                <a:latin typeface="Maiandra GD"/>
                <a:cs typeface="Maiandra GD"/>
              </a:rPr>
              <a:t> </a:t>
            </a:r>
            <a:r>
              <a:rPr sz="136" dirty="0">
                <a:latin typeface="Maiandra GD"/>
                <a:cs typeface="Maiandra GD"/>
              </a:rPr>
              <a:t>TABLE</a:t>
            </a:r>
            <a:r>
              <a:rPr sz="136" spc="330" dirty="0">
                <a:latin typeface="Maiandra GD"/>
                <a:cs typeface="Maiandra GD"/>
              </a:rPr>
              <a:t>  </a:t>
            </a:r>
            <a:r>
              <a:rPr sz="136" dirty="0">
                <a:latin typeface="Maiandra GD"/>
                <a:cs typeface="Maiandra GD"/>
              </a:rPr>
              <a:t>4'</a:t>
            </a:r>
            <a:r>
              <a:rPr sz="136" spc="10" dirty="0">
                <a:latin typeface="Maiandra GD"/>
                <a:cs typeface="Maiandra GD"/>
              </a:rPr>
              <a:t> </a:t>
            </a:r>
            <a:r>
              <a:rPr sz="136" spc="-7" dirty="0">
                <a:latin typeface="Maiandra GD"/>
                <a:cs typeface="Maiandra GD"/>
              </a:rPr>
              <a:t>TABLE</a:t>
            </a:r>
            <a:endParaRPr sz="136">
              <a:latin typeface="Maiandra GD"/>
              <a:cs typeface="Maiandra GD"/>
            </a:endParaRPr>
          </a:p>
          <a:p>
            <a:pPr marL="34635">
              <a:spcBef>
                <a:spcPts val="123"/>
              </a:spcBef>
            </a:pPr>
            <a:r>
              <a:rPr sz="972" b="1" spc="-373" baseline="-8771" dirty="0">
                <a:latin typeface="Arial"/>
                <a:cs typeface="Arial"/>
              </a:rPr>
              <a:t>N</a:t>
            </a:r>
            <a:r>
              <a:rPr sz="409" spc="-44" dirty="0">
                <a:solidFill>
                  <a:srgbClr val="BFBFBF"/>
                </a:solidFill>
                <a:latin typeface="Arial"/>
                <a:cs typeface="Arial"/>
              </a:rPr>
              <a:t>C</a:t>
            </a:r>
            <a:r>
              <a:rPr sz="972" b="1" spc="-460" baseline="-8771" dirty="0">
                <a:latin typeface="Arial"/>
                <a:cs typeface="Arial"/>
              </a:rPr>
              <a:t>e</a:t>
            </a:r>
            <a:r>
              <a:rPr sz="409" spc="-7" dirty="0">
                <a:solidFill>
                  <a:srgbClr val="BFBFBF"/>
                </a:solidFill>
                <a:latin typeface="Arial"/>
                <a:cs typeface="Arial"/>
              </a:rPr>
              <a:t>O</a:t>
            </a:r>
            <a:r>
              <a:rPr sz="972" b="1" spc="-731" baseline="-8771" dirty="0">
                <a:latin typeface="Arial"/>
                <a:cs typeface="Arial"/>
              </a:rPr>
              <a:t>w</a:t>
            </a:r>
            <a:r>
              <a:rPr sz="409" spc="7" dirty="0">
                <a:solidFill>
                  <a:srgbClr val="BFBFBF"/>
                </a:solidFill>
                <a:latin typeface="Arial"/>
                <a:cs typeface="Arial"/>
              </a:rPr>
              <a:t>LL</a:t>
            </a:r>
            <a:r>
              <a:rPr sz="409" spc="-61" dirty="0">
                <a:solidFill>
                  <a:srgbClr val="BFBFBF"/>
                </a:solidFill>
                <a:latin typeface="Arial"/>
                <a:cs typeface="Arial"/>
              </a:rPr>
              <a:t>A</a:t>
            </a:r>
            <a:r>
              <a:rPr sz="972" b="1" spc="-552" baseline="-8771" dirty="0">
                <a:latin typeface="Arial"/>
                <a:cs typeface="Arial"/>
              </a:rPr>
              <a:t>P</a:t>
            </a:r>
            <a:r>
              <a:rPr sz="409" spc="7" dirty="0">
                <a:solidFill>
                  <a:srgbClr val="BFBFBF"/>
                </a:solidFill>
                <a:latin typeface="Arial"/>
                <a:cs typeface="Arial"/>
              </a:rPr>
              <a:t>P</a:t>
            </a:r>
            <a:r>
              <a:rPr sz="409" spc="-184" dirty="0">
                <a:solidFill>
                  <a:srgbClr val="BFBFBF"/>
                </a:solidFill>
                <a:latin typeface="Arial"/>
                <a:cs typeface="Arial"/>
              </a:rPr>
              <a:t>S</a:t>
            </a:r>
            <a:r>
              <a:rPr sz="972" b="1" spc="-92" baseline="-8771" dirty="0">
                <a:latin typeface="Arial"/>
                <a:cs typeface="Arial"/>
              </a:rPr>
              <a:t>r</a:t>
            </a:r>
            <a:r>
              <a:rPr sz="409" spc="-44" dirty="0">
                <a:solidFill>
                  <a:srgbClr val="BFBFBF"/>
                </a:solidFill>
                <a:latin typeface="Arial"/>
                <a:cs typeface="Arial"/>
              </a:rPr>
              <a:t>I</a:t>
            </a:r>
            <a:r>
              <a:rPr sz="972" b="1" spc="-506" baseline="-8771" dirty="0">
                <a:latin typeface="Arial"/>
                <a:cs typeface="Arial"/>
              </a:rPr>
              <a:t>o</a:t>
            </a:r>
            <a:r>
              <a:rPr sz="409" spc="7" dirty="0">
                <a:solidFill>
                  <a:srgbClr val="BFBFBF"/>
                </a:solidFill>
                <a:latin typeface="Arial"/>
                <a:cs typeface="Arial"/>
              </a:rPr>
              <a:t>B</a:t>
            </a:r>
            <a:r>
              <a:rPr sz="409" spc="-156" dirty="0">
                <a:solidFill>
                  <a:srgbClr val="BFBFBF"/>
                </a:solidFill>
                <a:latin typeface="Arial"/>
                <a:cs typeface="Arial"/>
              </a:rPr>
              <a:t>L</a:t>
            </a:r>
            <a:r>
              <a:rPr sz="972" b="1" spc="-342" baseline="-8771" dirty="0">
                <a:latin typeface="Arial"/>
                <a:cs typeface="Arial"/>
              </a:rPr>
              <a:t>d</a:t>
            </a:r>
            <a:r>
              <a:rPr sz="409" spc="-41" dirty="0">
                <a:solidFill>
                  <a:srgbClr val="BFBFBF"/>
                </a:solidFill>
                <a:latin typeface="Arial"/>
                <a:cs typeface="Arial"/>
              </a:rPr>
              <a:t>E</a:t>
            </a:r>
            <a:r>
              <a:rPr sz="972" b="1" spc="-347" baseline="-8771" dirty="0">
                <a:latin typeface="Arial"/>
                <a:cs typeface="Arial"/>
              </a:rPr>
              <a:t>u</a:t>
            </a:r>
            <a:r>
              <a:rPr sz="409" spc="-37" dirty="0">
                <a:solidFill>
                  <a:srgbClr val="BFBFBF"/>
                </a:solidFill>
                <a:latin typeface="Arial"/>
                <a:cs typeface="Arial"/>
              </a:rPr>
              <a:t>S</a:t>
            </a:r>
            <a:r>
              <a:rPr sz="972" b="1" spc="-470" baseline="-8771" dirty="0">
                <a:latin typeface="Arial"/>
                <a:cs typeface="Arial"/>
              </a:rPr>
              <a:t>c</a:t>
            </a:r>
            <a:r>
              <a:rPr sz="409" spc="7" dirty="0">
                <a:solidFill>
                  <a:srgbClr val="BFBFBF"/>
                </a:solidFill>
                <a:latin typeface="Arial"/>
                <a:cs typeface="Arial"/>
              </a:rPr>
              <a:t>E</a:t>
            </a:r>
            <a:r>
              <a:rPr sz="409" spc="-232" dirty="0">
                <a:solidFill>
                  <a:srgbClr val="BFBFBF"/>
                </a:solidFill>
                <a:latin typeface="Arial"/>
                <a:cs typeface="Arial"/>
              </a:rPr>
              <a:t>A</a:t>
            </a:r>
            <a:r>
              <a:rPr sz="972" b="1" spc="35" baseline="-8771" dirty="0">
                <a:latin typeface="Arial"/>
                <a:cs typeface="Arial"/>
              </a:rPr>
              <a:t>t</a:t>
            </a:r>
            <a:r>
              <a:rPr sz="409" spc="-89" dirty="0">
                <a:solidFill>
                  <a:srgbClr val="BFBFBF"/>
                </a:solidFill>
                <a:latin typeface="Arial"/>
                <a:cs typeface="Arial"/>
              </a:rPr>
              <a:t>T</a:t>
            </a:r>
            <a:r>
              <a:rPr sz="972" b="1" spc="-511" baseline="-8771" dirty="0">
                <a:latin typeface="Arial"/>
                <a:cs typeface="Arial"/>
              </a:rPr>
              <a:t>S</a:t>
            </a:r>
            <a:r>
              <a:rPr sz="409" spc="7" dirty="0">
                <a:solidFill>
                  <a:srgbClr val="BFBFBF"/>
                </a:solidFill>
                <a:latin typeface="Arial"/>
                <a:cs typeface="Arial"/>
              </a:rPr>
              <a:t>I</a:t>
            </a:r>
            <a:r>
              <a:rPr sz="409" spc="-72" dirty="0">
                <a:solidFill>
                  <a:srgbClr val="BFBFBF"/>
                </a:solidFill>
                <a:latin typeface="Arial"/>
                <a:cs typeface="Arial"/>
              </a:rPr>
              <a:t>N</a:t>
            </a:r>
            <a:r>
              <a:rPr sz="972" b="1" spc="-470" baseline="-8771" dirty="0">
                <a:latin typeface="Arial"/>
                <a:cs typeface="Arial"/>
              </a:rPr>
              <a:t>h</a:t>
            </a:r>
            <a:r>
              <a:rPr sz="409" dirty="0">
                <a:solidFill>
                  <a:srgbClr val="BFBFBF"/>
                </a:solidFill>
                <a:latin typeface="Arial"/>
                <a:cs typeface="Arial"/>
              </a:rPr>
              <a:t>G</a:t>
            </a:r>
            <a:r>
              <a:rPr sz="972" b="1" spc="-409" baseline="-8771" dirty="0">
                <a:latin typeface="Arial"/>
                <a:cs typeface="Arial"/>
              </a:rPr>
              <a:t>o</a:t>
            </a:r>
            <a:r>
              <a:rPr sz="409" spc="3" dirty="0">
                <a:solidFill>
                  <a:srgbClr val="BFBFBF"/>
                </a:solidFill>
                <a:latin typeface="Arial"/>
                <a:cs typeface="Arial"/>
              </a:rPr>
              <a:t>S</a:t>
            </a:r>
            <a:r>
              <a:rPr sz="972" b="1" spc="-747" baseline="-8771" dirty="0">
                <a:latin typeface="Arial"/>
                <a:cs typeface="Arial"/>
              </a:rPr>
              <a:t>w</a:t>
            </a:r>
            <a:r>
              <a:rPr sz="409" spc="7" dirty="0">
                <a:solidFill>
                  <a:srgbClr val="BFBFBF"/>
                </a:solidFill>
                <a:latin typeface="Arial"/>
                <a:cs typeface="Arial"/>
              </a:rPr>
              <a:t>T</a:t>
            </a:r>
            <a:r>
              <a:rPr sz="409" spc="-68" dirty="0">
                <a:solidFill>
                  <a:srgbClr val="BFBFBF"/>
                </a:solidFill>
                <a:latin typeface="Arial"/>
                <a:cs typeface="Arial"/>
              </a:rPr>
              <a:t>O</a:t>
            </a:r>
            <a:r>
              <a:rPr sz="972" b="1" spc="-424" baseline="-8771" dirty="0">
                <a:latin typeface="Arial"/>
                <a:cs typeface="Arial"/>
              </a:rPr>
              <a:t>c</a:t>
            </a:r>
            <a:r>
              <a:rPr sz="409" spc="-7" dirty="0">
                <a:solidFill>
                  <a:srgbClr val="BFBFBF"/>
                </a:solidFill>
                <a:latin typeface="Arial"/>
                <a:cs typeface="Arial"/>
              </a:rPr>
              <a:t>R</a:t>
            </a:r>
            <a:r>
              <a:rPr sz="972" b="1" spc="-511" baseline="-8771" dirty="0">
                <a:latin typeface="Arial"/>
                <a:cs typeface="Arial"/>
              </a:rPr>
              <a:t>a</a:t>
            </a:r>
            <a:r>
              <a:rPr sz="409" spc="7" dirty="0">
                <a:solidFill>
                  <a:srgbClr val="BFBFBF"/>
                </a:solidFill>
                <a:latin typeface="Arial"/>
                <a:cs typeface="Arial"/>
              </a:rPr>
              <a:t>A</a:t>
            </a:r>
            <a:r>
              <a:rPr sz="409" spc="-245" dirty="0">
                <a:solidFill>
                  <a:srgbClr val="BFBFBF"/>
                </a:solidFill>
                <a:latin typeface="Arial"/>
                <a:cs typeface="Arial"/>
              </a:rPr>
              <a:t>G</a:t>
            </a:r>
            <a:r>
              <a:rPr sz="972" b="1" spc="-153" baseline="-8771" dirty="0">
                <a:latin typeface="Arial"/>
                <a:cs typeface="Arial"/>
              </a:rPr>
              <a:t>s</a:t>
            </a:r>
            <a:r>
              <a:rPr sz="409" spc="-164" dirty="0">
                <a:solidFill>
                  <a:srgbClr val="BFBFBF"/>
                </a:solidFill>
                <a:latin typeface="Arial"/>
                <a:cs typeface="Arial"/>
              </a:rPr>
              <a:t>E</a:t>
            </a:r>
            <a:r>
              <a:rPr sz="972" b="1" spc="5" baseline="-8771" dirty="0">
                <a:latin typeface="Arial"/>
                <a:cs typeface="Arial"/>
              </a:rPr>
              <a:t>e</a:t>
            </a:r>
            <a:endParaRPr sz="972" baseline="-8771">
              <a:latin typeface="Arial"/>
              <a:cs typeface="Arial"/>
            </a:endParaRPr>
          </a:p>
        </p:txBody>
      </p:sp>
      <p:sp>
        <p:nvSpPr>
          <p:cNvPr id="5104" name="object 5104"/>
          <p:cNvSpPr/>
          <p:nvPr/>
        </p:nvSpPr>
        <p:spPr>
          <a:xfrm>
            <a:off x="5437476" y="5341446"/>
            <a:ext cx="0" cy="55418"/>
          </a:xfrm>
          <a:custGeom>
            <a:avLst/>
            <a:gdLst/>
            <a:ahLst/>
            <a:cxnLst/>
            <a:rect l="l" t="t" r="r" b="b"/>
            <a:pathLst>
              <a:path h="81279">
                <a:moveTo>
                  <a:pt x="0" y="81152"/>
                </a:moveTo>
                <a:lnTo>
                  <a:pt x="0" y="0"/>
                </a:lnTo>
              </a:path>
            </a:pathLst>
          </a:custGeom>
          <a:ln w="3175">
            <a:solidFill>
              <a:srgbClr val="000000"/>
            </a:solidFill>
          </a:ln>
        </p:spPr>
        <p:txBody>
          <a:bodyPr wrap="square" lIns="0" tIns="0" rIns="0" bIns="0" rtlCol="0"/>
          <a:lstStyle/>
          <a:p>
            <a:endParaRPr sz="1227"/>
          </a:p>
        </p:txBody>
      </p:sp>
      <p:sp>
        <p:nvSpPr>
          <p:cNvPr id="5105" name="object 5105"/>
          <p:cNvSpPr/>
          <p:nvPr/>
        </p:nvSpPr>
        <p:spPr>
          <a:xfrm>
            <a:off x="5437476" y="5239876"/>
            <a:ext cx="0" cy="55851"/>
          </a:xfrm>
          <a:custGeom>
            <a:avLst/>
            <a:gdLst/>
            <a:ahLst/>
            <a:cxnLst/>
            <a:rect l="l" t="t" r="r" b="b"/>
            <a:pathLst>
              <a:path h="81915">
                <a:moveTo>
                  <a:pt x="0" y="0"/>
                </a:moveTo>
                <a:lnTo>
                  <a:pt x="0" y="81533"/>
                </a:lnTo>
              </a:path>
            </a:pathLst>
          </a:custGeom>
          <a:ln w="3175">
            <a:solidFill>
              <a:srgbClr val="000000"/>
            </a:solidFill>
          </a:ln>
        </p:spPr>
        <p:txBody>
          <a:bodyPr wrap="square" lIns="0" tIns="0" rIns="0" bIns="0" rtlCol="0"/>
          <a:lstStyle/>
          <a:p>
            <a:endParaRPr sz="1227"/>
          </a:p>
        </p:txBody>
      </p:sp>
      <p:grpSp>
        <p:nvGrpSpPr>
          <p:cNvPr id="5106" name="object 5106"/>
          <p:cNvGrpSpPr/>
          <p:nvPr/>
        </p:nvGrpSpPr>
        <p:grpSpPr>
          <a:xfrm>
            <a:off x="5434359" y="5221171"/>
            <a:ext cx="14720" cy="194830"/>
            <a:chOff x="6801993" y="7657718"/>
            <a:chExt cx="21590" cy="285750"/>
          </a:xfrm>
        </p:grpSpPr>
        <p:sp>
          <p:nvSpPr>
            <p:cNvPr id="5107" name="object 5107"/>
            <p:cNvSpPr/>
            <p:nvPr/>
          </p:nvSpPr>
          <p:spPr>
            <a:xfrm>
              <a:off x="6817995" y="7943087"/>
              <a:ext cx="5715" cy="0"/>
            </a:xfrm>
            <a:custGeom>
              <a:avLst/>
              <a:gdLst/>
              <a:ahLst/>
              <a:cxnLst/>
              <a:rect l="l" t="t" r="r" b="b"/>
              <a:pathLst>
                <a:path w="5715">
                  <a:moveTo>
                    <a:pt x="0" y="0"/>
                  </a:moveTo>
                  <a:lnTo>
                    <a:pt x="5333" y="0"/>
                  </a:lnTo>
                </a:path>
              </a:pathLst>
            </a:custGeom>
            <a:ln w="3175">
              <a:solidFill>
                <a:srgbClr val="000000"/>
              </a:solidFill>
            </a:ln>
          </p:spPr>
          <p:txBody>
            <a:bodyPr wrap="square" lIns="0" tIns="0" rIns="0" bIns="0" rtlCol="0"/>
            <a:lstStyle/>
            <a:p>
              <a:endParaRPr sz="1227"/>
            </a:p>
          </p:txBody>
        </p:sp>
        <p:sp>
          <p:nvSpPr>
            <p:cNvPr id="5108" name="object 5108"/>
            <p:cNvSpPr/>
            <p:nvPr/>
          </p:nvSpPr>
          <p:spPr>
            <a:xfrm>
              <a:off x="6817995" y="7657718"/>
              <a:ext cx="5715" cy="0"/>
            </a:xfrm>
            <a:custGeom>
              <a:avLst/>
              <a:gdLst/>
              <a:ahLst/>
              <a:cxnLst/>
              <a:rect l="l" t="t" r="r" b="b"/>
              <a:pathLst>
                <a:path w="5715">
                  <a:moveTo>
                    <a:pt x="0" y="0"/>
                  </a:moveTo>
                  <a:lnTo>
                    <a:pt x="5333" y="0"/>
                  </a:lnTo>
                </a:path>
              </a:pathLst>
            </a:custGeom>
            <a:ln w="3175">
              <a:solidFill>
                <a:srgbClr val="000000"/>
              </a:solidFill>
            </a:ln>
          </p:spPr>
          <p:txBody>
            <a:bodyPr wrap="square" lIns="0" tIns="0" rIns="0" bIns="0" rtlCol="0"/>
            <a:lstStyle/>
            <a:p>
              <a:endParaRPr sz="1227"/>
            </a:p>
          </p:txBody>
        </p:sp>
        <p:sp>
          <p:nvSpPr>
            <p:cNvPr id="5109" name="object 5109"/>
            <p:cNvSpPr/>
            <p:nvPr/>
          </p:nvSpPr>
          <p:spPr>
            <a:xfrm>
              <a:off x="6801993" y="7915274"/>
              <a:ext cx="9525" cy="27940"/>
            </a:xfrm>
            <a:custGeom>
              <a:avLst/>
              <a:gdLst/>
              <a:ahLst/>
              <a:cxnLst/>
              <a:rect l="l" t="t" r="r" b="b"/>
              <a:pathLst>
                <a:path w="9525" h="27940">
                  <a:moveTo>
                    <a:pt x="9143" y="0"/>
                  </a:moveTo>
                  <a:lnTo>
                    <a:pt x="0" y="0"/>
                  </a:lnTo>
                  <a:lnTo>
                    <a:pt x="4571" y="27812"/>
                  </a:lnTo>
                  <a:lnTo>
                    <a:pt x="9143" y="0"/>
                  </a:lnTo>
                  <a:close/>
                </a:path>
              </a:pathLst>
            </a:custGeom>
            <a:solidFill>
              <a:srgbClr val="000000"/>
            </a:solidFill>
          </p:spPr>
          <p:txBody>
            <a:bodyPr wrap="square" lIns="0" tIns="0" rIns="0" bIns="0" rtlCol="0"/>
            <a:lstStyle/>
            <a:p>
              <a:endParaRPr sz="1227"/>
            </a:p>
          </p:txBody>
        </p:sp>
        <p:sp>
          <p:nvSpPr>
            <p:cNvPr id="5110" name="object 5110"/>
            <p:cNvSpPr/>
            <p:nvPr/>
          </p:nvSpPr>
          <p:spPr>
            <a:xfrm>
              <a:off x="6801993" y="7915274"/>
              <a:ext cx="9525" cy="27940"/>
            </a:xfrm>
            <a:custGeom>
              <a:avLst/>
              <a:gdLst/>
              <a:ahLst/>
              <a:cxnLst/>
              <a:rect l="l" t="t" r="r" b="b"/>
              <a:pathLst>
                <a:path w="9525" h="27940">
                  <a:moveTo>
                    <a:pt x="0" y="0"/>
                  </a:moveTo>
                  <a:lnTo>
                    <a:pt x="9143" y="0"/>
                  </a:lnTo>
                  <a:lnTo>
                    <a:pt x="4571" y="27812"/>
                  </a:lnTo>
                  <a:lnTo>
                    <a:pt x="0" y="0"/>
                  </a:lnTo>
                  <a:close/>
                </a:path>
              </a:pathLst>
            </a:custGeom>
            <a:ln w="3175">
              <a:solidFill>
                <a:srgbClr val="000000"/>
              </a:solidFill>
            </a:ln>
          </p:spPr>
          <p:txBody>
            <a:bodyPr wrap="square" lIns="0" tIns="0" rIns="0" bIns="0" rtlCol="0"/>
            <a:lstStyle/>
            <a:p>
              <a:endParaRPr sz="1227"/>
            </a:p>
          </p:txBody>
        </p:sp>
        <p:sp>
          <p:nvSpPr>
            <p:cNvPr id="5111" name="object 5111"/>
            <p:cNvSpPr/>
            <p:nvPr/>
          </p:nvSpPr>
          <p:spPr>
            <a:xfrm>
              <a:off x="6801993" y="7657718"/>
              <a:ext cx="9525" cy="27940"/>
            </a:xfrm>
            <a:custGeom>
              <a:avLst/>
              <a:gdLst/>
              <a:ahLst/>
              <a:cxnLst/>
              <a:rect l="l" t="t" r="r" b="b"/>
              <a:pathLst>
                <a:path w="9525" h="27940">
                  <a:moveTo>
                    <a:pt x="4571" y="0"/>
                  </a:moveTo>
                  <a:lnTo>
                    <a:pt x="0" y="27431"/>
                  </a:lnTo>
                  <a:lnTo>
                    <a:pt x="9143" y="27431"/>
                  </a:lnTo>
                  <a:lnTo>
                    <a:pt x="4571" y="0"/>
                  </a:lnTo>
                  <a:close/>
                </a:path>
              </a:pathLst>
            </a:custGeom>
            <a:solidFill>
              <a:srgbClr val="000000"/>
            </a:solidFill>
          </p:spPr>
          <p:txBody>
            <a:bodyPr wrap="square" lIns="0" tIns="0" rIns="0" bIns="0" rtlCol="0"/>
            <a:lstStyle/>
            <a:p>
              <a:endParaRPr sz="1227"/>
            </a:p>
          </p:txBody>
        </p:sp>
        <p:sp>
          <p:nvSpPr>
            <p:cNvPr id="5112" name="object 5112"/>
            <p:cNvSpPr/>
            <p:nvPr/>
          </p:nvSpPr>
          <p:spPr>
            <a:xfrm>
              <a:off x="6801993" y="7657718"/>
              <a:ext cx="9525" cy="27940"/>
            </a:xfrm>
            <a:custGeom>
              <a:avLst/>
              <a:gdLst/>
              <a:ahLst/>
              <a:cxnLst/>
              <a:rect l="l" t="t" r="r" b="b"/>
              <a:pathLst>
                <a:path w="9525" h="27940">
                  <a:moveTo>
                    <a:pt x="0" y="27431"/>
                  </a:moveTo>
                  <a:lnTo>
                    <a:pt x="9143" y="27431"/>
                  </a:lnTo>
                  <a:lnTo>
                    <a:pt x="4571" y="0"/>
                  </a:lnTo>
                  <a:lnTo>
                    <a:pt x="0" y="27431"/>
                  </a:lnTo>
                  <a:close/>
                </a:path>
              </a:pathLst>
            </a:custGeom>
            <a:ln w="3175">
              <a:solidFill>
                <a:srgbClr val="000000"/>
              </a:solidFill>
            </a:ln>
          </p:spPr>
          <p:txBody>
            <a:bodyPr wrap="square" lIns="0" tIns="0" rIns="0" bIns="0" rtlCol="0"/>
            <a:lstStyle/>
            <a:p>
              <a:endParaRPr sz="1227"/>
            </a:p>
          </p:txBody>
        </p:sp>
      </p:grpSp>
      <p:sp>
        <p:nvSpPr>
          <p:cNvPr id="5113" name="object 5113"/>
          <p:cNvSpPr txBox="1"/>
          <p:nvPr/>
        </p:nvSpPr>
        <p:spPr>
          <a:xfrm>
            <a:off x="5381799" y="5279018"/>
            <a:ext cx="112135" cy="66014"/>
          </a:xfrm>
          <a:prstGeom prst="rect">
            <a:avLst/>
          </a:prstGeom>
        </p:spPr>
        <p:txBody>
          <a:bodyPr vert="horz" wrap="square" lIns="0" tIns="8226" rIns="0" bIns="0" rtlCol="0">
            <a:spAutoFit/>
          </a:bodyPr>
          <a:lstStyle/>
          <a:p>
            <a:pPr marL="8659">
              <a:spcBef>
                <a:spcPts val="65"/>
              </a:spcBef>
            </a:pPr>
            <a:r>
              <a:rPr sz="375" dirty="0">
                <a:latin typeface="Arial"/>
                <a:cs typeface="Arial"/>
              </a:rPr>
              <a:t>8'-</a:t>
            </a:r>
            <a:r>
              <a:rPr sz="375" spc="-17" dirty="0">
                <a:latin typeface="Arial"/>
                <a:cs typeface="Arial"/>
              </a:rPr>
              <a:t>7"</a:t>
            </a:r>
            <a:endParaRPr sz="375">
              <a:latin typeface="Arial"/>
              <a:cs typeface="Arial"/>
            </a:endParaRPr>
          </a:p>
        </p:txBody>
      </p:sp>
      <p:sp>
        <p:nvSpPr>
          <p:cNvPr id="5114" name="object 5114"/>
          <p:cNvSpPr txBox="1"/>
          <p:nvPr/>
        </p:nvSpPr>
        <p:spPr>
          <a:xfrm>
            <a:off x="1323975" y="5061070"/>
            <a:ext cx="298306" cy="104440"/>
          </a:xfrm>
          <a:prstGeom prst="rect">
            <a:avLst/>
          </a:prstGeom>
        </p:spPr>
        <p:txBody>
          <a:bodyPr vert="horz" wrap="square" lIns="0" tIns="9958" rIns="0" bIns="0" rtlCol="0">
            <a:spAutoFit/>
          </a:bodyPr>
          <a:lstStyle/>
          <a:p>
            <a:pPr marL="25977">
              <a:spcBef>
                <a:spcPts val="78"/>
              </a:spcBef>
            </a:pPr>
            <a:r>
              <a:rPr sz="375" dirty="0">
                <a:latin typeface="Arial"/>
                <a:cs typeface="Arial"/>
              </a:rPr>
              <a:t>4'-7"</a:t>
            </a:r>
            <a:r>
              <a:rPr sz="375" spc="48" dirty="0">
                <a:latin typeface="Arial"/>
                <a:cs typeface="Arial"/>
              </a:rPr>
              <a:t> </a:t>
            </a:r>
            <a:r>
              <a:rPr sz="920" spc="-25" baseline="-9259" dirty="0">
                <a:latin typeface="Arial"/>
                <a:cs typeface="Arial"/>
              </a:rPr>
              <a:t>102</a:t>
            </a:r>
            <a:endParaRPr sz="920" baseline="-9259">
              <a:latin typeface="Arial"/>
              <a:cs typeface="Arial"/>
            </a:endParaRPr>
          </a:p>
        </p:txBody>
      </p:sp>
      <p:sp>
        <p:nvSpPr>
          <p:cNvPr id="5115" name="object 5115"/>
          <p:cNvSpPr txBox="1"/>
          <p:nvPr/>
        </p:nvSpPr>
        <p:spPr>
          <a:xfrm>
            <a:off x="1909156" y="4813767"/>
            <a:ext cx="149802"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105</a:t>
            </a:r>
            <a:endParaRPr sz="614">
              <a:latin typeface="Arial"/>
              <a:cs typeface="Arial"/>
            </a:endParaRPr>
          </a:p>
        </p:txBody>
      </p:sp>
      <p:sp>
        <p:nvSpPr>
          <p:cNvPr id="5116" name="object 5116"/>
          <p:cNvSpPr txBox="1"/>
          <p:nvPr/>
        </p:nvSpPr>
        <p:spPr>
          <a:xfrm>
            <a:off x="1455333" y="4167193"/>
            <a:ext cx="149802"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110</a:t>
            </a:r>
            <a:endParaRPr sz="614">
              <a:latin typeface="Arial"/>
              <a:cs typeface="Arial"/>
            </a:endParaRPr>
          </a:p>
        </p:txBody>
      </p:sp>
      <p:sp>
        <p:nvSpPr>
          <p:cNvPr id="5117" name="object 5117"/>
          <p:cNvSpPr txBox="1"/>
          <p:nvPr/>
        </p:nvSpPr>
        <p:spPr>
          <a:xfrm>
            <a:off x="1909156" y="4101472"/>
            <a:ext cx="202623" cy="142493"/>
          </a:xfrm>
          <a:prstGeom prst="rect">
            <a:avLst/>
          </a:prstGeom>
        </p:spPr>
        <p:txBody>
          <a:bodyPr vert="horz" wrap="square" lIns="0" tIns="11257" rIns="0" bIns="0" rtlCol="0">
            <a:spAutoFit/>
          </a:bodyPr>
          <a:lstStyle/>
          <a:p>
            <a:pPr marL="8659">
              <a:spcBef>
                <a:spcPts val="89"/>
              </a:spcBef>
            </a:pPr>
            <a:r>
              <a:rPr sz="852" spc="-17" dirty="0">
                <a:latin typeface="Arial"/>
                <a:cs typeface="Arial"/>
              </a:rPr>
              <a:t>111</a:t>
            </a:r>
            <a:endParaRPr sz="852">
              <a:latin typeface="Arial"/>
              <a:cs typeface="Arial"/>
            </a:endParaRPr>
          </a:p>
        </p:txBody>
      </p:sp>
      <p:sp>
        <p:nvSpPr>
          <p:cNvPr id="5118" name="object 5118"/>
          <p:cNvSpPr txBox="1"/>
          <p:nvPr/>
        </p:nvSpPr>
        <p:spPr>
          <a:xfrm>
            <a:off x="2069177" y="3770260"/>
            <a:ext cx="120794"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20'</a:t>
            </a:r>
            <a:endParaRPr sz="614">
              <a:latin typeface="Arial"/>
              <a:cs typeface="Arial"/>
            </a:endParaRPr>
          </a:p>
        </p:txBody>
      </p:sp>
      <p:sp>
        <p:nvSpPr>
          <p:cNvPr id="5119" name="object 5119"/>
          <p:cNvSpPr txBox="1"/>
          <p:nvPr/>
        </p:nvSpPr>
        <p:spPr>
          <a:xfrm>
            <a:off x="2225560" y="4107445"/>
            <a:ext cx="120794"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20'</a:t>
            </a:r>
            <a:endParaRPr sz="614">
              <a:latin typeface="Arial"/>
              <a:cs typeface="Arial"/>
            </a:endParaRPr>
          </a:p>
        </p:txBody>
      </p:sp>
      <p:sp>
        <p:nvSpPr>
          <p:cNvPr id="5120" name="object 5120"/>
          <p:cNvSpPr txBox="1"/>
          <p:nvPr/>
        </p:nvSpPr>
        <p:spPr>
          <a:xfrm>
            <a:off x="1455333" y="3940411"/>
            <a:ext cx="149802"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112</a:t>
            </a:r>
            <a:endParaRPr sz="614">
              <a:latin typeface="Arial"/>
              <a:cs typeface="Arial"/>
            </a:endParaRPr>
          </a:p>
        </p:txBody>
      </p:sp>
      <p:sp>
        <p:nvSpPr>
          <p:cNvPr id="5121" name="object 5121"/>
          <p:cNvSpPr txBox="1"/>
          <p:nvPr/>
        </p:nvSpPr>
        <p:spPr>
          <a:xfrm>
            <a:off x="2589761" y="4913780"/>
            <a:ext cx="149802"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205</a:t>
            </a:r>
            <a:endParaRPr sz="614">
              <a:latin typeface="Arial"/>
              <a:cs typeface="Arial"/>
            </a:endParaRPr>
          </a:p>
        </p:txBody>
      </p:sp>
      <p:sp>
        <p:nvSpPr>
          <p:cNvPr id="5122" name="object 5122"/>
          <p:cNvSpPr txBox="1"/>
          <p:nvPr/>
        </p:nvSpPr>
        <p:spPr>
          <a:xfrm>
            <a:off x="2589761" y="4233435"/>
            <a:ext cx="149802"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211</a:t>
            </a:r>
            <a:endParaRPr sz="614">
              <a:latin typeface="Arial"/>
              <a:cs typeface="Arial"/>
            </a:endParaRPr>
          </a:p>
        </p:txBody>
      </p:sp>
      <p:sp>
        <p:nvSpPr>
          <p:cNvPr id="5123" name="object 5123"/>
          <p:cNvSpPr txBox="1"/>
          <p:nvPr/>
        </p:nvSpPr>
        <p:spPr>
          <a:xfrm>
            <a:off x="2280112" y="3747921"/>
            <a:ext cx="512185" cy="142493"/>
          </a:xfrm>
          <a:prstGeom prst="rect">
            <a:avLst/>
          </a:prstGeom>
        </p:spPr>
        <p:txBody>
          <a:bodyPr vert="horz" wrap="square" lIns="0" tIns="11257" rIns="0" bIns="0" rtlCol="0">
            <a:spAutoFit/>
          </a:bodyPr>
          <a:lstStyle/>
          <a:p>
            <a:pPr marL="8659">
              <a:spcBef>
                <a:spcPts val="89"/>
              </a:spcBef>
            </a:pPr>
            <a:r>
              <a:rPr sz="1176" baseline="2415" dirty="0">
                <a:solidFill>
                  <a:srgbClr val="BFBFBF"/>
                </a:solidFill>
                <a:latin typeface="Arial"/>
                <a:cs typeface="Arial"/>
              </a:rPr>
              <a:t>HALL</a:t>
            </a:r>
            <a:r>
              <a:rPr sz="1176" spc="82" baseline="2415" dirty="0">
                <a:solidFill>
                  <a:srgbClr val="BFBFBF"/>
                </a:solidFill>
                <a:latin typeface="Arial"/>
                <a:cs typeface="Arial"/>
              </a:rPr>
              <a:t> </a:t>
            </a:r>
            <a:r>
              <a:rPr sz="1176" spc="-485" baseline="2415" dirty="0">
                <a:solidFill>
                  <a:srgbClr val="BFBFBF"/>
                </a:solidFill>
                <a:latin typeface="Arial"/>
                <a:cs typeface="Arial"/>
              </a:rPr>
              <a:t>A</a:t>
            </a:r>
            <a:r>
              <a:rPr sz="852" spc="17" dirty="0">
                <a:latin typeface="Arial"/>
                <a:cs typeface="Arial"/>
              </a:rPr>
              <a:t>215</a:t>
            </a:r>
            <a:endParaRPr sz="852">
              <a:latin typeface="Arial"/>
              <a:cs typeface="Arial"/>
            </a:endParaRPr>
          </a:p>
        </p:txBody>
      </p:sp>
      <p:sp>
        <p:nvSpPr>
          <p:cNvPr id="5124" name="object 5124"/>
          <p:cNvSpPr txBox="1"/>
          <p:nvPr/>
        </p:nvSpPr>
        <p:spPr>
          <a:xfrm>
            <a:off x="2749781" y="3416709"/>
            <a:ext cx="120794"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20'</a:t>
            </a:r>
            <a:endParaRPr sz="614">
              <a:latin typeface="Arial"/>
              <a:cs typeface="Arial"/>
            </a:endParaRPr>
          </a:p>
        </p:txBody>
      </p:sp>
      <p:graphicFrame>
        <p:nvGraphicFramePr>
          <p:cNvPr id="5125" name="object 5125"/>
          <p:cNvGraphicFramePr>
            <a:graphicFrameLocks noGrp="1"/>
          </p:cNvGraphicFramePr>
          <p:nvPr/>
        </p:nvGraphicFramePr>
        <p:xfrm>
          <a:off x="1650250" y="2194560"/>
          <a:ext cx="907905" cy="248187"/>
        </p:xfrm>
        <a:graphic>
          <a:graphicData uri="http://schemas.openxmlformats.org/drawingml/2006/table">
            <a:tbl>
              <a:tblPr firstRow="1" bandRow="1">
                <a:tableStyleId>{2D5ABB26-0587-4C30-8999-92F81FD0307C}</a:tableStyleId>
              </a:tblPr>
              <a:tblGrid>
                <a:gridCol w="226868">
                  <a:extLst>
                    <a:ext uri="{9D8B030D-6E8A-4147-A177-3AD203B41FA5}">
                      <a16:colId xmlns:a16="http://schemas.microsoft.com/office/drawing/2014/main" val="20000"/>
                    </a:ext>
                  </a:extLst>
                </a:gridCol>
                <a:gridCol w="227301">
                  <a:extLst>
                    <a:ext uri="{9D8B030D-6E8A-4147-A177-3AD203B41FA5}">
                      <a16:colId xmlns:a16="http://schemas.microsoft.com/office/drawing/2014/main" val="20001"/>
                    </a:ext>
                  </a:extLst>
                </a:gridCol>
                <a:gridCol w="226868">
                  <a:extLst>
                    <a:ext uri="{9D8B030D-6E8A-4147-A177-3AD203B41FA5}">
                      <a16:colId xmlns:a16="http://schemas.microsoft.com/office/drawing/2014/main" val="20002"/>
                    </a:ext>
                  </a:extLst>
                </a:gridCol>
                <a:gridCol w="226868">
                  <a:extLst>
                    <a:ext uri="{9D8B030D-6E8A-4147-A177-3AD203B41FA5}">
                      <a16:colId xmlns:a16="http://schemas.microsoft.com/office/drawing/2014/main" val="20003"/>
                    </a:ext>
                  </a:extLst>
                </a:gridCol>
              </a:tblGrid>
              <a:tr h="226435">
                <a:tc>
                  <a:txBody>
                    <a:bodyPr/>
                    <a:lstStyle/>
                    <a:p>
                      <a:pPr>
                        <a:lnSpc>
                          <a:spcPct val="100000"/>
                        </a:lnSpc>
                        <a:spcBef>
                          <a:spcPts val="509"/>
                        </a:spcBef>
                      </a:pPr>
                      <a:endParaRPr sz="600">
                        <a:latin typeface="Times New Roman"/>
                        <a:cs typeface="Times New Roman"/>
                      </a:endParaRPr>
                    </a:p>
                    <a:p>
                      <a:pPr marL="21590">
                        <a:lnSpc>
                          <a:spcPts val="975"/>
                        </a:lnSpc>
                      </a:pPr>
                      <a:r>
                        <a:rPr sz="600" spc="-25" dirty="0">
                          <a:latin typeface="Arial"/>
                          <a:cs typeface="Arial"/>
                        </a:rPr>
                        <a:t>124</a:t>
                      </a:r>
                      <a:endParaRPr sz="600">
                        <a:latin typeface="Arial"/>
                        <a:cs typeface="Arial"/>
                      </a:endParaRPr>
                    </a:p>
                  </a:txBody>
                  <a:tcPr marL="0" marR="0" marT="44161"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a:lnSpc>
                          <a:spcPct val="100000"/>
                        </a:lnSpc>
                        <a:spcBef>
                          <a:spcPts val="509"/>
                        </a:spcBef>
                      </a:pPr>
                      <a:endParaRPr sz="600">
                        <a:latin typeface="Times New Roman"/>
                        <a:cs typeface="Times New Roman"/>
                      </a:endParaRPr>
                    </a:p>
                    <a:p>
                      <a:pPr marL="22225">
                        <a:lnSpc>
                          <a:spcPts val="975"/>
                        </a:lnSpc>
                      </a:pPr>
                      <a:r>
                        <a:rPr sz="600" spc="-25" dirty="0">
                          <a:latin typeface="Arial"/>
                          <a:cs typeface="Arial"/>
                        </a:rPr>
                        <a:t>125</a:t>
                      </a:r>
                      <a:endParaRPr sz="600">
                        <a:latin typeface="Arial"/>
                        <a:cs typeface="Arial"/>
                      </a:endParaRPr>
                    </a:p>
                  </a:txBody>
                  <a:tcPr marL="0" marR="0" marT="44161"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a:lnSpc>
                          <a:spcPct val="100000"/>
                        </a:lnSpc>
                        <a:spcBef>
                          <a:spcPts val="509"/>
                        </a:spcBef>
                      </a:pPr>
                      <a:endParaRPr sz="600">
                        <a:latin typeface="Times New Roman"/>
                        <a:cs typeface="Times New Roman"/>
                      </a:endParaRPr>
                    </a:p>
                    <a:p>
                      <a:pPr marL="21590">
                        <a:lnSpc>
                          <a:spcPts val="975"/>
                        </a:lnSpc>
                      </a:pPr>
                      <a:r>
                        <a:rPr sz="600" spc="-25" dirty="0">
                          <a:latin typeface="Arial"/>
                          <a:cs typeface="Arial"/>
                        </a:rPr>
                        <a:t>224</a:t>
                      </a:r>
                      <a:endParaRPr sz="600">
                        <a:latin typeface="Arial"/>
                        <a:cs typeface="Arial"/>
                      </a:endParaRPr>
                    </a:p>
                  </a:txBody>
                  <a:tcPr marL="0" marR="0" marT="44161"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a:lnSpc>
                          <a:spcPct val="100000"/>
                        </a:lnSpc>
                        <a:spcBef>
                          <a:spcPts val="509"/>
                        </a:spcBef>
                      </a:pPr>
                      <a:endParaRPr sz="600">
                        <a:latin typeface="Times New Roman"/>
                        <a:cs typeface="Times New Roman"/>
                      </a:endParaRPr>
                    </a:p>
                    <a:p>
                      <a:pPr marL="21590">
                        <a:lnSpc>
                          <a:spcPts val="975"/>
                        </a:lnSpc>
                      </a:pPr>
                      <a:r>
                        <a:rPr sz="600" spc="-25" dirty="0">
                          <a:latin typeface="Arial"/>
                          <a:cs typeface="Arial"/>
                        </a:rPr>
                        <a:t>225</a:t>
                      </a:r>
                      <a:endParaRPr sz="600">
                        <a:latin typeface="Arial"/>
                        <a:cs typeface="Arial"/>
                      </a:endParaRPr>
                    </a:p>
                  </a:txBody>
                  <a:tcPr marL="0" marR="0" marT="44161"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00"/>
                  </a:ext>
                </a:extLst>
              </a:tr>
            </a:tbl>
          </a:graphicData>
        </a:graphic>
      </p:graphicFrame>
      <p:sp>
        <p:nvSpPr>
          <p:cNvPr id="5126" name="object 5126"/>
          <p:cNvSpPr txBox="1"/>
          <p:nvPr/>
        </p:nvSpPr>
        <p:spPr>
          <a:xfrm>
            <a:off x="2589761" y="5140821"/>
            <a:ext cx="376670" cy="104568"/>
          </a:xfrm>
          <a:prstGeom prst="rect">
            <a:avLst/>
          </a:prstGeom>
        </p:spPr>
        <p:txBody>
          <a:bodyPr vert="horz" wrap="square" lIns="0" tIns="9958" rIns="0" bIns="0" rtlCol="0">
            <a:spAutoFit/>
          </a:bodyPr>
          <a:lstStyle/>
          <a:p>
            <a:pPr marL="8659">
              <a:spcBef>
                <a:spcPts val="78"/>
              </a:spcBef>
              <a:tabLst>
                <a:tab pos="235088" algn="l"/>
              </a:tabLst>
            </a:pPr>
            <a:r>
              <a:rPr sz="614" spc="-17" dirty="0">
                <a:latin typeface="Arial"/>
                <a:cs typeface="Arial"/>
              </a:rPr>
              <a:t>203</a:t>
            </a:r>
            <a:r>
              <a:rPr sz="614" dirty="0">
                <a:latin typeface="Arial"/>
                <a:cs typeface="Arial"/>
              </a:rPr>
              <a:t>	</a:t>
            </a:r>
            <a:r>
              <a:rPr sz="614" spc="-17" dirty="0">
                <a:latin typeface="Arial"/>
                <a:cs typeface="Arial"/>
              </a:rPr>
              <a:t>302</a:t>
            </a:r>
            <a:endParaRPr sz="614">
              <a:latin typeface="Arial"/>
              <a:cs typeface="Arial"/>
            </a:endParaRPr>
          </a:p>
        </p:txBody>
      </p:sp>
      <p:sp>
        <p:nvSpPr>
          <p:cNvPr id="5127" name="object 5127"/>
          <p:cNvSpPr txBox="1"/>
          <p:nvPr/>
        </p:nvSpPr>
        <p:spPr>
          <a:xfrm>
            <a:off x="2940454" y="4974218"/>
            <a:ext cx="86591" cy="72584"/>
          </a:xfrm>
          <a:prstGeom prst="rect">
            <a:avLst/>
          </a:prstGeom>
        </p:spPr>
        <p:txBody>
          <a:bodyPr vert="horz" wrap="square" lIns="0" tIns="9525" rIns="0" bIns="0" rtlCol="0">
            <a:spAutoFit/>
          </a:bodyPr>
          <a:lstStyle/>
          <a:p>
            <a:pPr marL="8659">
              <a:spcBef>
                <a:spcPts val="75"/>
              </a:spcBef>
            </a:pPr>
            <a:r>
              <a:rPr sz="409" spc="-17" dirty="0">
                <a:latin typeface="Arial"/>
                <a:cs typeface="Arial"/>
              </a:rPr>
              <a:t>20'</a:t>
            </a:r>
            <a:endParaRPr sz="409">
              <a:latin typeface="Arial"/>
              <a:cs typeface="Arial"/>
            </a:endParaRPr>
          </a:p>
        </p:txBody>
      </p:sp>
      <p:sp>
        <p:nvSpPr>
          <p:cNvPr id="5128" name="object 5128"/>
          <p:cNvSpPr txBox="1"/>
          <p:nvPr/>
        </p:nvSpPr>
        <p:spPr>
          <a:xfrm>
            <a:off x="3270105" y="4913780"/>
            <a:ext cx="149802"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305</a:t>
            </a:r>
            <a:endParaRPr sz="614">
              <a:latin typeface="Arial"/>
              <a:cs typeface="Arial"/>
            </a:endParaRPr>
          </a:p>
        </p:txBody>
      </p:sp>
      <p:sp>
        <p:nvSpPr>
          <p:cNvPr id="5129" name="object 5129"/>
          <p:cNvSpPr txBox="1"/>
          <p:nvPr/>
        </p:nvSpPr>
        <p:spPr>
          <a:xfrm>
            <a:off x="3270105" y="4428525"/>
            <a:ext cx="202623" cy="142493"/>
          </a:xfrm>
          <a:prstGeom prst="rect">
            <a:avLst/>
          </a:prstGeom>
        </p:spPr>
        <p:txBody>
          <a:bodyPr vert="horz" wrap="square" lIns="0" tIns="11257" rIns="0" bIns="0" rtlCol="0">
            <a:spAutoFit/>
          </a:bodyPr>
          <a:lstStyle/>
          <a:p>
            <a:pPr marL="8659">
              <a:spcBef>
                <a:spcPts val="89"/>
              </a:spcBef>
            </a:pPr>
            <a:r>
              <a:rPr sz="852" spc="-17" dirty="0">
                <a:latin typeface="Arial"/>
                <a:cs typeface="Arial"/>
              </a:rPr>
              <a:t>309</a:t>
            </a:r>
            <a:endParaRPr sz="852">
              <a:latin typeface="Arial"/>
              <a:cs typeface="Arial"/>
            </a:endParaRPr>
          </a:p>
        </p:txBody>
      </p:sp>
      <p:sp>
        <p:nvSpPr>
          <p:cNvPr id="5130" name="object 5130"/>
          <p:cNvSpPr txBox="1"/>
          <p:nvPr/>
        </p:nvSpPr>
        <p:spPr>
          <a:xfrm>
            <a:off x="3430386" y="4097314"/>
            <a:ext cx="120794"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20'</a:t>
            </a:r>
            <a:endParaRPr sz="614">
              <a:latin typeface="Arial"/>
              <a:cs typeface="Arial"/>
            </a:endParaRPr>
          </a:p>
        </p:txBody>
      </p:sp>
      <p:sp>
        <p:nvSpPr>
          <p:cNvPr id="5131" name="object 5131"/>
          <p:cNvSpPr txBox="1"/>
          <p:nvPr/>
        </p:nvSpPr>
        <p:spPr>
          <a:xfrm>
            <a:off x="3586509" y="4376050"/>
            <a:ext cx="120794"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20'</a:t>
            </a:r>
            <a:endParaRPr sz="614">
              <a:latin typeface="Arial"/>
              <a:cs typeface="Arial"/>
            </a:endParaRPr>
          </a:p>
        </p:txBody>
      </p:sp>
      <p:sp>
        <p:nvSpPr>
          <p:cNvPr id="5132" name="object 5132"/>
          <p:cNvSpPr txBox="1"/>
          <p:nvPr/>
        </p:nvSpPr>
        <p:spPr>
          <a:xfrm>
            <a:off x="3621058" y="4974218"/>
            <a:ext cx="86591" cy="72584"/>
          </a:xfrm>
          <a:prstGeom prst="rect">
            <a:avLst/>
          </a:prstGeom>
        </p:spPr>
        <p:txBody>
          <a:bodyPr vert="horz" wrap="square" lIns="0" tIns="9525" rIns="0" bIns="0" rtlCol="0">
            <a:spAutoFit/>
          </a:bodyPr>
          <a:lstStyle/>
          <a:p>
            <a:pPr marL="8659">
              <a:spcBef>
                <a:spcPts val="75"/>
              </a:spcBef>
            </a:pPr>
            <a:r>
              <a:rPr sz="409" spc="-17" dirty="0">
                <a:latin typeface="Arial"/>
                <a:cs typeface="Arial"/>
              </a:rPr>
              <a:t>20'</a:t>
            </a:r>
            <a:endParaRPr sz="409">
              <a:latin typeface="Arial"/>
              <a:cs typeface="Arial"/>
            </a:endParaRPr>
          </a:p>
        </p:txBody>
      </p:sp>
      <p:sp>
        <p:nvSpPr>
          <p:cNvPr id="5133" name="object 5133"/>
          <p:cNvSpPr txBox="1"/>
          <p:nvPr/>
        </p:nvSpPr>
        <p:spPr>
          <a:xfrm>
            <a:off x="4074621" y="4772374"/>
            <a:ext cx="86591" cy="72584"/>
          </a:xfrm>
          <a:prstGeom prst="rect">
            <a:avLst/>
          </a:prstGeom>
        </p:spPr>
        <p:txBody>
          <a:bodyPr vert="horz" wrap="square" lIns="0" tIns="9525" rIns="0" bIns="0" rtlCol="0">
            <a:spAutoFit/>
          </a:bodyPr>
          <a:lstStyle/>
          <a:p>
            <a:pPr marL="8659">
              <a:spcBef>
                <a:spcPts val="75"/>
              </a:spcBef>
            </a:pPr>
            <a:r>
              <a:rPr sz="409" spc="-17" dirty="0">
                <a:latin typeface="Arial"/>
                <a:cs typeface="Arial"/>
              </a:rPr>
              <a:t>40'</a:t>
            </a:r>
            <a:endParaRPr sz="409">
              <a:latin typeface="Arial"/>
              <a:cs typeface="Arial"/>
            </a:endParaRPr>
          </a:p>
        </p:txBody>
      </p:sp>
      <p:sp>
        <p:nvSpPr>
          <p:cNvPr id="5134" name="object 5134"/>
          <p:cNvSpPr txBox="1"/>
          <p:nvPr/>
        </p:nvSpPr>
        <p:spPr>
          <a:xfrm>
            <a:off x="3950710" y="3974962"/>
            <a:ext cx="202623" cy="142493"/>
          </a:xfrm>
          <a:prstGeom prst="rect">
            <a:avLst/>
          </a:prstGeom>
        </p:spPr>
        <p:txBody>
          <a:bodyPr vert="horz" wrap="square" lIns="0" tIns="11257" rIns="0" bIns="0" rtlCol="0">
            <a:spAutoFit/>
          </a:bodyPr>
          <a:lstStyle/>
          <a:p>
            <a:pPr marL="8659">
              <a:spcBef>
                <a:spcPts val="89"/>
              </a:spcBef>
            </a:pPr>
            <a:r>
              <a:rPr sz="852" spc="-17" dirty="0">
                <a:latin typeface="Arial"/>
                <a:cs typeface="Arial"/>
              </a:rPr>
              <a:t>413</a:t>
            </a:r>
            <a:endParaRPr sz="852">
              <a:latin typeface="Arial"/>
              <a:cs typeface="Arial"/>
            </a:endParaRPr>
          </a:p>
        </p:txBody>
      </p:sp>
      <p:sp>
        <p:nvSpPr>
          <p:cNvPr id="5135" name="object 5135"/>
          <p:cNvSpPr txBox="1"/>
          <p:nvPr/>
        </p:nvSpPr>
        <p:spPr>
          <a:xfrm>
            <a:off x="4110731" y="3643491"/>
            <a:ext cx="120794"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20'</a:t>
            </a:r>
            <a:endParaRPr sz="614">
              <a:latin typeface="Arial"/>
              <a:cs typeface="Arial"/>
            </a:endParaRPr>
          </a:p>
        </p:txBody>
      </p:sp>
      <p:sp>
        <p:nvSpPr>
          <p:cNvPr id="5136" name="object 5136"/>
          <p:cNvSpPr txBox="1"/>
          <p:nvPr/>
        </p:nvSpPr>
        <p:spPr>
          <a:xfrm>
            <a:off x="4267114" y="3933397"/>
            <a:ext cx="120794"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20'</a:t>
            </a:r>
            <a:endParaRPr sz="614">
              <a:latin typeface="Arial"/>
              <a:cs typeface="Arial"/>
            </a:endParaRPr>
          </a:p>
        </p:txBody>
      </p:sp>
      <p:graphicFrame>
        <p:nvGraphicFramePr>
          <p:cNvPr id="5137" name="object 5137"/>
          <p:cNvGraphicFramePr>
            <a:graphicFrameLocks noGrp="1"/>
          </p:cNvGraphicFramePr>
          <p:nvPr/>
        </p:nvGraphicFramePr>
        <p:xfrm>
          <a:off x="3263698" y="2748395"/>
          <a:ext cx="453736" cy="1322342"/>
        </p:xfrm>
        <a:graphic>
          <a:graphicData uri="http://schemas.openxmlformats.org/drawingml/2006/table">
            <a:tbl>
              <a:tblPr firstRow="1" bandRow="1">
                <a:tableStyleId>{2D5ABB26-0587-4C30-8999-92F81FD0307C}</a:tableStyleId>
              </a:tblPr>
              <a:tblGrid>
                <a:gridCol w="226868">
                  <a:extLst>
                    <a:ext uri="{9D8B030D-6E8A-4147-A177-3AD203B41FA5}">
                      <a16:colId xmlns:a16="http://schemas.microsoft.com/office/drawing/2014/main" val="20000"/>
                    </a:ext>
                  </a:extLst>
                </a:gridCol>
                <a:gridCol w="226868">
                  <a:extLst>
                    <a:ext uri="{9D8B030D-6E8A-4147-A177-3AD203B41FA5}">
                      <a16:colId xmlns:a16="http://schemas.microsoft.com/office/drawing/2014/main" val="20001"/>
                    </a:ext>
                  </a:extLst>
                </a:gridCol>
              </a:tblGrid>
              <a:tr h="226435">
                <a:tc>
                  <a:txBody>
                    <a:bodyPr/>
                    <a:lstStyle/>
                    <a:p>
                      <a:pPr>
                        <a:lnSpc>
                          <a:spcPct val="100000"/>
                        </a:lnSpc>
                        <a:spcBef>
                          <a:spcPts val="509"/>
                        </a:spcBef>
                      </a:pPr>
                      <a:endParaRPr sz="600">
                        <a:latin typeface="Times New Roman"/>
                        <a:cs typeface="Times New Roman"/>
                      </a:endParaRPr>
                    </a:p>
                    <a:p>
                      <a:pPr marL="21590">
                        <a:lnSpc>
                          <a:spcPts val="975"/>
                        </a:lnSpc>
                      </a:pPr>
                      <a:r>
                        <a:rPr sz="600" spc="-25" dirty="0">
                          <a:latin typeface="Arial"/>
                          <a:cs typeface="Arial"/>
                        </a:rPr>
                        <a:t>323</a:t>
                      </a:r>
                      <a:endParaRPr sz="600">
                        <a:latin typeface="Arial"/>
                        <a:cs typeface="Arial"/>
                      </a:endParaRPr>
                    </a:p>
                  </a:txBody>
                  <a:tcPr marL="0" marR="0" marT="44161"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a:lnSpc>
                          <a:spcPct val="100000"/>
                        </a:lnSpc>
                      </a:pPr>
                      <a:endParaRPr sz="400">
                        <a:latin typeface="Times New Roman"/>
                        <a:cs typeface="Times New Roman"/>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tcPr>
                </a:tc>
                <a:extLst>
                  <a:ext uri="{0D108BD9-81ED-4DB2-BD59-A6C34878D82A}">
                    <a16:rowId xmlns:a16="http://schemas.microsoft.com/office/drawing/2014/main" val="10000"/>
                  </a:ext>
                </a:extLst>
              </a:tr>
              <a:tr h="226868">
                <a:tc>
                  <a:txBody>
                    <a:bodyPr/>
                    <a:lstStyle/>
                    <a:p>
                      <a:pPr>
                        <a:lnSpc>
                          <a:spcPct val="100000"/>
                        </a:lnSpc>
                        <a:spcBef>
                          <a:spcPts val="509"/>
                        </a:spcBef>
                      </a:pPr>
                      <a:endParaRPr sz="600">
                        <a:latin typeface="Times New Roman"/>
                        <a:cs typeface="Times New Roman"/>
                      </a:endParaRPr>
                    </a:p>
                    <a:p>
                      <a:pPr marL="21590">
                        <a:lnSpc>
                          <a:spcPts val="975"/>
                        </a:lnSpc>
                      </a:pPr>
                      <a:r>
                        <a:rPr sz="600" spc="-25" dirty="0">
                          <a:latin typeface="Arial"/>
                          <a:cs typeface="Arial"/>
                        </a:rPr>
                        <a:t>321</a:t>
                      </a:r>
                      <a:endParaRPr sz="600">
                        <a:latin typeface="Arial"/>
                        <a:cs typeface="Arial"/>
                      </a:endParaRPr>
                    </a:p>
                  </a:txBody>
                  <a:tcPr marL="0" marR="0" marT="44161"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rowSpan="2">
                  <a:txBody>
                    <a:bodyPr/>
                    <a:lstStyle/>
                    <a:p>
                      <a:pPr>
                        <a:lnSpc>
                          <a:spcPct val="100000"/>
                        </a:lnSpc>
                      </a:pPr>
                      <a:endParaRPr sz="400">
                        <a:latin typeface="Times New Roman"/>
                        <a:cs typeface="Times New Roman"/>
                      </a:endParaRPr>
                    </a:p>
                    <a:p>
                      <a:pPr>
                        <a:lnSpc>
                          <a:spcPct val="100000"/>
                        </a:lnSpc>
                      </a:pPr>
                      <a:endParaRPr sz="400">
                        <a:latin typeface="Times New Roman"/>
                        <a:cs typeface="Times New Roman"/>
                      </a:endParaRPr>
                    </a:p>
                    <a:p>
                      <a:pPr>
                        <a:lnSpc>
                          <a:spcPct val="100000"/>
                        </a:lnSpc>
                        <a:spcBef>
                          <a:spcPts val="459"/>
                        </a:spcBef>
                      </a:pPr>
                      <a:endParaRPr sz="400">
                        <a:latin typeface="Times New Roman"/>
                        <a:cs typeface="Times New Roman"/>
                      </a:endParaRPr>
                    </a:p>
                    <a:p>
                      <a:pPr marL="203835">
                        <a:lnSpc>
                          <a:spcPct val="100000"/>
                        </a:lnSpc>
                      </a:pPr>
                      <a:r>
                        <a:rPr sz="400" spc="-25" dirty="0">
                          <a:latin typeface="Arial"/>
                          <a:cs typeface="Arial"/>
                        </a:rPr>
                        <a:t>40'</a:t>
                      </a:r>
                      <a:endParaRPr sz="400">
                        <a:latin typeface="Arial"/>
                        <a:cs typeface="Arial"/>
                      </a:endParaRPr>
                    </a:p>
                  </a:txBody>
                  <a:tcPr marL="0" marR="0" marT="0" marB="0">
                    <a:lnL w="3175">
                      <a:solidFill>
                        <a:srgbClr val="000000"/>
                      </a:solidFill>
                      <a:prstDash val="solid"/>
                    </a:lnL>
                    <a:lnR w="3175">
                      <a:solidFill>
                        <a:srgbClr val="000000"/>
                      </a:solidFill>
                      <a:prstDash val="solid"/>
                    </a:lnR>
                  </a:tcPr>
                </a:tc>
                <a:extLst>
                  <a:ext uri="{0D108BD9-81ED-4DB2-BD59-A6C34878D82A}">
                    <a16:rowId xmlns:a16="http://schemas.microsoft.com/office/drawing/2014/main" val="10001"/>
                  </a:ext>
                </a:extLst>
              </a:tr>
              <a:tr h="97415">
                <a:tc>
                  <a:txBody>
                    <a:bodyPr/>
                    <a:lstStyle/>
                    <a:p>
                      <a:pPr>
                        <a:lnSpc>
                          <a:spcPct val="100000"/>
                        </a:lnSpc>
                      </a:pPr>
                      <a:endParaRPr sz="400">
                        <a:latin typeface="Times New Roman"/>
                        <a:cs typeface="Times New Roman"/>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tcPr>
                </a:tc>
                <a:tc vMerge="1">
                  <a:txBody>
                    <a:bodyPr/>
                    <a:lstStyle/>
                    <a:p>
                      <a:endParaRPr/>
                    </a:p>
                  </a:txBody>
                  <a:tcPr marL="0" marR="0" marT="0" marB="0">
                    <a:lnL w="3175">
                      <a:solidFill>
                        <a:srgbClr val="000000"/>
                      </a:solidFill>
                      <a:prstDash val="solid"/>
                    </a:lnL>
                    <a:lnR w="3175">
                      <a:solidFill>
                        <a:srgbClr val="000000"/>
                      </a:solidFill>
                      <a:prstDash val="solid"/>
                    </a:lnR>
                  </a:tcPr>
                </a:tc>
                <a:extLst>
                  <a:ext uri="{0D108BD9-81ED-4DB2-BD59-A6C34878D82A}">
                    <a16:rowId xmlns:a16="http://schemas.microsoft.com/office/drawing/2014/main" val="10002"/>
                  </a:ext>
                </a:extLst>
              </a:tr>
              <a:tr h="129020">
                <a:tc>
                  <a:txBody>
                    <a:bodyPr/>
                    <a:lstStyle/>
                    <a:p>
                      <a:pPr marL="21590">
                        <a:lnSpc>
                          <a:spcPts val="975"/>
                        </a:lnSpc>
                        <a:spcBef>
                          <a:spcPts val="415"/>
                        </a:spcBef>
                      </a:pPr>
                      <a:r>
                        <a:rPr sz="600" spc="-25" dirty="0">
                          <a:latin typeface="Arial"/>
                          <a:cs typeface="Arial"/>
                        </a:rPr>
                        <a:t>319</a:t>
                      </a:r>
                      <a:endParaRPr sz="600">
                        <a:latin typeface="Arial"/>
                        <a:cs typeface="Arial"/>
                      </a:endParaRPr>
                    </a:p>
                  </a:txBody>
                  <a:tcPr marL="0" marR="0" marT="35935" marB="0">
                    <a:lnL w="3175">
                      <a:solidFill>
                        <a:srgbClr val="000000"/>
                      </a:solidFill>
                      <a:prstDash val="solid"/>
                    </a:lnL>
                    <a:lnR w="3175">
                      <a:solidFill>
                        <a:srgbClr val="000000"/>
                      </a:solidFill>
                      <a:prstDash val="solid"/>
                    </a:lnR>
                    <a:lnB w="3175">
                      <a:solidFill>
                        <a:srgbClr val="000000"/>
                      </a:solidFill>
                      <a:prstDash val="solid"/>
                    </a:lnB>
                  </a:tcPr>
                </a:tc>
                <a:tc>
                  <a:txBody>
                    <a:bodyPr/>
                    <a:lstStyle/>
                    <a:p>
                      <a:pPr>
                        <a:lnSpc>
                          <a:spcPct val="100000"/>
                        </a:lnSpc>
                      </a:pPr>
                      <a:endParaRPr sz="400">
                        <a:latin typeface="Times New Roman"/>
                        <a:cs typeface="Times New Roman"/>
                      </a:endParaRPr>
                    </a:p>
                  </a:txBody>
                  <a:tcPr marL="0" marR="0" marT="0" marB="0">
                    <a:lnL w="3175">
                      <a:solidFill>
                        <a:srgbClr val="000000"/>
                      </a:solidFill>
                      <a:prstDash val="solid"/>
                    </a:lnL>
                    <a:lnR w="3175">
                      <a:solidFill>
                        <a:srgbClr val="000000"/>
                      </a:solidFill>
                      <a:prstDash val="solid"/>
                    </a:lnR>
                  </a:tcPr>
                </a:tc>
                <a:extLst>
                  <a:ext uri="{0D108BD9-81ED-4DB2-BD59-A6C34878D82A}">
                    <a16:rowId xmlns:a16="http://schemas.microsoft.com/office/drawing/2014/main" val="10003"/>
                  </a:ext>
                </a:extLst>
              </a:tr>
              <a:tr h="226435">
                <a:tc>
                  <a:txBody>
                    <a:bodyPr/>
                    <a:lstStyle/>
                    <a:p>
                      <a:pPr>
                        <a:lnSpc>
                          <a:spcPct val="100000"/>
                        </a:lnSpc>
                        <a:spcBef>
                          <a:spcPts val="509"/>
                        </a:spcBef>
                      </a:pPr>
                      <a:endParaRPr sz="600">
                        <a:latin typeface="Times New Roman"/>
                        <a:cs typeface="Times New Roman"/>
                      </a:endParaRPr>
                    </a:p>
                    <a:p>
                      <a:pPr marL="21590">
                        <a:lnSpc>
                          <a:spcPts val="975"/>
                        </a:lnSpc>
                      </a:pPr>
                      <a:r>
                        <a:rPr sz="600" spc="-25" dirty="0">
                          <a:latin typeface="Arial"/>
                          <a:cs typeface="Arial"/>
                        </a:rPr>
                        <a:t>317</a:t>
                      </a:r>
                      <a:endParaRPr sz="600">
                        <a:latin typeface="Arial"/>
                        <a:cs typeface="Arial"/>
                      </a:endParaRPr>
                    </a:p>
                  </a:txBody>
                  <a:tcPr marL="0" marR="0" marT="44161"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a:lnSpc>
                          <a:spcPct val="100000"/>
                        </a:lnSpc>
                        <a:spcBef>
                          <a:spcPts val="509"/>
                        </a:spcBef>
                      </a:pPr>
                      <a:endParaRPr sz="600">
                        <a:latin typeface="Times New Roman"/>
                        <a:cs typeface="Times New Roman"/>
                      </a:endParaRPr>
                    </a:p>
                    <a:p>
                      <a:pPr marL="21590">
                        <a:lnSpc>
                          <a:spcPts val="975"/>
                        </a:lnSpc>
                      </a:pPr>
                      <a:r>
                        <a:rPr sz="600" spc="-25" dirty="0">
                          <a:latin typeface="Arial"/>
                          <a:cs typeface="Arial"/>
                        </a:rPr>
                        <a:t>416</a:t>
                      </a:r>
                      <a:endParaRPr sz="600">
                        <a:latin typeface="Arial"/>
                        <a:cs typeface="Arial"/>
                      </a:endParaRPr>
                    </a:p>
                  </a:txBody>
                  <a:tcPr marL="0" marR="0" marT="44161" marB="0">
                    <a:lnL w="3175">
                      <a:solidFill>
                        <a:srgbClr val="000000"/>
                      </a:solidFill>
                      <a:prstDash val="solid"/>
                    </a:lnL>
                    <a:lnR w="3175">
                      <a:solidFill>
                        <a:srgbClr val="000000"/>
                      </a:solidFill>
                      <a:prstDash val="solid"/>
                    </a:lnR>
                    <a:lnB w="3175">
                      <a:solidFill>
                        <a:srgbClr val="000000"/>
                      </a:solidFill>
                      <a:prstDash val="solid"/>
                    </a:lnB>
                  </a:tcPr>
                </a:tc>
                <a:extLst>
                  <a:ext uri="{0D108BD9-81ED-4DB2-BD59-A6C34878D82A}">
                    <a16:rowId xmlns:a16="http://schemas.microsoft.com/office/drawing/2014/main" val="10004"/>
                  </a:ext>
                </a:extLst>
              </a:tr>
              <a:tr h="226435">
                <a:tc>
                  <a:txBody>
                    <a:bodyPr/>
                    <a:lstStyle/>
                    <a:p>
                      <a:pPr>
                        <a:lnSpc>
                          <a:spcPct val="100000"/>
                        </a:lnSpc>
                        <a:spcBef>
                          <a:spcPts val="509"/>
                        </a:spcBef>
                      </a:pPr>
                      <a:endParaRPr sz="600">
                        <a:latin typeface="Times New Roman"/>
                        <a:cs typeface="Times New Roman"/>
                      </a:endParaRPr>
                    </a:p>
                    <a:p>
                      <a:pPr marL="21590">
                        <a:lnSpc>
                          <a:spcPts val="975"/>
                        </a:lnSpc>
                      </a:pPr>
                      <a:r>
                        <a:rPr sz="600" spc="-25" dirty="0">
                          <a:latin typeface="Arial"/>
                          <a:cs typeface="Arial"/>
                        </a:rPr>
                        <a:t>315</a:t>
                      </a:r>
                      <a:endParaRPr sz="600">
                        <a:latin typeface="Arial"/>
                        <a:cs typeface="Arial"/>
                      </a:endParaRPr>
                    </a:p>
                  </a:txBody>
                  <a:tcPr marL="0" marR="0" marT="44161"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a:lnSpc>
                          <a:spcPct val="100000"/>
                        </a:lnSpc>
                        <a:spcBef>
                          <a:spcPts val="509"/>
                        </a:spcBef>
                      </a:pPr>
                      <a:endParaRPr sz="600">
                        <a:latin typeface="Times New Roman"/>
                        <a:cs typeface="Times New Roman"/>
                      </a:endParaRPr>
                    </a:p>
                    <a:p>
                      <a:pPr marL="21590">
                        <a:lnSpc>
                          <a:spcPts val="975"/>
                        </a:lnSpc>
                      </a:pPr>
                      <a:r>
                        <a:rPr sz="600" spc="-25" dirty="0">
                          <a:latin typeface="Arial"/>
                          <a:cs typeface="Arial"/>
                        </a:rPr>
                        <a:t>414</a:t>
                      </a:r>
                      <a:endParaRPr sz="600">
                        <a:latin typeface="Arial"/>
                        <a:cs typeface="Arial"/>
                      </a:endParaRPr>
                    </a:p>
                  </a:txBody>
                  <a:tcPr marL="0" marR="0" marT="44161"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05"/>
                  </a:ext>
                </a:extLst>
              </a:tr>
            </a:tbl>
          </a:graphicData>
        </a:graphic>
      </p:graphicFrame>
      <p:sp>
        <p:nvSpPr>
          <p:cNvPr id="5138" name="object 5138"/>
          <p:cNvSpPr txBox="1"/>
          <p:nvPr/>
        </p:nvSpPr>
        <p:spPr>
          <a:xfrm>
            <a:off x="3944303" y="2748395"/>
            <a:ext cx="453736" cy="698653"/>
          </a:xfrm>
          <a:prstGeom prst="rect">
            <a:avLst/>
          </a:prstGeom>
          <a:ln w="3175">
            <a:solidFill>
              <a:srgbClr val="000000"/>
            </a:solidFill>
          </a:ln>
        </p:spPr>
        <p:txBody>
          <a:bodyPr vert="horz" wrap="square" lIns="0" tIns="0" rIns="0" bIns="0" rtlCol="0">
            <a:spAutoFit/>
          </a:bodyPr>
          <a:lstStyle/>
          <a:p>
            <a:pPr algn="ctr">
              <a:lnSpc>
                <a:spcPts val="719"/>
              </a:lnSpc>
            </a:pPr>
            <a:r>
              <a:rPr sz="614" spc="-17" dirty="0">
                <a:latin typeface="Arial"/>
                <a:cs typeface="Arial"/>
              </a:rPr>
              <a:t>20'</a:t>
            </a:r>
            <a:endParaRPr sz="614">
              <a:latin typeface="Arial"/>
              <a:cs typeface="Arial"/>
            </a:endParaRPr>
          </a:p>
          <a:p>
            <a:pPr>
              <a:lnSpc>
                <a:spcPct val="100000"/>
              </a:lnSpc>
            </a:pPr>
            <a:endParaRPr sz="614">
              <a:latin typeface="Arial"/>
              <a:cs typeface="Arial"/>
            </a:endParaRPr>
          </a:p>
          <a:p>
            <a:pPr>
              <a:spcBef>
                <a:spcPts val="508"/>
              </a:spcBef>
            </a:pPr>
            <a:endParaRPr sz="614">
              <a:latin typeface="Arial"/>
              <a:cs typeface="Arial"/>
            </a:endParaRPr>
          </a:p>
          <a:p>
            <a:pPr marR="13421" algn="r"/>
            <a:r>
              <a:rPr sz="614" spc="-17" dirty="0">
                <a:latin typeface="Arial"/>
                <a:cs typeface="Arial"/>
              </a:rPr>
              <a:t>30'</a:t>
            </a:r>
            <a:endParaRPr sz="614">
              <a:latin typeface="Arial"/>
              <a:cs typeface="Arial"/>
            </a:endParaRPr>
          </a:p>
          <a:p>
            <a:pPr>
              <a:spcBef>
                <a:spcPts val="307"/>
              </a:spcBef>
            </a:pPr>
            <a:endParaRPr sz="614">
              <a:latin typeface="Arial"/>
              <a:cs typeface="Arial"/>
            </a:endParaRPr>
          </a:p>
          <a:p>
            <a:pPr marL="14720">
              <a:lnSpc>
                <a:spcPts val="972"/>
              </a:lnSpc>
            </a:pPr>
            <a:r>
              <a:rPr sz="852" spc="-17" dirty="0">
                <a:latin typeface="Arial"/>
                <a:cs typeface="Arial"/>
              </a:rPr>
              <a:t>419</a:t>
            </a:r>
            <a:endParaRPr sz="852">
              <a:latin typeface="Arial"/>
              <a:cs typeface="Arial"/>
            </a:endParaRPr>
          </a:p>
        </p:txBody>
      </p:sp>
      <p:sp>
        <p:nvSpPr>
          <p:cNvPr id="5139" name="object 5139"/>
          <p:cNvSpPr txBox="1"/>
          <p:nvPr/>
        </p:nvSpPr>
        <p:spPr>
          <a:xfrm>
            <a:off x="4631315" y="5086270"/>
            <a:ext cx="202623" cy="142493"/>
          </a:xfrm>
          <a:prstGeom prst="rect">
            <a:avLst/>
          </a:prstGeom>
        </p:spPr>
        <p:txBody>
          <a:bodyPr vert="horz" wrap="square" lIns="0" tIns="11257" rIns="0" bIns="0" rtlCol="0">
            <a:spAutoFit/>
          </a:bodyPr>
          <a:lstStyle/>
          <a:p>
            <a:pPr marL="8659">
              <a:spcBef>
                <a:spcPts val="89"/>
              </a:spcBef>
            </a:pPr>
            <a:r>
              <a:rPr sz="852" spc="-17" dirty="0">
                <a:latin typeface="Arial"/>
                <a:cs typeface="Arial"/>
              </a:rPr>
              <a:t>503</a:t>
            </a:r>
            <a:endParaRPr sz="852">
              <a:latin typeface="Arial"/>
              <a:cs typeface="Arial"/>
            </a:endParaRPr>
          </a:p>
        </p:txBody>
      </p:sp>
      <p:sp>
        <p:nvSpPr>
          <p:cNvPr id="5140" name="object 5140"/>
          <p:cNvSpPr txBox="1"/>
          <p:nvPr/>
        </p:nvSpPr>
        <p:spPr>
          <a:xfrm>
            <a:off x="4791335" y="4755058"/>
            <a:ext cx="120794"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20'</a:t>
            </a:r>
            <a:endParaRPr sz="614">
              <a:latin typeface="Arial"/>
              <a:cs typeface="Arial"/>
            </a:endParaRPr>
          </a:p>
        </p:txBody>
      </p:sp>
      <p:sp>
        <p:nvSpPr>
          <p:cNvPr id="5141" name="object 5141"/>
          <p:cNvSpPr txBox="1"/>
          <p:nvPr/>
        </p:nvSpPr>
        <p:spPr>
          <a:xfrm>
            <a:off x="4947718" y="5004180"/>
            <a:ext cx="120794"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20'</a:t>
            </a:r>
            <a:endParaRPr sz="614">
              <a:latin typeface="Arial"/>
              <a:cs typeface="Arial"/>
            </a:endParaRPr>
          </a:p>
        </p:txBody>
      </p:sp>
      <p:sp>
        <p:nvSpPr>
          <p:cNvPr id="5142" name="object 5142"/>
          <p:cNvSpPr txBox="1"/>
          <p:nvPr/>
        </p:nvSpPr>
        <p:spPr>
          <a:xfrm>
            <a:off x="4177492" y="4686998"/>
            <a:ext cx="149802"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506</a:t>
            </a:r>
            <a:endParaRPr sz="614">
              <a:latin typeface="Arial"/>
              <a:cs typeface="Arial"/>
            </a:endParaRPr>
          </a:p>
        </p:txBody>
      </p:sp>
      <p:sp>
        <p:nvSpPr>
          <p:cNvPr id="5143" name="object 5143"/>
          <p:cNvSpPr txBox="1"/>
          <p:nvPr/>
        </p:nvSpPr>
        <p:spPr>
          <a:xfrm>
            <a:off x="4301403" y="4520655"/>
            <a:ext cx="86591" cy="72584"/>
          </a:xfrm>
          <a:prstGeom prst="rect">
            <a:avLst/>
          </a:prstGeom>
        </p:spPr>
        <p:txBody>
          <a:bodyPr vert="horz" wrap="square" lIns="0" tIns="9525" rIns="0" bIns="0" rtlCol="0">
            <a:spAutoFit/>
          </a:bodyPr>
          <a:lstStyle/>
          <a:p>
            <a:pPr marL="8659">
              <a:spcBef>
                <a:spcPts val="75"/>
              </a:spcBef>
            </a:pPr>
            <a:r>
              <a:rPr sz="409" spc="-17" dirty="0">
                <a:latin typeface="Arial"/>
                <a:cs typeface="Arial"/>
              </a:rPr>
              <a:t>20'</a:t>
            </a:r>
            <a:endParaRPr sz="409">
              <a:latin typeface="Arial"/>
              <a:cs typeface="Arial"/>
            </a:endParaRPr>
          </a:p>
        </p:txBody>
      </p:sp>
      <p:sp>
        <p:nvSpPr>
          <p:cNvPr id="5144" name="object 5144"/>
          <p:cNvSpPr txBox="1"/>
          <p:nvPr/>
        </p:nvSpPr>
        <p:spPr>
          <a:xfrm>
            <a:off x="4631315" y="4006653"/>
            <a:ext cx="149802"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513</a:t>
            </a:r>
            <a:endParaRPr sz="614">
              <a:latin typeface="Arial"/>
              <a:cs typeface="Arial"/>
            </a:endParaRPr>
          </a:p>
        </p:txBody>
      </p:sp>
      <p:sp>
        <p:nvSpPr>
          <p:cNvPr id="5145" name="object 5145"/>
          <p:cNvSpPr txBox="1"/>
          <p:nvPr/>
        </p:nvSpPr>
        <p:spPr>
          <a:xfrm>
            <a:off x="3485197" y="2418143"/>
            <a:ext cx="830407" cy="104568"/>
          </a:xfrm>
          <a:prstGeom prst="rect">
            <a:avLst/>
          </a:prstGeom>
        </p:spPr>
        <p:txBody>
          <a:bodyPr vert="horz" wrap="square" lIns="0" tIns="9958" rIns="0" bIns="0" rtlCol="0">
            <a:spAutoFit/>
          </a:bodyPr>
          <a:lstStyle/>
          <a:p>
            <a:pPr marL="8659">
              <a:spcBef>
                <a:spcPts val="78"/>
              </a:spcBef>
              <a:tabLst>
                <a:tab pos="235088" algn="l"/>
                <a:tab pos="461950" algn="l"/>
                <a:tab pos="688812" algn="l"/>
              </a:tabLst>
            </a:pPr>
            <a:r>
              <a:rPr sz="614" spc="-17" dirty="0">
                <a:latin typeface="Arial"/>
                <a:cs typeface="Arial"/>
              </a:rPr>
              <a:t>327</a:t>
            </a:r>
            <a:r>
              <a:rPr sz="614" dirty="0">
                <a:latin typeface="Arial"/>
                <a:cs typeface="Arial"/>
              </a:rPr>
              <a:t>	</a:t>
            </a:r>
            <a:r>
              <a:rPr sz="614" spc="-17" dirty="0">
                <a:latin typeface="Arial"/>
                <a:cs typeface="Arial"/>
              </a:rPr>
              <a:t>426</a:t>
            </a:r>
            <a:r>
              <a:rPr sz="614" dirty="0">
                <a:latin typeface="Arial"/>
                <a:cs typeface="Arial"/>
              </a:rPr>
              <a:t>	</a:t>
            </a:r>
            <a:r>
              <a:rPr sz="614" spc="-17" dirty="0">
                <a:latin typeface="Arial"/>
                <a:cs typeface="Arial"/>
              </a:rPr>
              <a:t>427</a:t>
            </a:r>
            <a:r>
              <a:rPr sz="614" dirty="0">
                <a:latin typeface="Arial"/>
                <a:cs typeface="Arial"/>
              </a:rPr>
              <a:t>	</a:t>
            </a:r>
            <a:r>
              <a:rPr sz="614" spc="-17" dirty="0">
                <a:latin typeface="Arial"/>
                <a:cs typeface="Arial"/>
              </a:rPr>
              <a:t>524</a:t>
            </a:r>
            <a:endParaRPr sz="614">
              <a:latin typeface="Arial"/>
              <a:cs typeface="Arial"/>
            </a:endParaRPr>
          </a:p>
        </p:txBody>
      </p:sp>
      <p:sp>
        <p:nvSpPr>
          <p:cNvPr id="5146" name="object 5146"/>
          <p:cNvSpPr txBox="1"/>
          <p:nvPr/>
        </p:nvSpPr>
        <p:spPr>
          <a:xfrm>
            <a:off x="4631315" y="4460216"/>
            <a:ext cx="376670" cy="104568"/>
          </a:xfrm>
          <a:prstGeom prst="rect">
            <a:avLst/>
          </a:prstGeom>
        </p:spPr>
        <p:txBody>
          <a:bodyPr vert="horz" wrap="square" lIns="0" tIns="9958" rIns="0" bIns="0" rtlCol="0">
            <a:spAutoFit/>
          </a:bodyPr>
          <a:lstStyle/>
          <a:p>
            <a:pPr marL="8659">
              <a:spcBef>
                <a:spcPts val="78"/>
              </a:spcBef>
              <a:tabLst>
                <a:tab pos="235088" algn="l"/>
              </a:tabLst>
            </a:pPr>
            <a:r>
              <a:rPr sz="614" spc="-17" dirty="0">
                <a:latin typeface="Arial"/>
                <a:cs typeface="Arial"/>
              </a:rPr>
              <a:t>509</a:t>
            </a:r>
            <a:r>
              <a:rPr sz="614" dirty="0">
                <a:latin typeface="Arial"/>
                <a:cs typeface="Arial"/>
              </a:rPr>
              <a:t>	</a:t>
            </a:r>
            <a:r>
              <a:rPr sz="614" spc="-17" dirty="0">
                <a:latin typeface="Arial"/>
                <a:cs typeface="Arial"/>
              </a:rPr>
              <a:t>608</a:t>
            </a:r>
            <a:endParaRPr sz="614">
              <a:latin typeface="Arial"/>
              <a:cs typeface="Arial"/>
            </a:endParaRPr>
          </a:p>
        </p:txBody>
      </p:sp>
      <p:sp>
        <p:nvSpPr>
          <p:cNvPr id="5147" name="object 5147"/>
          <p:cNvSpPr txBox="1"/>
          <p:nvPr/>
        </p:nvSpPr>
        <p:spPr>
          <a:xfrm>
            <a:off x="4631315" y="4233435"/>
            <a:ext cx="376670" cy="104568"/>
          </a:xfrm>
          <a:prstGeom prst="rect">
            <a:avLst/>
          </a:prstGeom>
        </p:spPr>
        <p:txBody>
          <a:bodyPr vert="horz" wrap="square" lIns="0" tIns="9958" rIns="0" bIns="0" rtlCol="0">
            <a:spAutoFit/>
          </a:bodyPr>
          <a:lstStyle/>
          <a:p>
            <a:pPr marL="8659">
              <a:spcBef>
                <a:spcPts val="78"/>
              </a:spcBef>
              <a:tabLst>
                <a:tab pos="235088" algn="l"/>
              </a:tabLst>
            </a:pPr>
            <a:r>
              <a:rPr sz="614" spc="-17" dirty="0">
                <a:latin typeface="Arial"/>
                <a:cs typeface="Arial"/>
              </a:rPr>
              <a:t>511</a:t>
            </a:r>
            <a:r>
              <a:rPr sz="614" dirty="0">
                <a:latin typeface="Arial"/>
                <a:cs typeface="Arial"/>
              </a:rPr>
              <a:t>	</a:t>
            </a:r>
            <a:r>
              <a:rPr sz="614" spc="-17" dirty="0">
                <a:latin typeface="Arial"/>
                <a:cs typeface="Arial"/>
              </a:rPr>
              <a:t>610</a:t>
            </a:r>
            <a:endParaRPr sz="614">
              <a:latin typeface="Arial"/>
              <a:cs typeface="Arial"/>
            </a:endParaRPr>
          </a:p>
        </p:txBody>
      </p:sp>
      <p:sp>
        <p:nvSpPr>
          <p:cNvPr id="5148" name="object 5148"/>
          <p:cNvSpPr txBox="1"/>
          <p:nvPr/>
        </p:nvSpPr>
        <p:spPr>
          <a:xfrm>
            <a:off x="4982008" y="4066832"/>
            <a:ext cx="86591" cy="72584"/>
          </a:xfrm>
          <a:prstGeom prst="rect">
            <a:avLst/>
          </a:prstGeom>
        </p:spPr>
        <p:txBody>
          <a:bodyPr vert="horz" wrap="square" lIns="0" tIns="9525" rIns="0" bIns="0" rtlCol="0">
            <a:spAutoFit/>
          </a:bodyPr>
          <a:lstStyle/>
          <a:p>
            <a:pPr marL="8659">
              <a:spcBef>
                <a:spcPts val="75"/>
              </a:spcBef>
            </a:pPr>
            <a:r>
              <a:rPr sz="409" spc="-17" dirty="0">
                <a:latin typeface="Arial"/>
                <a:cs typeface="Arial"/>
              </a:rPr>
              <a:t>20'</a:t>
            </a:r>
            <a:endParaRPr sz="409">
              <a:latin typeface="Arial"/>
              <a:cs typeface="Arial"/>
            </a:endParaRPr>
          </a:p>
        </p:txBody>
      </p:sp>
      <p:sp>
        <p:nvSpPr>
          <p:cNvPr id="5149" name="object 5149"/>
          <p:cNvSpPr txBox="1"/>
          <p:nvPr/>
        </p:nvSpPr>
        <p:spPr>
          <a:xfrm>
            <a:off x="5320318" y="4201744"/>
            <a:ext cx="193964" cy="142493"/>
          </a:xfrm>
          <a:prstGeom prst="rect">
            <a:avLst/>
          </a:prstGeom>
        </p:spPr>
        <p:txBody>
          <a:bodyPr vert="horz" wrap="square" lIns="0" tIns="11257" rIns="0" bIns="0" rtlCol="0">
            <a:spAutoFit/>
          </a:bodyPr>
          <a:lstStyle/>
          <a:p>
            <a:pPr>
              <a:spcBef>
                <a:spcPts val="89"/>
              </a:spcBef>
            </a:pPr>
            <a:r>
              <a:rPr sz="852" spc="-17" dirty="0">
                <a:latin typeface="Arial"/>
                <a:cs typeface="Arial"/>
              </a:rPr>
              <a:t>611</a:t>
            </a:r>
            <a:endParaRPr sz="852">
              <a:latin typeface="Arial"/>
              <a:cs typeface="Arial"/>
            </a:endParaRPr>
          </a:p>
        </p:txBody>
      </p:sp>
      <p:sp>
        <p:nvSpPr>
          <p:cNvPr id="5150" name="object 5150"/>
          <p:cNvSpPr txBox="1"/>
          <p:nvPr/>
        </p:nvSpPr>
        <p:spPr>
          <a:xfrm>
            <a:off x="5480598" y="3416709"/>
            <a:ext cx="112135" cy="104568"/>
          </a:xfrm>
          <a:prstGeom prst="rect">
            <a:avLst/>
          </a:prstGeom>
        </p:spPr>
        <p:txBody>
          <a:bodyPr vert="horz" wrap="square" lIns="0" tIns="9958" rIns="0" bIns="0" rtlCol="0">
            <a:spAutoFit/>
          </a:bodyPr>
          <a:lstStyle/>
          <a:p>
            <a:pPr>
              <a:spcBef>
                <a:spcPts val="78"/>
              </a:spcBef>
            </a:pPr>
            <a:r>
              <a:rPr sz="614" spc="-17" dirty="0">
                <a:latin typeface="Arial"/>
                <a:cs typeface="Arial"/>
              </a:rPr>
              <a:t>20'</a:t>
            </a:r>
            <a:endParaRPr sz="614">
              <a:latin typeface="Arial"/>
              <a:cs typeface="Arial"/>
            </a:endParaRPr>
          </a:p>
        </p:txBody>
      </p:sp>
      <p:sp>
        <p:nvSpPr>
          <p:cNvPr id="5151" name="object 5151"/>
          <p:cNvSpPr txBox="1"/>
          <p:nvPr/>
        </p:nvSpPr>
        <p:spPr>
          <a:xfrm>
            <a:off x="5636722" y="3823254"/>
            <a:ext cx="112135" cy="104568"/>
          </a:xfrm>
          <a:prstGeom prst="rect">
            <a:avLst/>
          </a:prstGeom>
        </p:spPr>
        <p:txBody>
          <a:bodyPr vert="horz" wrap="square" lIns="0" tIns="9958" rIns="0" bIns="0" rtlCol="0">
            <a:spAutoFit/>
          </a:bodyPr>
          <a:lstStyle/>
          <a:p>
            <a:pPr>
              <a:spcBef>
                <a:spcPts val="78"/>
              </a:spcBef>
            </a:pPr>
            <a:r>
              <a:rPr sz="614" spc="-17" dirty="0">
                <a:latin typeface="Arial"/>
                <a:cs typeface="Arial"/>
              </a:rPr>
              <a:t>40'</a:t>
            </a:r>
            <a:endParaRPr sz="614">
              <a:latin typeface="Arial"/>
              <a:cs typeface="Arial"/>
            </a:endParaRPr>
          </a:p>
        </p:txBody>
      </p:sp>
      <p:sp>
        <p:nvSpPr>
          <p:cNvPr id="5152" name="object 5152"/>
          <p:cNvSpPr txBox="1"/>
          <p:nvPr/>
        </p:nvSpPr>
        <p:spPr>
          <a:xfrm>
            <a:off x="5662612" y="4951617"/>
            <a:ext cx="86591" cy="72584"/>
          </a:xfrm>
          <a:prstGeom prst="rect">
            <a:avLst/>
          </a:prstGeom>
        </p:spPr>
        <p:txBody>
          <a:bodyPr vert="horz" wrap="square" lIns="0" tIns="9525" rIns="0" bIns="0" rtlCol="0">
            <a:spAutoFit/>
          </a:bodyPr>
          <a:lstStyle/>
          <a:p>
            <a:pPr marL="8659">
              <a:spcBef>
                <a:spcPts val="75"/>
              </a:spcBef>
            </a:pPr>
            <a:r>
              <a:rPr sz="409" spc="-17" dirty="0">
                <a:latin typeface="Arial"/>
                <a:cs typeface="Arial"/>
              </a:rPr>
              <a:t>20'</a:t>
            </a:r>
            <a:endParaRPr sz="409">
              <a:latin typeface="Arial"/>
              <a:cs typeface="Arial"/>
            </a:endParaRPr>
          </a:p>
        </p:txBody>
      </p:sp>
      <p:sp>
        <p:nvSpPr>
          <p:cNvPr id="5153" name="object 5153"/>
          <p:cNvSpPr txBox="1"/>
          <p:nvPr/>
        </p:nvSpPr>
        <p:spPr>
          <a:xfrm>
            <a:off x="6116176" y="4951617"/>
            <a:ext cx="86591" cy="72584"/>
          </a:xfrm>
          <a:prstGeom prst="rect">
            <a:avLst/>
          </a:prstGeom>
        </p:spPr>
        <p:txBody>
          <a:bodyPr vert="horz" wrap="square" lIns="0" tIns="9525" rIns="0" bIns="0" rtlCol="0">
            <a:spAutoFit/>
          </a:bodyPr>
          <a:lstStyle/>
          <a:p>
            <a:pPr marL="8659">
              <a:spcBef>
                <a:spcPts val="75"/>
              </a:spcBef>
            </a:pPr>
            <a:r>
              <a:rPr sz="409" spc="-17" dirty="0">
                <a:latin typeface="Arial"/>
                <a:cs typeface="Arial"/>
              </a:rPr>
              <a:t>20'</a:t>
            </a:r>
            <a:endParaRPr sz="409">
              <a:latin typeface="Arial"/>
              <a:cs typeface="Arial"/>
            </a:endParaRPr>
          </a:p>
        </p:txBody>
      </p:sp>
      <p:sp>
        <p:nvSpPr>
          <p:cNvPr id="5154" name="object 5154"/>
          <p:cNvSpPr txBox="1"/>
          <p:nvPr/>
        </p:nvSpPr>
        <p:spPr>
          <a:xfrm>
            <a:off x="5311659" y="4664398"/>
            <a:ext cx="376670" cy="104568"/>
          </a:xfrm>
          <a:prstGeom prst="rect">
            <a:avLst/>
          </a:prstGeom>
        </p:spPr>
        <p:txBody>
          <a:bodyPr vert="horz" wrap="square" lIns="0" tIns="9958" rIns="0" bIns="0" rtlCol="0">
            <a:spAutoFit/>
          </a:bodyPr>
          <a:lstStyle/>
          <a:p>
            <a:pPr marL="8659">
              <a:spcBef>
                <a:spcPts val="78"/>
              </a:spcBef>
              <a:tabLst>
                <a:tab pos="235088" algn="l"/>
              </a:tabLst>
            </a:pPr>
            <a:r>
              <a:rPr sz="614" spc="-17" dirty="0">
                <a:latin typeface="Arial"/>
                <a:cs typeface="Arial"/>
              </a:rPr>
              <a:t>607</a:t>
            </a:r>
            <a:r>
              <a:rPr sz="614" dirty="0">
                <a:latin typeface="Arial"/>
                <a:cs typeface="Arial"/>
              </a:rPr>
              <a:t>	</a:t>
            </a:r>
            <a:r>
              <a:rPr sz="614" spc="-17" dirty="0">
                <a:latin typeface="Arial"/>
                <a:cs typeface="Arial"/>
              </a:rPr>
              <a:t>706</a:t>
            </a:r>
            <a:endParaRPr sz="614">
              <a:latin typeface="Arial"/>
              <a:cs typeface="Arial"/>
            </a:endParaRPr>
          </a:p>
        </p:txBody>
      </p:sp>
      <p:sp>
        <p:nvSpPr>
          <p:cNvPr id="5155" name="object 5155"/>
          <p:cNvSpPr txBox="1"/>
          <p:nvPr/>
        </p:nvSpPr>
        <p:spPr>
          <a:xfrm>
            <a:off x="5985857" y="2748395"/>
            <a:ext cx="453736" cy="458331"/>
          </a:xfrm>
          <a:prstGeom prst="rect">
            <a:avLst/>
          </a:prstGeom>
          <a:ln w="3175">
            <a:solidFill>
              <a:srgbClr val="000000"/>
            </a:solidFill>
          </a:ln>
        </p:spPr>
        <p:txBody>
          <a:bodyPr vert="horz" wrap="square" lIns="0" tIns="0" rIns="0" bIns="0" rtlCol="0">
            <a:spAutoFit/>
          </a:bodyPr>
          <a:lstStyle/>
          <a:p>
            <a:pPr algn="ctr">
              <a:lnSpc>
                <a:spcPts val="719"/>
              </a:lnSpc>
            </a:pPr>
            <a:r>
              <a:rPr sz="614" spc="-17" dirty="0">
                <a:latin typeface="Arial"/>
                <a:cs typeface="Arial"/>
              </a:rPr>
              <a:t>20'</a:t>
            </a:r>
            <a:endParaRPr sz="614">
              <a:latin typeface="Arial"/>
              <a:cs typeface="Arial"/>
            </a:endParaRPr>
          </a:p>
          <a:p>
            <a:pPr>
              <a:spcBef>
                <a:spcPts val="31"/>
              </a:spcBef>
            </a:pPr>
            <a:endParaRPr sz="614">
              <a:latin typeface="Arial"/>
              <a:cs typeface="Arial"/>
            </a:endParaRPr>
          </a:p>
          <a:p>
            <a:pPr marR="13421" algn="r"/>
            <a:r>
              <a:rPr sz="614" spc="-17" dirty="0">
                <a:latin typeface="Arial"/>
                <a:cs typeface="Arial"/>
              </a:rPr>
              <a:t>20'</a:t>
            </a:r>
            <a:endParaRPr sz="614">
              <a:latin typeface="Arial"/>
              <a:cs typeface="Arial"/>
            </a:endParaRPr>
          </a:p>
          <a:p>
            <a:pPr marL="14720">
              <a:lnSpc>
                <a:spcPts val="972"/>
              </a:lnSpc>
              <a:spcBef>
                <a:spcPts val="412"/>
              </a:spcBef>
            </a:pPr>
            <a:r>
              <a:rPr sz="852" spc="-17" dirty="0">
                <a:latin typeface="Arial"/>
                <a:cs typeface="Arial"/>
              </a:rPr>
              <a:t>721</a:t>
            </a:r>
            <a:endParaRPr sz="852">
              <a:latin typeface="Arial"/>
              <a:cs typeface="Arial"/>
            </a:endParaRPr>
          </a:p>
        </p:txBody>
      </p:sp>
      <p:sp>
        <p:nvSpPr>
          <p:cNvPr id="5156" name="object 5156"/>
          <p:cNvSpPr txBox="1"/>
          <p:nvPr/>
        </p:nvSpPr>
        <p:spPr>
          <a:xfrm>
            <a:off x="6360621" y="6062235"/>
            <a:ext cx="149802"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800</a:t>
            </a:r>
            <a:endParaRPr sz="614">
              <a:latin typeface="Arial"/>
              <a:cs typeface="Arial"/>
            </a:endParaRPr>
          </a:p>
        </p:txBody>
      </p:sp>
      <p:sp>
        <p:nvSpPr>
          <p:cNvPr id="5157" name="object 5157"/>
          <p:cNvSpPr txBox="1"/>
          <p:nvPr/>
        </p:nvSpPr>
        <p:spPr>
          <a:xfrm>
            <a:off x="5992264" y="5117961"/>
            <a:ext cx="376670" cy="104568"/>
          </a:xfrm>
          <a:prstGeom prst="rect">
            <a:avLst/>
          </a:prstGeom>
        </p:spPr>
        <p:txBody>
          <a:bodyPr vert="horz" wrap="square" lIns="0" tIns="9958" rIns="0" bIns="0" rtlCol="0">
            <a:spAutoFit/>
          </a:bodyPr>
          <a:lstStyle/>
          <a:p>
            <a:pPr marL="8659">
              <a:spcBef>
                <a:spcPts val="78"/>
              </a:spcBef>
              <a:tabLst>
                <a:tab pos="235088" algn="l"/>
              </a:tabLst>
            </a:pPr>
            <a:r>
              <a:rPr sz="614" spc="-17" dirty="0">
                <a:latin typeface="Arial"/>
                <a:cs typeface="Arial"/>
              </a:rPr>
              <a:t>703</a:t>
            </a:r>
            <a:r>
              <a:rPr sz="614" dirty="0">
                <a:latin typeface="Arial"/>
                <a:cs typeface="Arial"/>
              </a:rPr>
              <a:t>	</a:t>
            </a:r>
            <a:r>
              <a:rPr sz="614" spc="-17" dirty="0">
                <a:latin typeface="Arial"/>
                <a:cs typeface="Arial"/>
              </a:rPr>
              <a:t>802</a:t>
            </a:r>
            <a:endParaRPr sz="614">
              <a:latin typeface="Arial"/>
              <a:cs typeface="Arial"/>
            </a:endParaRPr>
          </a:p>
        </p:txBody>
      </p:sp>
      <p:sp>
        <p:nvSpPr>
          <p:cNvPr id="5158" name="object 5158"/>
          <p:cNvSpPr txBox="1"/>
          <p:nvPr/>
        </p:nvSpPr>
        <p:spPr>
          <a:xfrm>
            <a:off x="6796780" y="4974218"/>
            <a:ext cx="86591" cy="72584"/>
          </a:xfrm>
          <a:prstGeom prst="rect">
            <a:avLst/>
          </a:prstGeom>
        </p:spPr>
        <p:txBody>
          <a:bodyPr vert="horz" wrap="square" lIns="0" tIns="9525" rIns="0" bIns="0" rtlCol="0">
            <a:spAutoFit/>
          </a:bodyPr>
          <a:lstStyle/>
          <a:p>
            <a:pPr marL="8659">
              <a:spcBef>
                <a:spcPts val="75"/>
              </a:spcBef>
            </a:pPr>
            <a:r>
              <a:rPr sz="409" spc="-17" dirty="0">
                <a:latin typeface="Arial"/>
                <a:cs typeface="Arial"/>
              </a:rPr>
              <a:t>20'</a:t>
            </a:r>
            <a:endParaRPr sz="409">
              <a:latin typeface="Arial"/>
              <a:cs typeface="Arial"/>
            </a:endParaRPr>
          </a:p>
        </p:txBody>
      </p:sp>
      <p:sp>
        <p:nvSpPr>
          <p:cNvPr id="5159" name="object 5159"/>
          <p:cNvSpPr txBox="1"/>
          <p:nvPr/>
        </p:nvSpPr>
        <p:spPr>
          <a:xfrm>
            <a:off x="6219046" y="4891179"/>
            <a:ext cx="149802"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804</a:t>
            </a:r>
            <a:endParaRPr sz="614">
              <a:latin typeface="Arial"/>
              <a:cs typeface="Arial"/>
            </a:endParaRPr>
          </a:p>
        </p:txBody>
      </p:sp>
      <p:sp>
        <p:nvSpPr>
          <p:cNvPr id="5160" name="object 5160"/>
          <p:cNvSpPr txBox="1"/>
          <p:nvPr/>
        </p:nvSpPr>
        <p:spPr>
          <a:xfrm>
            <a:off x="5992264" y="4664398"/>
            <a:ext cx="376670" cy="104568"/>
          </a:xfrm>
          <a:prstGeom prst="rect">
            <a:avLst/>
          </a:prstGeom>
        </p:spPr>
        <p:txBody>
          <a:bodyPr vert="horz" wrap="square" lIns="0" tIns="9958" rIns="0" bIns="0" rtlCol="0">
            <a:spAutoFit/>
          </a:bodyPr>
          <a:lstStyle/>
          <a:p>
            <a:pPr marL="8659">
              <a:spcBef>
                <a:spcPts val="78"/>
              </a:spcBef>
              <a:tabLst>
                <a:tab pos="235088" algn="l"/>
              </a:tabLst>
            </a:pPr>
            <a:r>
              <a:rPr sz="614" spc="-17" dirty="0">
                <a:latin typeface="Arial"/>
                <a:cs typeface="Arial"/>
              </a:rPr>
              <a:t>707</a:t>
            </a:r>
            <a:r>
              <a:rPr sz="614" dirty="0">
                <a:latin typeface="Arial"/>
                <a:cs typeface="Arial"/>
              </a:rPr>
              <a:t>	</a:t>
            </a:r>
            <a:r>
              <a:rPr sz="614" spc="-17" dirty="0">
                <a:latin typeface="Arial"/>
                <a:cs typeface="Arial"/>
              </a:rPr>
              <a:t>806</a:t>
            </a:r>
            <a:endParaRPr sz="614">
              <a:latin typeface="Arial"/>
              <a:cs typeface="Arial"/>
            </a:endParaRPr>
          </a:p>
        </p:txBody>
      </p:sp>
      <p:sp>
        <p:nvSpPr>
          <p:cNvPr id="5161" name="object 5161"/>
          <p:cNvSpPr txBox="1"/>
          <p:nvPr/>
        </p:nvSpPr>
        <p:spPr>
          <a:xfrm>
            <a:off x="6672868" y="5140821"/>
            <a:ext cx="376670" cy="104568"/>
          </a:xfrm>
          <a:prstGeom prst="rect">
            <a:avLst/>
          </a:prstGeom>
        </p:spPr>
        <p:txBody>
          <a:bodyPr vert="horz" wrap="square" lIns="0" tIns="9958" rIns="0" bIns="0" rtlCol="0">
            <a:spAutoFit/>
          </a:bodyPr>
          <a:lstStyle/>
          <a:p>
            <a:pPr marL="8659">
              <a:spcBef>
                <a:spcPts val="78"/>
              </a:spcBef>
              <a:tabLst>
                <a:tab pos="235088" algn="l"/>
              </a:tabLst>
            </a:pPr>
            <a:r>
              <a:rPr sz="614" spc="-17" dirty="0">
                <a:latin typeface="Arial"/>
                <a:cs typeface="Arial"/>
              </a:rPr>
              <a:t>803</a:t>
            </a:r>
            <a:r>
              <a:rPr sz="614" dirty="0">
                <a:latin typeface="Arial"/>
                <a:cs typeface="Arial"/>
              </a:rPr>
              <a:t>	</a:t>
            </a:r>
            <a:r>
              <a:rPr sz="614" spc="-17" dirty="0">
                <a:latin typeface="Arial"/>
                <a:cs typeface="Arial"/>
              </a:rPr>
              <a:t>902</a:t>
            </a:r>
            <a:endParaRPr sz="614">
              <a:latin typeface="Arial"/>
              <a:cs typeface="Arial"/>
            </a:endParaRPr>
          </a:p>
        </p:txBody>
      </p:sp>
      <p:sp>
        <p:nvSpPr>
          <p:cNvPr id="5162" name="object 5162"/>
          <p:cNvSpPr txBox="1"/>
          <p:nvPr/>
        </p:nvSpPr>
        <p:spPr>
          <a:xfrm>
            <a:off x="7353213" y="5109130"/>
            <a:ext cx="202623" cy="142493"/>
          </a:xfrm>
          <a:prstGeom prst="rect">
            <a:avLst/>
          </a:prstGeom>
        </p:spPr>
        <p:txBody>
          <a:bodyPr vert="horz" wrap="square" lIns="0" tIns="11257" rIns="0" bIns="0" rtlCol="0">
            <a:spAutoFit/>
          </a:bodyPr>
          <a:lstStyle/>
          <a:p>
            <a:pPr marL="8659">
              <a:spcBef>
                <a:spcPts val="89"/>
              </a:spcBef>
            </a:pPr>
            <a:r>
              <a:rPr sz="852" spc="-17" dirty="0">
                <a:latin typeface="Arial"/>
                <a:cs typeface="Arial"/>
              </a:rPr>
              <a:t>903</a:t>
            </a:r>
            <a:endParaRPr sz="852">
              <a:latin typeface="Arial"/>
              <a:cs typeface="Arial"/>
            </a:endParaRPr>
          </a:p>
        </p:txBody>
      </p:sp>
      <p:sp>
        <p:nvSpPr>
          <p:cNvPr id="5163" name="object 5163"/>
          <p:cNvSpPr txBox="1"/>
          <p:nvPr/>
        </p:nvSpPr>
        <p:spPr>
          <a:xfrm>
            <a:off x="7513494" y="4777918"/>
            <a:ext cx="120794"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20'</a:t>
            </a:r>
            <a:endParaRPr sz="614">
              <a:latin typeface="Arial"/>
              <a:cs typeface="Arial"/>
            </a:endParaRPr>
          </a:p>
        </p:txBody>
      </p:sp>
      <p:sp>
        <p:nvSpPr>
          <p:cNvPr id="5164" name="object 5164"/>
          <p:cNvSpPr txBox="1"/>
          <p:nvPr/>
        </p:nvSpPr>
        <p:spPr>
          <a:xfrm>
            <a:off x="7669616" y="5018987"/>
            <a:ext cx="120794"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20'</a:t>
            </a:r>
            <a:endParaRPr sz="614">
              <a:latin typeface="Arial"/>
              <a:cs typeface="Arial"/>
            </a:endParaRPr>
          </a:p>
        </p:txBody>
      </p:sp>
      <p:sp>
        <p:nvSpPr>
          <p:cNvPr id="5165" name="object 5165"/>
          <p:cNvSpPr txBox="1"/>
          <p:nvPr/>
        </p:nvSpPr>
        <p:spPr>
          <a:xfrm>
            <a:off x="8033818" y="5140821"/>
            <a:ext cx="420399" cy="104568"/>
          </a:xfrm>
          <a:prstGeom prst="rect">
            <a:avLst/>
          </a:prstGeom>
        </p:spPr>
        <p:txBody>
          <a:bodyPr vert="horz" wrap="square" lIns="0" tIns="9958" rIns="0" bIns="0" rtlCol="0">
            <a:spAutoFit/>
          </a:bodyPr>
          <a:lstStyle/>
          <a:p>
            <a:pPr marL="8659">
              <a:spcBef>
                <a:spcPts val="78"/>
              </a:spcBef>
            </a:pPr>
            <a:r>
              <a:rPr sz="614" dirty="0">
                <a:latin typeface="Arial"/>
                <a:cs typeface="Arial"/>
              </a:rPr>
              <a:t>1003</a:t>
            </a:r>
            <a:r>
              <a:rPr sz="614" spc="228" dirty="0">
                <a:latin typeface="Arial"/>
                <a:cs typeface="Arial"/>
              </a:rPr>
              <a:t> </a:t>
            </a:r>
            <a:r>
              <a:rPr sz="614" spc="-14" dirty="0">
                <a:latin typeface="Arial"/>
                <a:cs typeface="Arial"/>
              </a:rPr>
              <a:t>1102</a:t>
            </a:r>
            <a:endParaRPr sz="614">
              <a:latin typeface="Arial"/>
              <a:cs typeface="Arial"/>
            </a:endParaRPr>
          </a:p>
        </p:txBody>
      </p:sp>
      <p:sp>
        <p:nvSpPr>
          <p:cNvPr id="5166" name="object 5166"/>
          <p:cNvSpPr txBox="1"/>
          <p:nvPr/>
        </p:nvSpPr>
        <p:spPr>
          <a:xfrm>
            <a:off x="8033818" y="4233435"/>
            <a:ext cx="420399" cy="104568"/>
          </a:xfrm>
          <a:prstGeom prst="rect">
            <a:avLst/>
          </a:prstGeom>
        </p:spPr>
        <p:txBody>
          <a:bodyPr vert="horz" wrap="square" lIns="0" tIns="9958" rIns="0" bIns="0" rtlCol="0">
            <a:spAutoFit/>
          </a:bodyPr>
          <a:lstStyle/>
          <a:p>
            <a:pPr marL="8659">
              <a:spcBef>
                <a:spcPts val="78"/>
              </a:spcBef>
            </a:pPr>
            <a:r>
              <a:rPr sz="614" dirty="0">
                <a:latin typeface="Arial"/>
                <a:cs typeface="Arial"/>
              </a:rPr>
              <a:t>1011</a:t>
            </a:r>
            <a:r>
              <a:rPr sz="614" spc="228" dirty="0">
                <a:latin typeface="Arial"/>
                <a:cs typeface="Arial"/>
              </a:rPr>
              <a:t> </a:t>
            </a:r>
            <a:r>
              <a:rPr sz="614" spc="-14" dirty="0">
                <a:latin typeface="Arial"/>
                <a:cs typeface="Arial"/>
              </a:rPr>
              <a:t>1110</a:t>
            </a:r>
            <a:endParaRPr sz="614">
              <a:latin typeface="Arial"/>
              <a:cs typeface="Arial"/>
            </a:endParaRPr>
          </a:p>
        </p:txBody>
      </p:sp>
      <p:sp>
        <p:nvSpPr>
          <p:cNvPr id="5167" name="object 5167"/>
          <p:cNvSpPr txBox="1"/>
          <p:nvPr/>
        </p:nvSpPr>
        <p:spPr>
          <a:xfrm>
            <a:off x="8941204" y="4913780"/>
            <a:ext cx="193531" cy="104568"/>
          </a:xfrm>
          <a:prstGeom prst="rect">
            <a:avLst/>
          </a:prstGeom>
        </p:spPr>
        <p:txBody>
          <a:bodyPr vert="horz" wrap="square" lIns="0" tIns="9958" rIns="0" bIns="0" rtlCol="0">
            <a:spAutoFit/>
          </a:bodyPr>
          <a:lstStyle/>
          <a:p>
            <a:pPr marL="8659">
              <a:spcBef>
                <a:spcPts val="78"/>
              </a:spcBef>
            </a:pPr>
            <a:r>
              <a:rPr sz="614" spc="-14" dirty="0">
                <a:latin typeface="Arial"/>
                <a:cs typeface="Arial"/>
              </a:rPr>
              <a:t>1204</a:t>
            </a:r>
            <a:endParaRPr sz="614">
              <a:latin typeface="Arial"/>
              <a:cs typeface="Arial"/>
            </a:endParaRPr>
          </a:p>
        </p:txBody>
      </p:sp>
      <p:sp>
        <p:nvSpPr>
          <p:cNvPr id="5168" name="object 5168"/>
          <p:cNvSpPr txBox="1"/>
          <p:nvPr/>
        </p:nvSpPr>
        <p:spPr>
          <a:xfrm>
            <a:off x="8714423" y="4686998"/>
            <a:ext cx="420399" cy="104568"/>
          </a:xfrm>
          <a:prstGeom prst="rect">
            <a:avLst/>
          </a:prstGeom>
        </p:spPr>
        <p:txBody>
          <a:bodyPr vert="horz" wrap="square" lIns="0" tIns="9958" rIns="0" bIns="0" rtlCol="0">
            <a:spAutoFit/>
          </a:bodyPr>
          <a:lstStyle/>
          <a:p>
            <a:pPr marL="8659">
              <a:spcBef>
                <a:spcPts val="78"/>
              </a:spcBef>
            </a:pPr>
            <a:r>
              <a:rPr sz="614" dirty="0">
                <a:latin typeface="Arial"/>
                <a:cs typeface="Arial"/>
              </a:rPr>
              <a:t>1107</a:t>
            </a:r>
            <a:r>
              <a:rPr sz="614" spc="228" dirty="0">
                <a:latin typeface="Arial"/>
                <a:cs typeface="Arial"/>
              </a:rPr>
              <a:t> </a:t>
            </a:r>
            <a:r>
              <a:rPr sz="614" spc="-14" dirty="0">
                <a:latin typeface="Arial"/>
                <a:cs typeface="Arial"/>
              </a:rPr>
              <a:t>1206</a:t>
            </a:r>
            <a:endParaRPr sz="614">
              <a:latin typeface="Arial"/>
              <a:cs typeface="Arial"/>
            </a:endParaRPr>
          </a:p>
        </p:txBody>
      </p:sp>
      <p:sp>
        <p:nvSpPr>
          <p:cNvPr id="5169" name="object 5169"/>
          <p:cNvSpPr txBox="1"/>
          <p:nvPr/>
        </p:nvSpPr>
        <p:spPr>
          <a:xfrm>
            <a:off x="8714423" y="4233435"/>
            <a:ext cx="420399" cy="104568"/>
          </a:xfrm>
          <a:prstGeom prst="rect">
            <a:avLst/>
          </a:prstGeom>
        </p:spPr>
        <p:txBody>
          <a:bodyPr vert="horz" wrap="square" lIns="0" tIns="9958" rIns="0" bIns="0" rtlCol="0">
            <a:spAutoFit/>
          </a:bodyPr>
          <a:lstStyle/>
          <a:p>
            <a:pPr marL="8659">
              <a:spcBef>
                <a:spcPts val="78"/>
              </a:spcBef>
            </a:pPr>
            <a:r>
              <a:rPr sz="614" dirty="0">
                <a:latin typeface="Arial"/>
                <a:cs typeface="Arial"/>
              </a:rPr>
              <a:t>1111</a:t>
            </a:r>
            <a:r>
              <a:rPr sz="614" spc="228" dirty="0">
                <a:latin typeface="Arial"/>
                <a:cs typeface="Arial"/>
              </a:rPr>
              <a:t> </a:t>
            </a:r>
            <a:r>
              <a:rPr sz="614" spc="-14" dirty="0">
                <a:latin typeface="Arial"/>
                <a:cs typeface="Arial"/>
              </a:rPr>
              <a:t>1210</a:t>
            </a:r>
            <a:endParaRPr sz="614">
              <a:latin typeface="Arial"/>
              <a:cs typeface="Arial"/>
            </a:endParaRPr>
          </a:p>
        </p:txBody>
      </p:sp>
      <p:sp>
        <p:nvSpPr>
          <p:cNvPr id="5170" name="object 5170"/>
          <p:cNvSpPr txBox="1"/>
          <p:nvPr/>
        </p:nvSpPr>
        <p:spPr>
          <a:xfrm>
            <a:off x="8941204" y="4006653"/>
            <a:ext cx="193531" cy="104568"/>
          </a:xfrm>
          <a:prstGeom prst="rect">
            <a:avLst/>
          </a:prstGeom>
        </p:spPr>
        <p:txBody>
          <a:bodyPr vert="horz" wrap="square" lIns="0" tIns="9958" rIns="0" bIns="0" rtlCol="0">
            <a:spAutoFit/>
          </a:bodyPr>
          <a:lstStyle/>
          <a:p>
            <a:pPr marL="8659">
              <a:spcBef>
                <a:spcPts val="78"/>
              </a:spcBef>
            </a:pPr>
            <a:r>
              <a:rPr sz="614" spc="-14" dirty="0">
                <a:latin typeface="Arial"/>
                <a:cs typeface="Arial"/>
              </a:rPr>
              <a:t>1212</a:t>
            </a:r>
            <a:endParaRPr sz="614">
              <a:latin typeface="Arial"/>
              <a:cs typeface="Arial"/>
            </a:endParaRPr>
          </a:p>
        </p:txBody>
      </p:sp>
      <p:sp>
        <p:nvSpPr>
          <p:cNvPr id="5171" name="object 5171"/>
          <p:cNvSpPr txBox="1"/>
          <p:nvPr/>
        </p:nvSpPr>
        <p:spPr>
          <a:xfrm>
            <a:off x="8927003" y="2294053"/>
            <a:ext cx="226868" cy="228873"/>
          </a:xfrm>
          <a:prstGeom prst="rect">
            <a:avLst/>
          </a:prstGeom>
          <a:ln w="3175">
            <a:solidFill>
              <a:srgbClr val="000000"/>
            </a:solidFill>
          </a:ln>
        </p:spPr>
        <p:txBody>
          <a:bodyPr vert="horz" wrap="square" lIns="0" tIns="44161" rIns="0" bIns="0" rtlCol="0">
            <a:spAutoFit/>
          </a:bodyPr>
          <a:lstStyle/>
          <a:p>
            <a:pPr>
              <a:spcBef>
                <a:spcPts val="347"/>
              </a:spcBef>
            </a:pPr>
            <a:endParaRPr sz="614">
              <a:latin typeface="Times New Roman"/>
              <a:cs typeface="Times New Roman"/>
            </a:endParaRPr>
          </a:p>
          <a:p>
            <a:pPr marL="14720">
              <a:lnSpc>
                <a:spcPts val="733"/>
              </a:lnSpc>
            </a:pPr>
            <a:r>
              <a:rPr sz="614" spc="-14" dirty="0">
                <a:latin typeface="Arial"/>
                <a:cs typeface="Arial"/>
              </a:rPr>
              <a:t>1224</a:t>
            </a:r>
            <a:endParaRPr sz="614">
              <a:latin typeface="Arial"/>
              <a:cs typeface="Arial"/>
            </a:endParaRPr>
          </a:p>
        </p:txBody>
      </p:sp>
      <p:sp>
        <p:nvSpPr>
          <p:cNvPr id="5172" name="object 5172"/>
          <p:cNvSpPr txBox="1"/>
          <p:nvPr/>
        </p:nvSpPr>
        <p:spPr>
          <a:xfrm>
            <a:off x="9153785" y="2294053"/>
            <a:ext cx="226868" cy="228873"/>
          </a:xfrm>
          <a:prstGeom prst="rect">
            <a:avLst/>
          </a:prstGeom>
          <a:ln w="3175">
            <a:solidFill>
              <a:srgbClr val="000000"/>
            </a:solidFill>
          </a:ln>
        </p:spPr>
        <p:txBody>
          <a:bodyPr vert="horz" wrap="square" lIns="0" tIns="44161" rIns="0" bIns="0" rtlCol="0">
            <a:spAutoFit/>
          </a:bodyPr>
          <a:lstStyle/>
          <a:p>
            <a:pPr>
              <a:spcBef>
                <a:spcPts val="347"/>
              </a:spcBef>
            </a:pPr>
            <a:endParaRPr sz="614">
              <a:latin typeface="Times New Roman"/>
              <a:cs typeface="Times New Roman"/>
            </a:endParaRPr>
          </a:p>
          <a:p>
            <a:pPr marL="14720">
              <a:lnSpc>
                <a:spcPts val="733"/>
              </a:lnSpc>
            </a:pPr>
            <a:r>
              <a:rPr sz="614" spc="-14" dirty="0">
                <a:latin typeface="Arial"/>
                <a:cs typeface="Arial"/>
              </a:rPr>
              <a:t>1225</a:t>
            </a:r>
            <a:endParaRPr sz="614">
              <a:latin typeface="Arial"/>
              <a:cs typeface="Arial"/>
            </a:endParaRPr>
          </a:p>
        </p:txBody>
      </p:sp>
      <p:grpSp>
        <p:nvGrpSpPr>
          <p:cNvPr id="5173" name="object 5173"/>
          <p:cNvGrpSpPr/>
          <p:nvPr/>
        </p:nvGrpSpPr>
        <p:grpSpPr>
          <a:xfrm>
            <a:off x="1448926" y="2294312"/>
            <a:ext cx="7712652" cy="3871047"/>
            <a:chOff x="956691" y="3364991"/>
            <a:chExt cx="11311890" cy="5677535"/>
          </a:xfrm>
        </p:grpSpPr>
        <p:sp>
          <p:nvSpPr>
            <p:cNvPr id="5174" name="object 5174"/>
            <p:cNvSpPr/>
            <p:nvPr/>
          </p:nvSpPr>
          <p:spPr>
            <a:xfrm>
              <a:off x="956691" y="7261097"/>
              <a:ext cx="332740" cy="332740"/>
            </a:xfrm>
            <a:custGeom>
              <a:avLst/>
              <a:gdLst/>
              <a:ahLst/>
              <a:cxnLst/>
              <a:rect l="l" t="t" r="r" b="b"/>
              <a:pathLst>
                <a:path w="332740" h="332740">
                  <a:moveTo>
                    <a:pt x="0" y="0"/>
                  </a:moveTo>
                  <a:lnTo>
                    <a:pt x="332612" y="0"/>
                  </a:lnTo>
                  <a:lnTo>
                    <a:pt x="332612" y="332612"/>
                  </a:lnTo>
                  <a:lnTo>
                    <a:pt x="0" y="332612"/>
                  </a:lnTo>
                  <a:lnTo>
                    <a:pt x="0" y="0"/>
                  </a:lnTo>
                  <a:close/>
                </a:path>
              </a:pathLst>
            </a:custGeom>
            <a:ln w="3175">
              <a:solidFill>
                <a:srgbClr val="000000"/>
              </a:solidFill>
            </a:ln>
          </p:spPr>
          <p:txBody>
            <a:bodyPr wrap="square" lIns="0" tIns="0" rIns="0" bIns="0" rtlCol="0"/>
            <a:lstStyle/>
            <a:p>
              <a:endParaRPr sz="1227"/>
            </a:p>
          </p:txBody>
        </p:sp>
        <p:sp>
          <p:nvSpPr>
            <p:cNvPr id="5175" name="object 5175"/>
            <p:cNvSpPr/>
            <p:nvPr/>
          </p:nvSpPr>
          <p:spPr>
            <a:xfrm>
              <a:off x="956691" y="5597651"/>
              <a:ext cx="332740" cy="332740"/>
            </a:xfrm>
            <a:custGeom>
              <a:avLst/>
              <a:gdLst/>
              <a:ahLst/>
              <a:cxnLst/>
              <a:rect l="l" t="t" r="r" b="b"/>
              <a:pathLst>
                <a:path w="332740" h="332739">
                  <a:moveTo>
                    <a:pt x="0" y="0"/>
                  </a:moveTo>
                  <a:lnTo>
                    <a:pt x="332612" y="0"/>
                  </a:lnTo>
                  <a:lnTo>
                    <a:pt x="332612" y="332612"/>
                  </a:lnTo>
                  <a:lnTo>
                    <a:pt x="0" y="332612"/>
                  </a:lnTo>
                  <a:lnTo>
                    <a:pt x="0" y="0"/>
                  </a:lnTo>
                  <a:close/>
                </a:path>
              </a:pathLst>
            </a:custGeom>
            <a:ln w="3175">
              <a:solidFill>
                <a:srgbClr val="000000"/>
              </a:solidFill>
            </a:ln>
          </p:spPr>
          <p:txBody>
            <a:bodyPr wrap="square" lIns="0" tIns="0" rIns="0" bIns="0" rtlCol="0"/>
            <a:lstStyle/>
            <a:p>
              <a:endParaRPr sz="1227"/>
            </a:p>
          </p:txBody>
        </p:sp>
        <p:sp>
          <p:nvSpPr>
            <p:cNvPr id="5176" name="object 5176"/>
            <p:cNvSpPr/>
            <p:nvPr/>
          </p:nvSpPr>
          <p:spPr>
            <a:xfrm>
              <a:off x="1622298" y="6545960"/>
              <a:ext cx="332740" cy="332740"/>
            </a:xfrm>
            <a:custGeom>
              <a:avLst/>
              <a:gdLst/>
              <a:ahLst/>
              <a:cxnLst/>
              <a:rect l="l" t="t" r="r" b="b"/>
              <a:pathLst>
                <a:path w="332739" h="332740">
                  <a:moveTo>
                    <a:pt x="0" y="0"/>
                  </a:moveTo>
                  <a:lnTo>
                    <a:pt x="332612" y="0"/>
                  </a:lnTo>
                  <a:lnTo>
                    <a:pt x="332612" y="332612"/>
                  </a:lnTo>
                  <a:lnTo>
                    <a:pt x="0" y="332612"/>
                  </a:lnTo>
                  <a:lnTo>
                    <a:pt x="0" y="0"/>
                  </a:lnTo>
                  <a:close/>
                </a:path>
              </a:pathLst>
            </a:custGeom>
            <a:ln w="3175">
              <a:solidFill>
                <a:srgbClr val="000000"/>
              </a:solidFill>
            </a:ln>
          </p:spPr>
          <p:txBody>
            <a:bodyPr wrap="square" lIns="0" tIns="0" rIns="0" bIns="0" rtlCol="0"/>
            <a:lstStyle/>
            <a:p>
              <a:endParaRPr sz="1227"/>
            </a:p>
          </p:txBody>
        </p:sp>
        <p:sp>
          <p:nvSpPr>
            <p:cNvPr id="5177" name="object 5177"/>
            <p:cNvSpPr/>
            <p:nvPr/>
          </p:nvSpPr>
          <p:spPr>
            <a:xfrm>
              <a:off x="2620136" y="7358252"/>
              <a:ext cx="333375" cy="332740"/>
            </a:xfrm>
            <a:custGeom>
              <a:avLst/>
              <a:gdLst/>
              <a:ahLst/>
              <a:cxnLst/>
              <a:rect l="l" t="t" r="r" b="b"/>
              <a:pathLst>
                <a:path w="333375" h="332740">
                  <a:moveTo>
                    <a:pt x="0" y="0"/>
                  </a:moveTo>
                  <a:lnTo>
                    <a:pt x="332993" y="0"/>
                  </a:lnTo>
                  <a:lnTo>
                    <a:pt x="332993" y="332612"/>
                  </a:lnTo>
                  <a:lnTo>
                    <a:pt x="0" y="332612"/>
                  </a:lnTo>
                  <a:lnTo>
                    <a:pt x="0" y="0"/>
                  </a:lnTo>
                  <a:close/>
                </a:path>
              </a:pathLst>
            </a:custGeom>
            <a:ln w="3175">
              <a:solidFill>
                <a:srgbClr val="000000"/>
              </a:solidFill>
            </a:ln>
          </p:spPr>
          <p:txBody>
            <a:bodyPr wrap="square" lIns="0" tIns="0" rIns="0" bIns="0" rtlCol="0"/>
            <a:lstStyle/>
            <a:p>
              <a:endParaRPr sz="1227"/>
            </a:p>
          </p:txBody>
        </p:sp>
        <p:sp>
          <p:nvSpPr>
            <p:cNvPr id="5178" name="object 5178"/>
            <p:cNvSpPr/>
            <p:nvPr/>
          </p:nvSpPr>
          <p:spPr>
            <a:xfrm>
              <a:off x="2620136" y="7025258"/>
              <a:ext cx="333375" cy="333375"/>
            </a:xfrm>
            <a:custGeom>
              <a:avLst/>
              <a:gdLst/>
              <a:ahLst/>
              <a:cxnLst/>
              <a:rect l="l" t="t" r="r" b="b"/>
              <a:pathLst>
                <a:path w="333375" h="333375">
                  <a:moveTo>
                    <a:pt x="0" y="0"/>
                  </a:moveTo>
                  <a:lnTo>
                    <a:pt x="332993" y="0"/>
                  </a:lnTo>
                  <a:lnTo>
                    <a:pt x="332993" y="332993"/>
                  </a:lnTo>
                  <a:lnTo>
                    <a:pt x="0" y="332993"/>
                  </a:lnTo>
                  <a:lnTo>
                    <a:pt x="0" y="0"/>
                  </a:lnTo>
                  <a:close/>
                </a:path>
              </a:pathLst>
            </a:custGeom>
            <a:ln w="3175">
              <a:solidFill>
                <a:srgbClr val="000000"/>
              </a:solidFill>
            </a:ln>
          </p:spPr>
          <p:txBody>
            <a:bodyPr wrap="square" lIns="0" tIns="0" rIns="0" bIns="0" rtlCol="0"/>
            <a:lstStyle/>
            <a:p>
              <a:endParaRPr sz="1227"/>
            </a:p>
          </p:txBody>
        </p:sp>
        <p:sp>
          <p:nvSpPr>
            <p:cNvPr id="5179" name="object 5179"/>
            <p:cNvSpPr/>
            <p:nvPr/>
          </p:nvSpPr>
          <p:spPr>
            <a:xfrm>
              <a:off x="2620136" y="6027419"/>
              <a:ext cx="333375" cy="332740"/>
            </a:xfrm>
            <a:custGeom>
              <a:avLst/>
              <a:gdLst/>
              <a:ahLst/>
              <a:cxnLst/>
              <a:rect l="l" t="t" r="r" b="b"/>
              <a:pathLst>
                <a:path w="333375" h="332739">
                  <a:moveTo>
                    <a:pt x="0" y="0"/>
                  </a:moveTo>
                  <a:lnTo>
                    <a:pt x="332993" y="0"/>
                  </a:lnTo>
                  <a:lnTo>
                    <a:pt x="332993" y="332612"/>
                  </a:lnTo>
                  <a:lnTo>
                    <a:pt x="0" y="332612"/>
                  </a:lnTo>
                  <a:lnTo>
                    <a:pt x="0" y="0"/>
                  </a:lnTo>
                  <a:close/>
                </a:path>
              </a:pathLst>
            </a:custGeom>
            <a:ln w="3175">
              <a:solidFill>
                <a:srgbClr val="000000"/>
              </a:solidFill>
            </a:ln>
          </p:spPr>
          <p:txBody>
            <a:bodyPr wrap="square" lIns="0" tIns="0" rIns="0" bIns="0" rtlCol="0"/>
            <a:lstStyle/>
            <a:p>
              <a:endParaRPr sz="1227"/>
            </a:p>
          </p:txBody>
        </p:sp>
        <p:sp>
          <p:nvSpPr>
            <p:cNvPr id="5180" name="object 5180"/>
            <p:cNvSpPr/>
            <p:nvPr/>
          </p:nvSpPr>
          <p:spPr>
            <a:xfrm>
              <a:off x="2935605" y="3364991"/>
              <a:ext cx="332740" cy="332740"/>
            </a:xfrm>
            <a:custGeom>
              <a:avLst/>
              <a:gdLst/>
              <a:ahLst/>
              <a:cxnLst/>
              <a:rect l="l" t="t" r="r" b="b"/>
              <a:pathLst>
                <a:path w="332739" h="332739">
                  <a:moveTo>
                    <a:pt x="0" y="0"/>
                  </a:moveTo>
                  <a:lnTo>
                    <a:pt x="332612" y="0"/>
                  </a:lnTo>
                  <a:lnTo>
                    <a:pt x="332612" y="332612"/>
                  </a:lnTo>
                  <a:lnTo>
                    <a:pt x="0" y="332612"/>
                  </a:lnTo>
                  <a:lnTo>
                    <a:pt x="0" y="0"/>
                  </a:lnTo>
                  <a:close/>
                </a:path>
              </a:pathLst>
            </a:custGeom>
            <a:ln w="3175">
              <a:solidFill>
                <a:srgbClr val="000000"/>
              </a:solidFill>
            </a:ln>
          </p:spPr>
          <p:txBody>
            <a:bodyPr wrap="square" lIns="0" tIns="0" rIns="0" bIns="0" rtlCol="0"/>
            <a:lstStyle/>
            <a:p>
              <a:endParaRPr sz="1227"/>
            </a:p>
          </p:txBody>
        </p:sp>
        <p:sp>
          <p:nvSpPr>
            <p:cNvPr id="5181" name="object 5181"/>
            <p:cNvSpPr/>
            <p:nvPr/>
          </p:nvSpPr>
          <p:spPr>
            <a:xfrm>
              <a:off x="4266437" y="3364991"/>
              <a:ext cx="332740" cy="332740"/>
            </a:xfrm>
            <a:custGeom>
              <a:avLst/>
              <a:gdLst/>
              <a:ahLst/>
              <a:cxnLst/>
              <a:rect l="l" t="t" r="r" b="b"/>
              <a:pathLst>
                <a:path w="332739" h="332739">
                  <a:moveTo>
                    <a:pt x="0" y="0"/>
                  </a:moveTo>
                  <a:lnTo>
                    <a:pt x="332612" y="0"/>
                  </a:lnTo>
                  <a:lnTo>
                    <a:pt x="332612" y="332612"/>
                  </a:lnTo>
                  <a:lnTo>
                    <a:pt x="0" y="332612"/>
                  </a:lnTo>
                  <a:lnTo>
                    <a:pt x="0" y="0"/>
                  </a:lnTo>
                  <a:close/>
                </a:path>
              </a:pathLst>
            </a:custGeom>
            <a:ln w="3175">
              <a:solidFill>
                <a:srgbClr val="000000"/>
              </a:solidFill>
            </a:ln>
          </p:spPr>
          <p:txBody>
            <a:bodyPr wrap="square" lIns="0" tIns="0" rIns="0" bIns="0" rtlCol="0"/>
            <a:lstStyle/>
            <a:p>
              <a:endParaRPr sz="1227"/>
            </a:p>
          </p:txBody>
        </p:sp>
        <p:sp>
          <p:nvSpPr>
            <p:cNvPr id="5182" name="object 5182"/>
            <p:cNvSpPr/>
            <p:nvPr/>
          </p:nvSpPr>
          <p:spPr>
            <a:xfrm>
              <a:off x="4599050" y="3364991"/>
              <a:ext cx="332740" cy="332740"/>
            </a:xfrm>
            <a:custGeom>
              <a:avLst/>
              <a:gdLst/>
              <a:ahLst/>
              <a:cxnLst/>
              <a:rect l="l" t="t" r="r" b="b"/>
              <a:pathLst>
                <a:path w="332739" h="332739">
                  <a:moveTo>
                    <a:pt x="0" y="0"/>
                  </a:moveTo>
                  <a:lnTo>
                    <a:pt x="332612" y="0"/>
                  </a:lnTo>
                  <a:lnTo>
                    <a:pt x="332612" y="332612"/>
                  </a:lnTo>
                  <a:lnTo>
                    <a:pt x="0" y="332612"/>
                  </a:lnTo>
                  <a:lnTo>
                    <a:pt x="0" y="0"/>
                  </a:lnTo>
                  <a:close/>
                </a:path>
              </a:pathLst>
            </a:custGeom>
            <a:ln w="3175">
              <a:solidFill>
                <a:srgbClr val="000000"/>
              </a:solidFill>
            </a:ln>
          </p:spPr>
          <p:txBody>
            <a:bodyPr wrap="square" lIns="0" tIns="0" rIns="0" bIns="0" rtlCol="0"/>
            <a:lstStyle/>
            <a:p>
              <a:endParaRPr sz="1227"/>
            </a:p>
          </p:txBody>
        </p:sp>
        <p:sp>
          <p:nvSpPr>
            <p:cNvPr id="5183" name="object 5183"/>
            <p:cNvSpPr/>
            <p:nvPr/>
          </p:nvSpPr>
          <p:spPr>
            <a:xfrm>
              <a:off x="5614416" y="6360032"/>
              <a:ext cx="333375" cy="332740"/>
            </a:xfrm>
            <a:custGeom>
              <a:avLst/>
              <a:gdLst/>
              <a:ahLst/>
              <a:cxnLst/>
              <a:rect l="l" t="t" r="r" b="b"/>
              <a:pathLst>
                <a:path w="333375" h="332740">
                  <a:moveTo>
                    <a:pt x="0" y="0"/>
                  </a:moveTo>
                  <a:lnTo>
                    <a:pt x="332993" y="0"/>
                  </a:lnTo>
                  <a:lnTo>
                    <a:pt x="332993" y="332612"/>
                  </a:lnTo>
                  <a:lnTo>
                    <a:pt x="0" y="332612"/>
                  </a:lnTo>
                  <a:lnTo>
                    <a:pt x="0" y="0"/>
                  </a:lnTo>
                  <a:close/>
                </a:path>
              </a:pathLst>
            </a:custGeom>
            <a:ln w="3175">
              <a:solidFill>
                <a:srgbClr val="000000"/>
              </a:solidFill>
            </a:ln>
          </p:spPr>
          <p:txBody>
            <a:bodyPr wrap="square" lIns="0" tIns="0" rIns="0" bIns="0" rtlCol="0"/>
            <a:lstStyle/>
            <a:p>
              <a:endParaRPr sz="1227"/>
            </a:p>
          </p:txBody>
        </p:sp>
        <p:sp>
          <p:nvSpPr>
            <p:cNvPr id="5184" name="object 5184"/>
            <p:cNvSpPr/>
            <p:nvPr/>
          </p:nvSpPr>
          <p:spPr>
            <a:xfrm>
              <a:off x="5614416" y="6027419"/>
              <a:ext cx="333375" cy="332740"/>
            </a:xfrm>
            <a:custGeom>
              <a:avLst/>
              <a:gdLst/>
              <a:ahLst/>
              <a:cxnLst/>
              <a:rect l="l" t="t" r="r" b="b"/>
              <a:pathLst>
                <a:path w="333375" h="332739">
                  <a:moveTo>
                    <a:pt x="0" y="0"/>
                  </a:moveTo>
                  <a:lnTo>
                    <a:pt x="332993" y="0"/>
                  </a:lnTo>
                  <a:lnTo>
                    <a:pt x="332993" y="332612"/>
                  </a:lnTo>
                  <a:lnTo>
                    <a:pt x="0" y="332612"/>
                  </a:lnTo>
                  <a:lnTo>
                    <a:pt x="0" y="0"/>
                  </a:lnTo>
                  <a:close/>
                </a:path>
              </a:pathLst>
            </a:custGeom>
            <a:ln w="3175">
              <a:solidFill>
                <a:srgbClr val="000000"/>
              </a:solidFill>
            </a:ln>
          </p:spPr>
          <p:txBody>
            <a:bodyPr wrap="square" lIns="0" tIns="0" rIns="0" bIns="0" rtlCol="0"/>
            <a:lstStyle/>
            <a:p>
              <a:endParaRPr sz="1227"/>
            </a:p>
          </p:txBody>
        </p:sp>
        <p:sp>
          <p:nvSpPr>
            <p:cNvPr id="5185" name="object 5185"/>
            <p:cNvSpPr/>
            <p:nvPr/>
          </p:nvSpPr>
          <p:spPr>
            <a:xfrm>
              <a:off x="5614416" y="5694425"/>
              <a:ext cx="333375" cy="333375"/>
            </a:xfrm>
            <a:custGeom>
              <a:avLst/>
              <a:gdLst/>
              <a:ahLst/>
              <a:cxnLst/>
              <a:rect l="l" t="t" r="r" b="b"/>
              <a:pathLst>
                <a:path w="333375" h="333375">
                  <a:moveTo>
                    <a:pt x="0" y="0"/>
                  </a:moveTo>
                  <a:lnTo>
                    <a:pt x="332993" y="0"/>
                  </a:lnTo>
                  <a:lnTo>
                    <a:pt x="332993" y="332993"/>
                  </a:lnTo>
                  <a:lnTo>
                    <a:pt x="0" y="332993"/>
                  </a:lnTo>
                  <a:lnTo>
                    <a:pt x="0" y="0"/>
                  </a:lnTo>
                  <a:close/>
                </a:path>
              </a:pathLst>
            </a:custGeom>
            <a:ln w="3175">
              <a:solidFill>
                <a:srgbClr val="000000"/>
              </a:solidFill>
            </a:ln>
          </p:spPr>
          <p:txBody>
            <a:bodyPr wrap="square" lIns="0" tIns="0" rIns="0" bIns="0" rtlCol="0"/>
            <a:lstStyle/>
            <a:p>
              <a:endParaRPr sz="1227"/>
            </a:p>
          </p:txBody>
        </p:sp>
        <p:sp>
          <p:nvSpPr>
            <p:cNvPr id="5186" name="object 5186"/>
            <p:cNvSpPr/>
            <p:nvPr/>
          </p:nvSpPr>
          <p:spPr>
            <a:xfrm>
              <a:off x="5947410" y="6360032"/>
              <a:ext cx="332740" cy="332740"/>
            </a:xfrm>
            <a:custGeom>
              <a:avLst/>
              <a:gdLst/>
              <a:ahLst/>
              <a:cxnLst/>
              <a:rect l="l" t="t" r="r" b="b"/>
              <a:pathLst>
                <a:path w="332739" h="332740">
                  <a:moveTo>
                    <a:pt x="0" y="0"/>
                  </a:moveTo>
                  <a:lnTo>
                    <a:pt x="332612" y="0"/>
                  </a:lnTo>
                  <a:lnTo>
                    <a:pt x="332612" y="332612"/>
                  </a:lnTo>
                  <a:lnTo>
                    <a:pt x="0" y="332612"/>
                  </a:lnTo>
                  <a:lnTo>
                    <a:pt x="0" y="0"/>
                  </a:lnTo>
                  <a:close/>
                </a:path>
              </a:pathLst>
            </a:custGeom>
            <a:ln w="3175">
              <a:solidFill>
                <a:srgbClr val="000000"/>
              </a:solidFill>
            </a:ln>
          </p:spPr>
          <p:txBody>
            <a:bodyPr wrap="square" lIns="0" tIns="0" rIns="0" bIns="0" rtlCol="0"/>
            <a:lstStyle/>
            <a:p>
              <a:endParaRPr sz="1227"/>
            </a:p>
          </p:txBody>
        </p:sp>
        <p:sp>
          <p:nvSpPr>
            <p:cNvPr id="5187" name="object 5187"/>
            <p:cNvSpPr/>
            <p:nvPr/>
          </p:nvSpPr>
          <p:spPr>
            <a:xfrm>
              <a:off x="6262497" y="3364991"/>
              <a:ext cx="333375" cy="332740"/>
            </a:xfrm>
            <a:custGeom>
              <a:avLst/>
              <a:gdLst/>
              <a:ahLst/>
              <a:cxnLst/>
              <a:rect l="l" t="t" r="r" b="b"/>
              <a:pathLst>
                <a:path w="333375" h="332739">
                  <a:moveTo>
                    <a:pt x="0" y="0"/>
                  </a:moveTo>
                  <a:lnTo>
                    <a:pt x="332993" y="0"/>
                  </a:lnTo>
                  <a:lnTo>
                    <a:pt x="332993" y="332612"/>
                  </a:lnTo>
                  <a:lnTo>
                    <a:pt x="0" y="332612"/>
                  </a:lnTo>
                  <a:lnTo>
                    <a:pt x="0" y="0"/>
                  </a:lnTo>
                  <a:close/>
                </a:path>
              </a:pathLst>
            </a:custGeom>
            <a:ln w="3175">
              <a:solidFill>
                <a:srgbClr val="000000"/>
              </a:solidFill>
            </a:ln>
          </p:spPr>
          <p:txBody>
            <a:bodyPr wrap="square" lIns="0" tIns="0" rIns="0" bIns="0" rtlCol="0"/>
            <a:lstStyle/>
            <a:p>
              <a:endParaRPr sz="1227"/>
            </a:p>
          </p:txBody>
        </p:sp>
        <p:sp>
          <p:nvSpPr>
            <p:cNvPr id="5188" name="object 5188"/>
            <p:cNvSpPr/>
            <p:nvPr/>
          </p:nvSpPr>
          <p:spPr>
            <a:xfrm>
              <a:off x="6612636" y="6659498"/>
              <a:ext cx="332740" cy="332740"/>
            </a:xfrm>
            <a:custGeom>
              <a:avLst/>
              <a:gdLst/>
              <a:ahLst/>
              <a:cxnLst/>
              <a:rect l="l" t="t" r="r" b="b"/>
              <a:pathLst>
                <a:path w="332740" h="332740">
                  <a:moveTo>
                    <a:pt x="0" y="0"/>
                  </a:moveTo>
                  <a:lnTo>
                    <a:pt x="332612" y="0"/>
                  </a:lnTo>
                  <a:lnTo>
                    <a:pt x="332612" y="332612"/>
                  </a:lnTo>
                  <a:lnTo>
                    <a:pt x="0" y="332612"/>
                  </a:lnTo>
                  <a:lnTo>
                    <a:pt x="0" y="0"/>
                  </a:lnTo>
                  <a:close/>
                </a:path>
              </a:pathLst>
            </a:custGeom>
            <a:ln w="3175">
              <a:solidFill>
                <a:srgbClr val="000000"/>
              </a:solidFill>
            </a:ln>
          </p:spPr>
          <p:txBody>
            <a:bodyPr wrap="square" lIns="0" tIns="0" rIns="0" bIns="0" rtlCol="0"/>
            <a:lstStyle/>
            <a:p>
              <a:endParaRPr sz="1227"/>
            </a:p>
          </p:txBody>
        </p:sp>
        <p:sp>
          <p:nvSpPr>
            <p:cNvPr id="5189" name="object 5189"/>
            <p:cNvSpPr/>
            <p:nvPr/>
          </p:nvSpPr>
          <p:spPr>
            <a:xfrm>
              <a:off x="6945249" y="6659498"/>
              <a:ext cx="332740" cy="332740"/>
            </a:xfrm>
            <a:custGeom>
              <a:avLst/>
              <a:gdLst/>
              <a:ahLst/>
              <a:cxnLst/>
              <a:rect l="l" t="t" r="r" b="b"/>
              <a:pathLst>
                <a:path w="332740" h="332740">
                  <a:moveTo>
                    <a:pt x="0" y="0"/>
                  </a:moveTo>
                  <a:lnTo>
                    <a:pt x="332612" y="0"/>
                  </a:lnTo>
                  <a:lnTo>
                    <a:pt x="332612" y="332612"/>
                  </a:lnTo>
                  <a:lnTo>
                    <a:pt x="0" y="332612"/>
                  </a:lnTo>
                  <a:lnTo>
                    <a:pt x="0" y="0"/>
                  </a:lnTo>
                  <a:close/>
                </a:path>
              </a:pathLst>
            </a:custGeom>
            <a:ln w="3175">
              <a:solidFill>
                <a:srgbClr val="000000"/>
              </a:solidFill>
            </a:ln>
          </p:spPr>
          <p:txBody>
            <a:bodyPr wrap="square" lIns="0" tIns="0" rIns="0" bIns="0" rtlCol="0"/>
            <a:lstStyle/>
            <a:p>
              <a:endParaRPr sz="1227"/>
            </a:p>
          </p:txBody>
        </p:sp>
        <p:sp>
          <p:nvSpPr>
            <p:cNvPr id="5190" name="object 5190"/>
            <p:cNvSpPr/>
            <p:nvPr/>
          </p:nvSpPr>
          <p:spPr>
            <a:xfrm>
              <a:off x="7610856" y="6659498"/>
              <a:ext cx="332740" cy="332740"/>
            </a:xfrm>
            <a:custGeom>
              <a:avLst/>
              <a:gdLst/>
              <a:ahLst/>
              <a:cxnLst/>
              <a:rect l="l" t="t" r="r" b="b"/>
              <a:pathLst>
                <a:path w="332740" h="332740">
                  <a:moveTo>
                    <a:pt x="0" y="0"/>
                  </a:moveTo>
                  <a:lnTo>
                    <a:pt x="332612" y="0"/>
                  </a:lnTo>
                  <a:lnTo>
                    <a:pt x="332612" y="332612"/>
                  </a:lnTo>
                  <a:lnTo>
                    <a:pt x="0" y="332612"/>
                  </a:lnTo>
                  <a:lnTo>
                    <a:pt x="0" y="0"/>
                  </a:lnTo>
                  <a:close/>
                </a:path>
              </a:pathLst>
            </a:custGeom>
            <a:ln w="3175">
              <a:solidFill>
                <a:srgbClr val="000000"/>
              </a:solidFill>
            </a:ln>
          </p:spPr>
          <p:txBody>
            <a:bodyPr wrap="square" lIns="0" tIns="0" rIns="0" bIns="0" rtlCol="0"/>
            <a:lstStyle/>
            <a:p>
              <a:endParaRPr sz="1227"/>
            </a:p>
          </p:txBody>
        </p:sp>
        <p:sp>
          <p:nvSpPr>
            <p:cNvPr id="5191" name="object 5191"/>
            <p:cNvSpPr/>
            <p:nvPr/>
          </p:nvSpPr>
          <p:spPr>
            <a:xfrm>
              <a:off x="8608695" y="6692645"/>
              <a:ext cx="333375" cy="332740"/>
            </a:xfrm>
            <a:custGeom>
              <a:avLst/>
              <a:gdLst/>
              <a:ahLst/>
              <a:cxnLst/>
              <a:rect l="l" t="t" r="r" b="b"/>
              <a:pathLst>
                <a:path w="333375" h="332740">
                  <a:moveTo>
                    <a:pt x="0" y="0"/>
                  </a:moveTo>
                  <a:lnTo>
                    <a:pt x="332993" y="0"/>
                  </a:lnTo>
                  <a:lnTo>
                    <a:pt x="332993" y="332612"/>
                  </a:lnTo>
                  <a:lnTo>
                    <a:pt x="0" y="332612"/>
                  </a:lnTo>
                  <a:lnTo>
                    <a:pt x="0" y="0"/>
                  </a:lnTo>
                  <a:close/>
                </a:path>
              </a:pathLst>
            </a:custGeom>
            <a:ln w="3175">
              <a:solidFill>
                <a:srgbClr val="000000"/>
              </a:solidFill>
            </a:ln>
          </p:spPr>
          <p:txBody>
            <a:bodyPr wrap="square" lIns="0" tIns="0" rIns="0" bIns="0" rtlCol="0"/>
            <a:lstStyle/>
            <a:p>
              <a:endParaRPr sz="1227"/>
            </a:p>
          </p:txBody>
        </p:sp>
        <p:sp>
          <p:nvSpPr>
            <p:cNvPr id="5192" name="object 5192"/>
            <p:cNvSpPr/>
            <p:nvPr/>
          </p:nvSpPr>
          <p:spPr>
            <a:xfrm>
              <a:off x="10605134" y="7358252"/>
              <a:ext cx="332740" cy="332740"/>
            </a:xfrm>
            <a:custGeom>
              <a:avLst/>
              <a:gdLst/>
              <a:ahLst/>
              <a:cxnLst/>
              <a:rect l="l" t="t" r="r" b="b"/>
              <a:pathLst>
                <a:path w="332740" h="332740">
                  <a:moveTo>
                    <a:pt x="0" y="0"/>
                  </a:moveTo>
                  <a:lnTo>
                    <a:pt x="332612" y="0"/>
                  </a:lnTo>
                  <a:lnTo>
                    <a:pt x="332612" y="332612"/>
                  </a:lnTo>
                  <a:lnTo>
                    <a:pt x="0" y="332612"/>
                  </a:lnTo>
                  <a:lnTo>
                    <a:pt x="0" y="0"/>
                  </a:lnTo>
                  <a:close/>
                </a:path>
              </a:pathLst>
            </a:custGeom>
            <a:ln w="3175">
              <a:solidFill>
                <a:srgbClr val="000000"/>
              </a:solidFill>
            </a:ln>
          </p:spPr>
          <p:txBody>
            <a:bodyPr wrap="square" lIns="0" tIns="0" rIns="0" bIns="0" rtlCol="0"/>
            <a:lstStyle/>
            <a:p>
              <a:endParaRPr sz="1227"/>
            </a:p>
          </p:txBody>
        </p:sp>
        <p:sp>
          <p:nvSpPr>
            <p:cNvPr id="5193" name="object 5193"/>
            <p:cNvSpPr/>
            <p:nvPr/>
          </p:nvSpPr>
          <p:spPr>
            <a:xfrm>
              <a:off x="10605134" y="7025258"/>
              <a:ext cx="332740" cy="333375"/>
            </a:xfrm>
            <a:custGeom>
              <a:avLst/>
              <a:gdLst/>
              <a:ahLst/>
              <a:cxnLst/>
              <a:rect l="l" t="t" r="r" b="b"/>
              <a:pathLst>
                <a:path w="332740" h="333375">
                  <a:moveTo>
                    <a:pt x="0" y="0"/>
                  </a:moveTo>
                  <a:lnTo>
                    <a:pt x="332612" y="0"/>
                  </a:lnTo>
                  <a:lnTo>
                    <a:pt x="332612" y="332993"/>
                  </a:lnTo>
                  <a:lnTo>
                    <a:pt x="0" y="332993"/>
                  </a:lnTo>
                  <a:lnTo>
                    <a:pt x="0" y="0"/>
                  </a:lnTo>
                  <a:close/>
                </a:path>
              </a:pathLst>
            </a:custGeom>
            <a:ln w="3175">
              <a:solidFill>
                <a:srgbClr val="000000"/>
              </a:solidFill>
            </a:ln>
          </p:spPr>
          <p:txBody>
            <a:bodyPr wrap="square" lIns="0" tIns="0" rIns="0" bIns="0" rtlCol="0"/>
            <a:lstStyle/>
            <a:p>
              <a:endParaRPr sz="1227"/>
            </a:p>
          </p:txBody>
        </p:sp>
        <p:sp>
          <p:nvSpPr>
            <p:cNvPr id="5194" name="object 5194"/>
            <p:cNvSpPr/>
            <p:nvPr/>
          </p:nvSpPr>
          <p:spPr>
            <a:xfrm>
              <a:off x="10605134" y="6027419"/>
              <a:ext cx="332740" cy="332740"/>
            </a:xfrm>
            <a:custGeom>
              <a:avLst/>
              <a:gdLst/>
              <a:ahLst/>
              <a:cxnLst/>
              <a:rect l="l" t="t" r="r" b="b"/>
              <a:pathLst>
                <a:path w="332740" h="332739">
                  <a:moveTo>
                    <a:pt x="0" y="0"/>
                  </a:moveTo>
                  <a:lnTo>
                    <a:pt x="332612" y="0"/>
                  </a:lnTo>
                  <a:lnTo>
                    <a:pt x="332612" y="332612"/>
                  </a:lnTo>
                  <a:lnTo>
                    <a:pt x="0" y="332612"/>
                  </a:lnTo>
                  <a:lnTo>
                    <a:pt x="0" y="0"/>
                  </a:lnTo>
                  <a:close/>
                </a:path>
              </a:pathLst>
            </a:custGeom>
            <a:ln w="3175">
              <a:solidFill>
                <a:srgbClr val="000000"/>
              </a:solidFill>
            </a:ln>
          </p:spPr>
          <p:txBody>
            <a:bodyPr wrap="square" lIns="0" tIns="0" rIns="0" bIns="0" rtlCol="0"/>
            <a:lstStyle/>
            <a:p>
              <a:endParaRPr sz="1227"/>
            </a:p>
          </p:txBody>
        </p:sp>
        <p:sp>
          <p:nvSpPr>
            <p:cNvPr id="5195" name="object 5195"/>
            <p:cNvSpPr/>
            <p:nvPr/>
          </p:nvSpPr>
          <p:spPr>
            <a:xfrm>
              <a:off x="10937747" y="7358252"/>
              <a:ext cx="332740" cy="332740"/>
            </a:xfrm>
            <a:custGeom>
              <a:avLst/>
              <a:gdLst/>
              <a:ahLst/>
              <a:cxnLst/>
              <a:rect l="l" t="t" r="r" b="b"/>
              <a:pathLst>
                <a:path w="332740" h="332740">
                  <a:moveTo>
                    <a:pt x="0" y="0"/>
                  </a:moveTo>
                  <a:lnTo>
                    <a:pt x="332612" y="0"/>
                  </a:lnTo>
                  <a:lnTo>
                    <a:pt x="332612" y="332612"/>
                  </a:lnTo>
                  <a:lnTo>
                    <a:pt x="0" y="332612"/>
                  </a:lnTo>
                  <a:lnTo>
                    <a:pt x="0" y="0"/>
                  </a:lnTo>
                  <a:close/>
                </a:path>
              </a:pathLst>
            </a:custGeom>
            <a:ln w="3175">
              <a:solidFill>
                <a:srgbClr val="000000"/>
              </a:solidFill>
            </a:ln>
          </p:spPr>
          <p:txBody>
            <a:bodyPr wrap="square" lIns="0" tIns="0" rIns="0" bIns="0" rtlCol="0"/>
            <a:lstStyle/>
            <a:p>
              <a:endParaRPr sz="1227"/>
            </a:p>
          </p:txBody>
        </p:sp>
        <p:sp>
          <p:nvSpPr>
            <p:cNvPr id="5196" name="object 5196"/>
            <p:cNvSpPr/>
            <p:nvPr/>
          </p:nvSpPr>
          <p:spPr>
            <a:xfrm>
              <a:off x="10937747" y="6360032"/>
              <a:ext cx="332740" cy="332740"/>
            </a:xfrm>
            <a:custGeom>
              <a:avLst/>
              <a:gdLst/>
              <a:ahLst/>
              <a:cxnLst/>
              <a:rect l="l" t="t" r="r" b="b"/>
              <a:pathLst>
                <a:path w="332740" h="332740">
                  <a:moveTo>
                    <a:pt x="0" y="0"/>
                  </a:moveTo>
                  <a:lnTo>
                    <a:pt x="332612" y="0"/>
                  </a:lnTo>
                  <a:lnTo>
                    <a:pt x="332612" y="332612"/>
                  </a:lnTo>
                  <a:lnTo>
                    <a:pt x="0" y="332612"/>
                  </a:lnTo>
                  <a:lnTo>
                    <a:pt x="0" y="0"/>
                  </a:lnTo>
                  <a:close/>
                </a:path>
              </a:pathLst>
            </a:custGeom>
            <a:ln w="3175">
              <a:solidFill>
                <a:srgbClr val="000000"/>
              </a:solidFill>
            </a:ln>
          </p:spPr>
          <p:txBody>
            <a:bodyPr wrap="square" lIns="0" tIns="0" rIns="0" bIns="0" rtlCol="0"/>
            <a:lstStyle/>
            <a:p>
              <a:endParaRPr sz="1227"/>
            </a:p>
          </p:txBody>
        </p:sp>
        <p:sp>
          <p:nvSpPr>
            <p:cNvPr id="5197" name="object 5197"/>
            <p:cNvSpPr/>
            <p:nvPr/>
          </p:nvSpPr>
          <p:spPr>
            <a:xfrm>
              <a:off x="10937747" y="6027419"/>
              <a:ext cx="332740" cy="332740"/>
            </a:xfrm>
            <a:custGeom>
              <a:avLst/>
              <a:gdLst/>
              <a:ahLst/>
              <a:cxnLst/>
              <a:rect l="l" t="t" r="r" b="b"/>
              <a:pathLst>
                <a:path w="332740" h="332739">
                  <a:moveTo>
                    <a:pt x="0" y="0"/>
                  </a:moveTo>
                  <a:lnTo>
                    <a:pt x="332612" y="0"/>
                  </a:lnTo>
                  <a:lnTo>
                    <a:pt x="332612" y="332612"/>
                  </a:lnTo>
                  <a:lnTo>
                    <a:pt x="0" y="332612"/>
                  </a:lnTo>
                  <a:lnTo>
                    <a:pt x="0" y="0"/>
                  </a:lnTo>
                  <a:close/>
                </a:path>
              </a:pathLst>
            </a:custGeom>
            <a:ln w="3175">
              <a:solidFill>
                <a:srgbClr val="000000"/>
              </a:solidFill>
            </a:ln>
          </p:spPr>
          <p:txBody>
            <a:bodyPr wrap="square" lIns="0" tIns="0" rIns="0" bIns="0" rtlCol="0"/>
            <a:lstStyle/>
            <a:p>
              <a:endParaRPr sz="1227"/>
            </a:p>
          </p:txBody>
        </p:sp>
        <p:sp>
          <p:nvSpPr>
            <p:cNvPr id="5198" name="object 5198"/>
            <p:cNvSpPr/>
            <p:nvPr/>
          </p:nvSpPr>
          <p:spPr>
            <a:xfrm>
              <a:off x="11602973" y="6692645"/>
              <a:ext cx="333375" cy="332740"/>
            </a:xfrm>
            <a:custGeom>
              <a:avLst/>
              <a:gdLst/>
              <a:ahLst/>
              <a:cxnLst/>
              <a:rect l="l" t="t" r="r" b="b"/>
              <a:pathLst>
                <a:path w="333375" h="332740">
                  <a:moveTo>
                    <a:pt x="0" y="0"/>
                  </a:moveTo>
                  <a:lnTo>
                    <a:pt x="332993" y="0"/>
                  </a:lnTo>
                  <a:lnTo>
                    <a:pt x="332993" y="332612"/>
                  </a:lnTo>
                  <a:lnTo>
                    <a:pt x="0" y="332612"/>
                  </a:lnTo>
                  <a:lnTo>
                    <a:pt x="0" y="0"/>
                  </a:lnTo>
                  <a:close/>
                </a:path>
              </a:pathLst>
            </a:custGeom>
            <a:ln w="3175">
              <a:solidFill>
                <a:srgbClr val="000000"/>
              </a:solidFill>
            </a:ln>
          </p:spPr>
          <p:txBody>
            <a:bodyPr wrap="square" lIns="0" tIns="0" rIns="0" bIns="0" rtlCol="0"/>
            <a:lstStyle/>
            <a:p>
              <a:endParaRPr sz="1227"/>
            </a:p>
          </p:txBody>
        </p:sp>
        <p:sp>
          <p:nvSpPr>
            <p:cNvPr id="5199" name="object 5199"/>
            <p:cNvSpPr/>
            <p:nvPr/>
          </p:nvSpPr>
          <p:spPr>
            <a:xfrm>
              <a:off x="11935968" y="7358252"/>
              <a:ext cx="332740" cy="332740"/>
            </a:xfrm>
            <a:custGeom>
              <a:avLst/>
              <a:gdLst/>
              <a:ahLst/>
              <a:cxnLst/>
              <a:rect l="l" t="t" r="r" b="b"/>
              <a:pathLst>
                <a:path w="332740" h="332740">
                  <a:moveTo>
                    <a:pt x="0" y="0"/>
                  </a:moveTo>
                  <a:lnTo>
                    <a:pt x="332612" y="0"/>
                  </a:lnTo>
                  <a:lnTo>
                    <a:pt x="332612" y="332612"/>
                  </a:lnTo>
                  <a:lnTo>
                    <a:pt x="0" y="332612"/>
                  </a:lnTo>
                  <a:lnTo>
                    <a:pt x="0" y="0"/>
                  </a:lnTo>
                  <a:close/>
                </a:path>
              </a:pathLst>
            </a:custGeom>
            <a:ln w="3175">
              <a:solidFill>
                <a:srgbClr val="000000"/>
              </a:solidFill>
            </a:ln>
          </p:spPr>
          <p:txBody>
            <a:bodyPr wrap="square" lIns="0" tIns="0" rIns="0" bIns="0" rtlCol="0"/>
            <a:lstStyle/>
            <a:p>
              <a:endParaRPr sz="1227"/>
            </a:p>
          </p:txBody>
        </p:sp>
        <p:sp>
          <p:nvSpPr>
            <p:cNvPr id="5200" name="object 5200"/>
            <p:cNvSpPr/>
            <p:nvPr/>
          </p:nvSpPr>
          <p:spPr>
            <a:xfrm>
              <a:off x="11935968" y="7025258"/>
              <a:ext cx="332740" cy="333375"/>
            </a:xfrm>
            <a:custGeom>
              <a:avLst/>
              <a:gdLst/>
              <a:ahLst/>
              <a:cxnLst/>
              <a:rect l="l" t="t" r="r" b="b"/>
              <a:pathLst>
                <a:path w="332740" h="333375">
                  <a:moveTo>
                    <a:pt x="0" y="0"/>
                  </a:moveTo>
                  <a:lnTo>
                    <a:pt x="332612" y="0"/>
                  </a:lnTo>
                  <a:lnTo>
                    <a:pt x="332612" y="332993"/>
                  </a:lnTo>
                  <a:lnTo>
                    <a:pt x="0" y="332993"/>
                  </a:lnTo>
                  <a:lnTo>
                    <a:pt x="0" y="0"/>
                  </a:lnTo>
                  <a:close/>
                </a:path>
              </a:pathLst>
            </a:custGeom>
            <a:ln w="3175">
              <a:solidFill>
                <a:srgbClr val="000000"/>
              </a:solidFill>
            </a:ln>
          </p:spPr>
          <p:txBody>
            <a:bodyPr wrap="square" lIns="0" tIns="0" rIns="0" bIns="0" rtlCol="0"/>
            <a:lstStyle/>
            <a:p>
              <a:endParaRPr sz="1227"/>
            </a:p>
          </p:txBody>
        </p:sp>
        <p:sp>
          <p:nvSpPr>
            <p:cNvPr id="5201" name="object 5201"/>
            <p:cNvSpPr/>
            <p:nvPr/>
          </p:nvSpPr>
          <p:spPr>
            <a:xfrm>
              <a:off x="11935968" y="6027419"/>
              <a:ext cx="332740" cy="332740"/>
            </a:xfrm>
            <a:custGeom>
              <a:avLst/>
              <a:gdLst/>
              <a:ahLst/>
              <a:cxnLst/>
              <a:rect l="l" t="t" r="r" b="b"/>
              <a:pathLst>
                <a:path w="332740" h="332739">
                  <a:moveTo>
                    <a:pt x="0" y="0"/>
                  </a:moveTo>
                  <a:lnTo>
                    <a:pt x="332612" y="0"/>
                  </a:lnTo>
                  <a:lnTo>
                    <a:pt x="332612" y="332612"/>
                  </a:lnTo>
                  <a:lnTo>
                    <a:pt x="0" y="332612"/>
                  </a:lnTo>
                  <a:lnTo>
                    <a:pt x="0" y="0"/>
                  </a:lnTo>
                  <a:close/>
                </a:path>
              </a:pathLst>
            </a:custGeom>
            <a:ln w="3175">
              <a:solidFill>
                <a:srgbClr val="000000"/>
              </a:solidFill>
            </a:ln>
          </p:spPr>
          <p:txBody>
            <a:bodyPr wrap="square" lIns="0" tIns="0" rIns="0" bIns="0" rtlCol="0"/>
            <a:lstStyle/>
            <a:p>
              <a:endParaRPr sz="1227"/>
            </a:p>
          </p:txBody>
        </p:sp>
        <p:sp>
          <p:nvSpPr>
            <p:cNvPr id="5202" name="object 5202"/>
            <p:cNvSpPr/>
            <p:nvPr/>
          </p:nvSpPr>
          <p:spPr>
            <a:xfrm>
              <a:off x="11935968" y="5694425"/>
              <a:ext cx="332740" cy="333375"/>
            </a:xfrm>
            <a:custGeom>
              <a:avLst/>
              <a:gdLst/>
              <a:ahLst/>
              <a:cxnLst/>
              <a:rect l="l" t="t" r="r" b="b"/>
              <a:pathLst>
                <a:path w="332740" h="333375">
                  <a:moveTo>
                    <a:pt x="0" y="0"/>
                  </a:moveTo>
                  <a:lnTo>
                    <a:pt x="332612" y="0"/>
                  </a:lnTo>
                  <a:lnTo>
                    <a:pt x="332612" y="332993"/>
                  </a:lnTo>
                  <a:lnTo>
                    <a:pt x="0" y="332993"/>
                  </a:lnTo>
                  <a:lnTo>
                    <a:pt x="0" y="0"/>
                  </a:lnTo>
                  <a:close/>
                </a:path>
              </a:pathLst>
            </a:custGeom>
            <a:ln w="3175">
              <a:solidFill>
                <a:srgbClr val="000000"/>
              </a:solidFill>
            </a:ln>
          </p:spPr>
          <p:txBody>
            <a:bodyPr wrap="square" lIns="0" tIns="0" rIns="0" bIns="0" rtlCol="0"/>
            <a:lstStyle/>
            <a:p>
              <a:endParaRPr sz="1227"/>
            </a:p>
          </p:txBody>
        </p:sp>
        <p:sp>
          <p:nvSpPr>
            <p:cNvPr id="5203" name="object 5203"/>
            <p:cNvSpPr/>
            <p:nvPr/>
          </p:nvSpPr>
          <p:spPr>
            <a:xfrm>
              <a:off x="3618357" y="7358252"/>
              <a:ext cx="332740" cy="332740"/>
            </a:xfrm>
            <a:custGeom>
              <a:avLst/>
              <a:gdLst/>
              <a:ahLst/>
              <a:cxnLst/>
              <a:rect l="l" t="t" r="r" b="b"/>
              <a:pathLst>
                <a:path w="332739" h="332740">
                  <a:moveTo>
                    <a:pt x="0" y="0"/>
                  </a:moveTo>
                  <a:lnTo>
                    <a:pt x="332612" y="0"/>
                  </a:lnTo>
                  <a:lnTo>
                    <a:pt x="332612" y="332612"/>
                  </a:lnTo>
                  <a:lnTo>
                    <a:pt x="0" y="332612"/>
                  </a:lnTo>
                  <a:lnTo>
                    <a:pt x="0" y="0"/>
                  </a:lnTo>
                  <a:close/>
                </a:path>
              </a:pathLst>
            </a:custGeom>
            <a:ln w="3175">
              <a:solidFill>
                <a:srgbClr val="000000"/>
              </a:solidFill>
            </a:ln>
          </p:spPr>
          <p:txBody>
            <a:bodyPr wrap="square" lIns="0" tIns="0" rIns="0" bIns="0" rtlCol="0"/>
            <a:lstStyle/>
            <a:p>
              <a:endParaRPr sz="1227"/>
            </a:p>
          </p:txBody>
        </p:sp>
        <p:sp>
          <p:nvSpPr>
            <p:cNvPr id="5204" name="object 5204"/>
            <p:cNvSpPr/>
            <p:nvPr/>
          </p:nvSpPr>
          <p:spPr>
            <a:xfrm>
              <a:off x="1263396" y="7876794"/>
              <a:ext cx="333375" cy="332740"/>
            </a:xfrm>
            <a:custGeom>
              <a:avLst/>
              <a:gdLst/>
              <a:ahLst/>
              <a:cxnLst/>
              <a:rect l="l" t="t" r="r" b="b"/>
              <a:pathLst>
                <a:path w="333375" h="332740">
                  <a:moveTo>
                    <a:pt x="0" y="0"/>
                  </a:moveTo>
                  <a:lnTo>
                    <a:pt x="332993" y="0"/>
                  </a:lnTo>
                  <a:lnTo>
                    <a:pt x="332993" y="332612"/>
                  </a:lnTo>
                  <a:lnTo>
                    <a:pt x="0" y="332612"/>
                  </a:lnTo>
                  <a:lnTo>
                    <a:pt x="0" y="0"/>
                  </a:lnTo>
                  <a:close/>
                </a:path>
              </a:pathLst>
            </a:custGeom>
            <a:ln w="3175">
              <a:solidFill>
                <a:srgbClr val="000000"/>
              </a:solidFill>
            </a:ln>
          </p:spPr>
          <p:txBody>
            <a:bodyPr wrap="square" lIns="0" tIns="0" rIns="0" bIns="0" rtlCol="0"/>
            <a:lstStyle/>
            <a:p>
              <a:endParaRPr sz="1227"/>
            </a:p>
          </p:txBody>
        </p:sp>
        <p:sp>
          <p:nvSpPr>
            <p:cNvPr id="5205" name="object 5205"/>
            <p:cNvSpPr/>
            <p:nvPr/>
          </p:nvSpPr>
          <p:spPr>
            <a:xfrm>
              <a:off x="8941688" y="7358252"/>
              <a:ext cx="332740" cy="332740"/>
            </a:xfrm>
            <a:custGeom>
              <a:avLst/>
              <a:gdLst/>
              <a:ahLst/>
              <a:cxnLst/>
              <a:rect l="l" t="t" r="r" b="b"/>
              <a:pathLst>
                <a:path w="332740" h="332740">
                  <a:moveTo>
                    <a:pt x="0" y="0"/>
                  </a:moveTo>
                  <a:lnTo>
                    <a:pt x="332612" y="0"/>
                  </a:lnTo>
                  <a:lnTo>
                    <a:pt x="332612" y="332612"/>
                  </a:lnTo>
                  <a:lnTo>
                    <a:pt x="0" y="332612"/>
                  </a:lnTo>
                  <a:lnTo>
                    <a:pt x="0" y="0"/>
                  </a:lnTo>
                  <a:close/>
                </a:path>
              </a:pathLst>
            </a:custGeom>
            <a:ln w="3175">
              <a:solidFill>
                <a:srgbClr val="000000"/>
              </a:solidFill>
            </a:ln>
          </p:spPr>
          <p:txBody>
            <a:bodyPr wrap="square" lIns="0" tIns="0" rIns="0" bIns="0" rtlCol="0"/>
            <a:lstStyle/>
            <a:p>
              <a:endParaRPr sz="1227"/>
            </a:p>
          </p:txBody>
        </p:sp>
        <p:sp>
          <p:nvSpPr>
            <p:cNvPr id="5206" name="object 5206"/>
            <p:cNvSpPr/>
            <p:nvPr/>
          </p:nvSpPr>
          <p:spPr>
            <a:xfrm>
              <a:off x="2620136" y="6692645"/>
              <a:ext cx="333375" cy="332740"/>
            </a:xfrm>
            <a:custGeom>
              <a:avLst/>
              <a:gdLst/>
              <a:ahLst/>
              <a:cxnLst/>
              <a:rect l="l" t="t" r="r" b="b"/>
              <a:pathLst>
                <a:path w="333375" h="332740">
                  <a:moveTo>
                    <a:pt x="0" y="0"/>
                  </a:moveTo>
                  <a:lnTo>
                    <a:pt x="332993" y="0"/>
                  </a:lnTo>
                  <a:lnTo>
                    <a:pt x="332993" y="332612"/>
                  </a:lnTo>
                  <a:lnTo>
                    <a:pt x="0" y="332612"/>
                  </a:lnTo>
                  <a:lnTo>
                    <a:pt x="0" y="0"/>
                  </a:lnTo>
                  <a:close/>
                </a:path>
              </a:pathLst>
            </a:custGeom>
            <a:ln w="3175">
              <a:solidFill>
                <a:srgbClr val="000000"/>
              </a:solidFill>
            </a:ln>
          </p:spPr>
          <p:txBody>
            <a:bodyPr wrap="square" lIns="0" tIns="0" rIns="0" bIns="0" rtlCol="0"/>
            <a:lstStyle/>
            <a:p>
              <a:endParaRPr sz="1227"/>
            </a:p>
          </p:txBody>
        </p:sp>
        <p:sp>
          <p:nvSpPr>
            <p:cNvPr id="5207" name="object 5207"/>
            <p:cNvSpPr/>
            <p:nvPr/>
          </p:nvSpPr>
          <p:spPr>
            <a:xfrm>
              <a:off x="2620136" y="6360032"/>
              <a:ext cx="333375" cy="332740"/>
            </a:xfrm>
            <a:custGeom>
              <a:avLst/>
              <a:gdLst/>
              <a:ahLst/>
              <a:cxnLst/>
              <a:rect l="l" t="t" r="r" b="b"/>
              <a:pathLst>
                <a:path w="333375" h="332740">
                  <a:moveTo>
                    <a:pt x="0" y="0"/>
                  </a:moveTo>
                  <a:lnTo>
                    <a:pt x="332993" y="0"/>
                  </a:lnTo>
                  <a:lnTo>
                    <a:pt x="332993" y="332612"/>
                  </a:lnTo>
                  <a:lnTo>
                    <a:pt x="0" y="332612"/>
                  </a:lnTo>
                  <a:lnTo>
                    <a:pt x="0" y="0"/>
                  </a:lnTo>
                  <a:close/>
                </a:path>
              </a:pathLst>
            </a:custGeom>
            <a:ln w="3175">
              <a:solidFill>
                <a:srgbClr val="000000"/>
              </a:solidFill>
            </a:ln>
          </p:spPr>
          <p:txBody>
            <a:bodyPr wrap="square" lIns="0" tIns="0" rIns="0" bIns="0" rtlCol="0"/>
            <a:lstStyle/>
            <a:p>
              <a:endParaRPr sz="1227"/>
            </a:p>
          </p:txBody>
        </p:sp>
        <p:sp>
          <p:nvSpPr>
            <p:cNvPr id="5208" name="object 5208"/>
            <p:cNvSpPr/>
            <p:nvPr/>
          </p:nvSpPr>
          <p:spPr>
            <a:xfrm>
              <a:off x="3933825" y="3364991"/>
              <a:ext cx="332740" cy="332740"/>
            </a:xfrm>
            <a:custGeom>
              <a:avLst/>
              <a:gdLst/>
              <a:ahLst/>
              <a:cxnLst/>
              <a:rect l="l" t="t" r="r" b="b"/>
              <a:pathLst>
                <a:path w="332739" h="332739">
                  <a:moveTo>
                    <a:pt x="0" y="0"/>
                  </a:moveTo>
                  <a:lnTo>
                    <a:pt x="332612" y="0"/>
                  </a:lnTo>
                  <a:lnTo>
                    <a:pt x="332612" y="332612"/>
                  </a:lnTo>
                  <a:lnTo>
                    <a:pt x="0" y="332612"/>
                  </a:lnTo>
                  <a:lnTo>
                    <a:pt x="0" y="0"/>
                  </a:lnTo>
                  <a:close/>
                </a:path>
              </a:pathLst>
            </a:custGeom>
            <a:ln w="3175">
              <a:solidFill>
                <a:srgbClr val="000000"/>
              </a:solidFill>
            </a:ln>
          </p:spPr>
          <p:txBody>
            <a:bodyPr wrap="square" lIns="0" tIns="0" rIns="0" bIns="0" rtlCol="0"/>
            <a:lstStyle/>
            <a:p>
              <a:endParaRPr sz="1227"/>
            </a:p>
          </p:txBody>
        </p:sp>
        <p:sp>
          <p:nvSpPr>
            <p:cNvPr id="5209" name="object 5209"/>
            <p:cNvSpPr/>
            <p:nvPr/>
          </p:nvSpPr>
          <p:spPr>
            <a:xfrm>
              <a:off x="7943469" y="7324725"/>
              <a:ext cx="332740" cy="333375"/>
            </a:xfrm>
            <a:custGeom>
              <a:avLst/>
              <a:gdLst/>
              <a:ahLst/>
              <a:cxnLst/>
              <a:rect l="l" t="t" r="r" b="b"/>
              <a:pathLst>
                <a:path w="332740" h="333375">
                  <a:moveTo>
                    <a:pt x="0" y="0"/>
                  </a:moveTo>
                  <a:lnTo>
                    <a:pt x="332612" y="0"/>
                  </a:lnTo>
                  <a:lnTo>
                    <a:pt x="332612" y="332993"/>
                  </a:lnTo>
                  <a:lnTo>
                    <a:pt x="0" y="332993"/>
                  </a:lnTo>
                  <a:lnTo>
                    <a:pt x="0" y="0"/>
                  </a:lnTo>
                  <a:close/>
                </a:path>
              </a:pathLst>
            </a:custGeom>
            <a:ln w="3175">
              <a:solidFill>
                <a:srgbClr val="000000"/>
              </a:solidFill>
            </a:ln>
          </p:spPr>
          <p:txBody>
            <a:bodyPr wrap="square" lIns="0" tIns="0" rIns="0" bIns="0" rtlCol="0"/>
            <a:lstStyle/>
            <a:p>
              <a:endParaRPr sz="1227"/>
            </a:p>
          </p:txBody>
        </p:sp>
        <p:sp>
          <p:nvSpPr>
            <p:cNvPr id="5210" name="object 5210"/>
            <p:cNvSpPr/>
            <p:nvPr/>
          </p:nvSpPr>
          <p:spPr>
            <a:xfrm>
              <a:off x="7943469" y="6992111"/>
              <a:ext cx="332740" cy="332740"/>
            </a:xfrm>
            <a:custGeom>
              <a:avLst/>
              <a:gdLst/>
              <a:ahLst/>
              <a:cxnLst/>
              <a:rect l="l" t="t" r="r" b="b"/>
              <a:pathLst>
                <a:path w="332740" h="332740">
                  <a:moveTo>
                    <a:pt x="0" y="0"/>
                  </a:moveTo>
                  <a:lnTo>
                    <a:pt x="332612" y="0"/>
                  </a:lnTo>
                  <a:lnTo>
                    <a:pt x="332612" y="332612"/>
                  </a:lnTo>
                  <a:lnTo>
                    <a:pt x="0" y="332612"/>
                  </a:lnTo>
                  <a:lnTo>
                    <a:pt x="0" y="0"/>
                  </a:lnTo>
                  <a:close/>
                </a:path>
              </a:pathLst>
            </a:custGeom>
            <a:ln w="3175">
              <a:solidFill>
                <a:srgbClr val="000000"/>
              </a:solidFill>
            </a:ln>
          </p:spPr>
          <p:txBody>
            <a:bodyPr wrap="square" lIns="0" tIns="0" rIns="0" bIns="0" rtlCol="0"/>
            <a:lstStyle/>
            <a:p>
              <a:endParaRPr sz="1227"/>
            </a:p>
          </p:txBody>
        </p:sp>
        <p:sp>
          <p:nvSpPr>
            <p:cNvPr id="5211" name="object 5211"/>
            <p:cNvSpPr/>
            <p:nvPr/>
          </p:nvSpPr>
          <p:spPr>
            <a:xfrm>
              <a:off x="1622298" y="7211186"/>
              <a:ext cx="332740" cy="332740"/>
            </a:xfrm>
            <a:custGeom>
              <a:avLst/>
              <a:gdLst/>
              <a:ahLst/>
              <a:cxnLst/>
              <a:rect l="l" t="t" r="r" b="b"/>
              <a:pathLst>
                <a:path w="332739" h="332740">
                  <a:moveTo>
                    <a:pt x="0" y="0"/>
                  </a:moveTo>
                  <a:lnTo>
                    <a:pt x="332612" y="0"/>
                  </a:lnTo>
                  <a:lnTo>
                    <a:pt x="332612" y="332612"/>
                  </a:lnTo>
                  <a:lnTo>
                    <a:pt x="0" y="332612"/>
                  </a:lnTo>
                  <a:lnTo>
                    <a:pt x="0" y="0"/>
                  </a:lnTo>
                  <a:close/>
                </a:path>
              </a:pathLst>
            </a:custGeom>
            <a:ln w="3175">
              <a:solidFill>
                <a:srgbClr val="000000"/>
              </a:solidFill>
            </a:ln>
          </p:spPr>
          <p:txBody>
            <a:bodyPr wrap="square" lIns="0" tIns="0" rIns="0" bIns="0" rtlCol="0"/>
            <a:lstStyle/>
            <a:p>
              <a:endParaRPr sz="1227"/>
            </a:p>
          </p:txBody>
        </p:sp>
        <p:sp>
          <p:nvSpPr>
            <p:cNvPr id="5212" name="object 5212"/>
            <p:cNvSpPr/>
            <p:nvPr/>
          </p:nvSpPr>
          <p:spPr>
            <a:xfrm>
              <a:off x="1622298" y="6878573"/>
              <a:ext cx="332740" cy="332740"/>
            </a:xfrm>
            <a:custGeom>
              <a:avLst/>
              <a:gdLst/>
              <a:ahLst/>
              <a:cxnLst/>
              <a:rect l="l" t="t" r="r" b="b"/>
              <a:pathLst>
                <a:path w="332739" h="332740">
                  <a:moveTo>
                    <a:pt x="0" y="0"/>
                  </a:moveTo>
                  <a:lnTo>
                    <a:pt x="332612" y="0"/>
                  </a:lnTo>
                  <a:lnTo>
                    <a:pt x="332612" y="332612"/>
                  </a:lnTo>
                  <a:lnTo>
                    <a:pt x="0" y="332612"/>
                  </a:lnTo>
                  <a:lnTo>
                    <a:pt x="0" y="0"/>
                  </a:lnTo>
                  <a:close/>
                </a:path>
              </a:pathLst>
            </a:custGeom>
            <a:ln w="3175">
              <a:solidFill>
                <a:srgbClr val="000000"/>
              </a:solidFill>
            </a:ln>
          </p:spPr>
          <p:txBody>
            <a:bodyPr wrap="square" lIns="0" tIns="0" rIns="0" bIns="0" rtlCol="0"/>
            <a:lstStyle/>
            <a:p>
              <a:endParaRPr sz="1227"/>
            </a:p>
          </p:txBody>
        </p:sp>
        <p:sp>
          <p:nvSpPr>
            <p:cNvPr id="5213" name="object 5213"/>
            <p:cNvSpPr/>
            <p:nvPr/>
          </p:nvSpPr>
          <p:spPr>
            <a:xfrm>
              <a:off x="8151113" y="8709659"/>
              <a:ext cx="332740" cy="332740"/>
            </a:xfrm>
            <a:custGeom>
              <a:avLst/>
              <a:gdLst/>
              <a:ahLst/>
              <a:cxnLst/>
              <a:rect l="l" t="t" r="r" b="b"/>
              <a:pathLst>
                <a:path w="332740" h="332740">
                  <a:moveTo>
                    <a:pt x="0" y="0"/>
                  </a:moveTo>
                  <a:lnTo>
                    <a:pt x="332612" y="0"/>
                  </a:lnTo>
                  <a:lnTo>
                    <a:pt x="332612" y="332612"/>
                  </a:lnTo>
                  <a:lnTo>
                    <a:pt x="0" y="332612"/>
                  </a:lnTo>
                  <a:lnTo>
                    <a:pt x="0" y="0"/>
                  </a:lnTo>
                  <a:close/>
                </a:path>
              </a:pathLst>
            </a:custGeom>
            <a:ln w="3175">
              <a:solidFill>
                <a:srgbClr val="000000"/>
              </a:solidFill>
            </a:ln>
          </p:spPr>
          <p:txBody>
            <a:bodyPr wrap="square" lIns="0" tIns="0" rIns="0" bIns="0" rtlCol="0"/>
            <a:lstStyle/>
            <a:p>
              <a:endParaRPr sz="1227"/>
            </a:p>
          </p:txBody>
        </p:sp>
        <p:sp>
          <p:nvSpPr>
            <p:cNvPr id="5214" name="object 5214"/>
            <p:cNvSpPr/>
            <p:nvPr/>
          </p:nvSpPr>
          <p:spPr>
            <a:xfrm>
              <a:off x="3618357" y="6027419"/>
              <a:ext cx="665480" cy="665480"/>
            </a:xfrm>
            <a:custGeom>
              <a:avLst/>
              <a:gdLst/>
              <a:ahLst/>
              <a:cxnLst/>
              <a:rect l="l" t="t" r="r" b="b"/>
              <a:pathLst>
                <a:path w="665479" h="665479">
                  <a:moveTo>
                    <a:pt x="0" y="0"/>
                  </a:moveTo>
                  <a:lnTo>
                    <a:pt x="665225" y="0"/>
                  </a:lnTo>
                  <a:lnTo>
                    <a:pt x="665225" y="665225"/>
                  </a:lnTo>
                  <a:lnTo>
                    <a:pt x="0" y="665225"/>
                  </a:lnTo>
                  <a:lnTo>
                    <a:pt x="0" y="0"/>
                  </a:lnTo>
                  <a:close/>
                </a:path>
              </a:pathLst>
            </a:custGeom>
            <a:ln w="3175">
              <a:solidFill>
                <a:srgbClr val="000000"/>
              </a:solidFill>
            </a:ln>
          </p:spPr>
          <p:txBody>
            <a:bodyPr wrap="square" lIns="0" tIns="0" rIns="0" bIns="0" rtlCol="0"/>
            <a:lstStyle/>
            <a:p>
              <a:endParaRPr sz="1227"/>
            </a:p>
          </p:txBody>
        </p:sp>
        <p:sp>
          <p:nvSpPr>
            <p:cNvPr id="5215" name="object 5215"/>
            <p:cNvSpPr/>
            <p:nvPr/>
          </p:nvSpPr>
          <p:spPr>
            <a:xfrm>
              <a:off x="2620136" y="5029199"/>
              <a:ext cx="666115" cy="665480"/>
            </a:xfrm>
            <a:custGeom>
              <a:avLst/>
              <a:gdLst/>
              <a:ahLst/>
              <a:cxnLst/>
              <a:rect l="l" t="t" r="r" b="b"/>
              <a:pathLst>
                <a:path w="666114" h="665479">
                  <a:moveTo>
                    <a:pt x="0" y="0"/>
                  </a:moveTo>
                  <a:lnTo>
                    <a:pt x="665606" y="0"/>
                  </a:lnTo>
                  <a:lnTo>
                    <a:pt x="665606" y="665225"/>
                  </a:lnTo>
                  <a:lnTo>
                    <a:pt x="0" y="665225"/>
                  </a:lnTo>
                  <a:lnTo>
                    <a:pt x="0" y="0"/>
                  </a:lnTo>
                  <a:close/>
                </a:path>
              </a:pathLst>
            </a:custGeom>
            <a:ln w="3175">
              <a:solidFill>
                <a:srgbClr val="000000"/>
              </a:solidFill>
            </a:ln>
          </p:spPr>
          <p:txBody>
            <a:bodyPr wrap="square" lIns="0" tIns="0" rIns="0" bIns="0" rtlCol="0"/>
            <a:lstStyle/>
            <a:p>
              <a:endParaRPr sz="1227"/>
            </a:p>
          </p:txBody>
        </p:sp>
        <p:sp>
          <p:nvSpPr>
            <p:cNvPr id="5216" name="object 5216"/>
            <p:cNvSpPr/>
            <p:nvPr/>
          </p:nvSpPr>
          <p:spPr>
            <a:xfrm>
              <a:off x="1622298" y="5547740"/>
              <a:ext cx="665480" cy="665480"/>
            </a:xfrm>
            <a:custGeom>
              <a:avLst/>
              <a:gdLst/>
              <a:ahLst/>
              <a:cxnLst/>
              <a:rect l="l" t="t" r="r" b="b"/>
              <a:pathLst>
                <a:path w="665480" h="665479">
                  <a:moveTo>
                    <a:pt x="0" y="0"/>
                  </a:moveTo>
                  <a:lnTo>
                    <a:pt x="665225" y="0"/>
                  </a:lnTo>
                  <a:lnTo>
                    <a:pt x="665225" y="665225"/>
                  </a:lnTo>
                  <a:lnTo>
                    <a:pt x="0" y="665225"/>
                  </a:lnTo>
                  <a:lnTo>
                    <a:pt x="0" y="0"/>
                  </a:lnTo>
                  <a:close/>
                </a:path>
              </a:pathLst>
            </a:custGeom>
            <a:ln w="3175">
              <a:solidFill>
                <a:srgbClr val="000000"/>
              </a:solidFill>
            </a:ln>
          </p:spPr>
          <p:txBody>
            <a:bodyPr wrap="square" lIns="0" tIns="0" rIns="0" bIns="0" rtlCol="0"/>
            <a:lstStyle/>
            <a:p>
              <a:endParaRPr sz="1227"/>
            </a:p>
          </p:txBody>
        </p:sp>
        <p:sp>
          <p:nvSpPr>
            <p:cNvPr id="5217" name="object 5217"/>
            <p:cNvSpPr/>
            <p:nvPr/>
          </p:nvSpPr>
          <p:spPr>
            <a:xfrm>
              <a:off x="9606914" y="7025258"/>
              <a:ext cx="665480" cy="666115"/>
            </a:xfrm>
            <a:custGeom>
              <a:avLst/>
              <a:gdLst/>
              <a:ahLst/>
              <a:cxnLst/>
              <a:rect l="l" t="t" r="r" b="b"/>
              <a:pathLst>
                <a:path w="665479" h="666115">
                  <a:moveTo>
                    <a:pt x="0" y="0"/>
                  </a:moveTo>
                  <a:lnTo>
                    <a:pt x="665225" y="0"/>
                  </a:lnTo>
                  <a:lnTo>
                    <a:pt x="665225" y="665606"/>
                  </a:lnTo>
                  <a:lnTo>
                    <a:pt x="0" y="665606"/>
                  </a:lnTo>
                  <a:lnTo>
                    <a:pt x="0" y="0"/>
                  </a:lnTo>
                  <a:close/>
                </a:path>
              </a:pathLst>
            </a:custGeom>
            <a:ln w="3175">
              <a:solidFill>
                <a:srgbClr val="000000"/>
              </a:solidFill>
            </a:ln>
          </p:spPr>
          <p:txBody>
            <a:bodyPr wrap="square" lIns="0" tIns="0" rIns="0" bIns="0" rtlCol="0"/>
            <a:lstStyle/>
            <a:p>
              <a:endParaRPr sz="1227"/>
            </a:p>
          </p:txBody>
        </p:sp>
        <p:sp>
          <p:nvSpPr>
            <p:cNvPr id="5218" name="object 5218"/>
            <p:cNvSpPr/>
            <p:nvPr/>
          </p:nvSpPr>
          <p:spPr>
            <a:xfrm>
              <a:off x="2953130" y="7025258"/>
              <a:ext cx="332740" cy="666115"/>
            </a:xfrm>
            <a:custGeom>
              <a:avLst/>
              <a:gdLst/>
              <a:ahLst/>
              <a:cxnLst/>
              <a:rect l="l" t="t" r="r" b="b"/>
              <a:pathLst>
                <a:path w="332739" h="666115">
                  <a:moveTo>
                    <a:pt x="0" y="665606"/>
                  </a:moveTo>
                  <a:lnTo>
                    <a:pt x="332612" y="665606"/>
                  </a:lnTo>
                  <a:lnTo>
                    <a:pt x="332612" y="0"/>
                  </a:lnTo>
                  <a:lnTo>
                    <a:pt x="0" y="0"/>
                  </a:lnTo>
                  <a:lnTo>
                    <a:pt x="0" y="665606"/>
                  </a:lnTo>
                  <a:close/>
                </a:path>
              </a:pathLst>
            </a:custGeom>
            <a:ln w="3175">
              <a:solidFill>
                <a:srgbClr val="000000"/>
              </a:solidFill>
            </a:ln>
          </p:spPr>
          <p:txBody>
            <a:bodyPr wrap="square" lIns="0" tIns="0" rIns="0" bIns="0" rtlCol="0"/>
            <a:lstStyle/>
            <a:p>
              <a:endParaRPr sz="1227"/>
            </a:p>
          </p:txBody>
        </p:sp>
        <p:sp>
          <p:nvSpPr>
            <p:cNvPr id="5219" name="object 5219"/>
            <p:cNvSpPr/>
            <p:nvPr/>
          </p:nvSpPr>
          <p:spPr>
            <a:xfrm>
              <a:off x="4931663" y="3364991"/>
              <a:ext cx="666115" cy="332740"/>
            </a:xfrm>
            <a:custGeom>
              <a:avLst/>
              <a:gdLst/>
              <a:ahLst/>
              <a:cxnLst/>
              <a:rect l="l" t="t" r="r" b="b"/>
              <a:pathLst>
                <a:path w="666114" h="332739">
                  <a:moveTo>
                    <a:pt x="0" y="0"/>
                  </a:moveTo>
                  <a:lnTo>
                    <a:pt x="665606" y="0"/>
                  </a:lnTo>
                  <a:lnTo>
                    <a:pt x="665606" y="332612"/>
                  </a:lnTo>
                  <a:lnTo>
                    <a:pt x="0" y="332612"/>
                  </a:lnTo>
                  <a:lnTo>
                    <a:pt x="0" y="0"/>
                  </a:lnTo>
                  <a:close/>
                </a:path>
              </a:pathLst>
            </a:custGeom>
            <a:ln w="3175">
              <a:solidFill>
                <a:srgbClr val="000000"/>
              </a:solidFill>
            </a:ln>
          </p:spPr>
          <p:txBody>
            <a:bodyPr wrap="square" lIns="0" tIns="0" rIns="0" bIns="0" rtlCol="0"/>
            <a:lstStyle/>
            <a:p>
              <a:endParaRPr sz="1227"/>
            </a:p>
          </p:txBody>
        </p:sp>
        <p:sp>
          <p:nvSpPr>
            <p:cNvPr id="5220" name="object 5220"/>
            <p:cNvSpPr/>
            <p:nvPr/>
          </p:nvSpPr>
          <p:spPr>
            <a:xfrm>
              <a:off x="4616576" y="6360032"/>
              <a:ext cx="332740" cy="1330960"/>
            </a:xfrm>
            <a:custGeom>
              <a:avLst/>
              <a:gdLst/>
              <a:ahLst/>
              <a:cxnLst/>
              <a:rect l="l" t="t" r="r" b="b"/>
              <a:pathLst>
                <a:path w="332739" h="1330959">
                  <a:moveTo>
                    <a:pt x="0" y="1330832"/>
                  </a:moveTo>
                  <a:lnTo>
                    <a:pt x="332612" y="1330832"/>
                  </a:lnTo>
                  <a:lnTo>
                    <a:pt x="332612" y="0"/>
                  </a:lnTo>
                  <a:lnTo>
                    <a:pt x="0" y="0"/>
                  </a:lnTo>
                  <a:lnTo>
                    <a:pt x="0" y="1330832"/>
                  </a:lnTo>
                  <a:close/>
                </a:path>
              </a:pathLst>
            </a:custGeom>
            <a:ln w="3175">
              <a:solidFill>
                <a:srgbClr val="000000"/>
              </a:solidFill>
            </a:ln>
          </p:spPr>
          <p:txBody>
            <a:bodyPr wrap="square" lIns="0" tIns="0" rIns="0" bIns="0" rtlCol="0"/>
            <a:lstStyle/>
            <a:p>
              <a:endParaRPr sz="1227"/>
            </a:p>
          </p:txBody>
        </p:sp>
        <p:sp>
          <p:nvSpPr>
            <p:cNvPr id="5221" name="object 5221"/>
            <p:cNvSpPr/>
            <p:nvPr/>
          </p:nvSpPr>
          <p:spPr>
            <a:xfrm>
              <a:off x="4949189" y="6360032"/>
              <a:ext cx="332740" cy="665480"/>
            </a:xfrm>
            <a:custGeom>
              <a:avLst/>
              <a:gdLst/>
              <a:ahLst/>
              <a:cxnLst/>
              <a:rect l="l" t="t" r="r" b="b"/>
              <a:pathLst>
                <a:path w="332739" h="665479">
                  <a:moveTo>
                    <a:pt x="0" y="665225"/>
                  </a:moveTo>
                  <a:lnTo>
                    <a:pt x="332612" y="665225"/>
                  </a:lnTo>
                  <a:lnTo>
                    <a:pt x="332612" y="0"/>
                  </a:lnTo>
                  <a:lnTo>
                    <a:pt x="0" y="0"/>
                  </a:lnTo>
                  <a:lnTo>
                    <a:pt x="0" y="665225"/>
                  </a:lnTo>
                  <a:close/>
                </a:path>
              </a:pathLst>
            </a:custGeom>
            <a:ln w="3175">
              <a:solidFill>
                <a:srgbClr val="000000"/>
              </a:solidFill>
            </a:ln>
          </p:spPr>
          <p:txBody>
            <a:bodyPr wrap="square" lIns="0" tIns="0" rIns="0" bIns="0" rtlCol="0"/>
            <a:lstStyle/>
            <a:p>
              <a:endParaRPr sz="1227"/>
            </a:p>
          </p:txBody>
        </p:sp>
        <p:sp>
          <p:nvSpPr>
            <p:cNvPr id="5222" name="object 5222"/>
            <p:cNvSpPr/>
            <p:nvPr/>
          </p:nvSpPr>
          <p:spPr>
            <a:xfrm>
              <a:off x="5614416" y="6992111"/>
              <a:ext cx="666115" cy="666115"/>
            </a:xfrm>
            <a:custGeom>
              <a:avLst/>
              <a:gdLst/>
              <a:ahLst/>
              <a:cxnLst/>
              <a:rect l="l" t="t" r="r" b="b"/>
              <a:pathLst>
                <a:path w="666114" h="666115">
                  <a:moveTo>
                    <a:pt x="0" y="0"/>
                  </a:moveTo>
                  <a:lnTo>
                    <a:pt x="665606" y="0"/>
                  </a:lnTo>
                  <a:lnTo>
                    <a:pt x="665606" y="665606"/>
                  </a:lnTo>
                  <a:lnTo>
                    <a:pt x="0" y="665606"/>
                  </a:lnTo>
                  <a:lnTo>
                    <a:pt x="0" y="0"/>
                  </a:lnTo>
                  <a:close/>
                </a:path>
              </a:pathLst>
            </a:custGeom>
            <a:ln w="3175">
              <a:solidFill>
                <a:srgbClr val="000000"/>
              </a:solidFill>
            </a:ln>
          </p:spPr>
          <p:txBody>
            <a:bodyPr wrap="square" lIns="0" tIns="0" rIns="0" bIns="0" rtlCol="0"/>
            <a:lstStyle/>
            <a:p>
              <a:endParaRPr sz="1227"/>
            </a:p>
          </p:txBody>
        </p:sp>
        <p:sp>
          <p:nvSpPr>
            <p:cNvPr id="5223" name="object 5223"/>
            <p:cNvSpPr/>
            <p:nvPr/>
          </p:nvSpPr>
          <p:spPr>
            <a:xfrm>
              <a:off x="5947410" y="5694425"/>
              <a:ext cx="332740" cy="666115"/>
            </a:xfrm>
            <a:custGeom>
              <a:avLst/>
              <a:gdLst/>
              <a:ahLst/>
              <a:cxnLst/>
              <a:rect l="l" t="t" r="r" b="b"/>
              <a:pathLst>
                <a:path w="332739" h="666114">
                  <a:moveTo>
                    <a:pt x="0" y="665606"/>
                  </a:moveTo>
                  <a:lnTo>
                    <a:pt x="332612" y="665606"/>
                  </a:lnTo>
                  <a:lnTo>
                    <a:pt x="332612" y="0"/>
                  </a:lnTo>
                  <a:lnTo>
                    <a:pt x="0" y="0"/>
                  </a:lnTo>
                  <a:lnTo>
                    <a:pt x="0" y="665606"/>
                  </a:lnTo>
                  <a:close/>
                </a:path>
              </a:pathLst>
            </a:custGeom>
            <a:ln w="3175">
              <a:solidFill>
                <a:srgbClr val="000000"/>
              </a:solidFill>
            </a:ln>
          </p:spPr>
          <p:txBody>
            <a:bodyPr wrap="square" lIns="0" tIns="0" rIns="0" bIns="0" rtlCol="0"/>
            <a:lstStyle/>
            <a:p>
              <a:endParaRPr sz="1227"/>
            </a:p>
          </p:txBody>
        </p:sp>
        <p:sp>
          <p:nvSpPr>
            <p:cNvPr id="5224" name="object 5224"/>
            <p:cNvSpPr/>
            <p:nvPr/>
          </p:nvSpPr>
          <p:spPr>
            <a:xfrm>
              <a:off x="7610856" y="6992111"/>
              <a:ext cx="332740" cy="666115"/>
            </a:xfrm>
            <a:custGeom>
              <a:avLst/>
              <a:gdLst/>
              <a:ahLst/>
              <a:cxnLst/>
              <a:rect l="l" t="t" r="r" b="b"/>
              <a:pathLst>
                <a:path w="332740" h="666115">
                  <a:moveTo>
                    <a:pt x="0" y="665606"/>
                  </a:moveTo>
                  <a:lnTo>
                    <a:pt x="332612" y="665606"/>
                  </a:lnTo>
                  <a:lnTo>
                    <a:pt x="332612" y="0"/>
                  </a:lnTo>
                  <a:lnTo>
                    <a:pt x="0" y="0"/>
                  </a:lnTo>
                  <a:lnTo>
                    <a:pt x="0" y="665606"/>
                  </a:lnTo>
                  <a:close/>
                </a:path>
              </a:pathLst>
            </a:custGeom>
            <a:ln w="3175">
              <a:solidFill>
                <a:srgbClr val="000000"/>
              </a:solidFill>
            </a:ln>
          </p:spPr>
          <p:txBody>
            <a:bodyPr wrap="square" lIns="0" tIns="0" rIns="0" bIns="0" rtlCol="0"/>
            <a:lstStyle/>
            <a:p>
              <a:endParaRPr sz="1227"/>
            </a:p>
          </p:txBody>
        </p:sp>
        <p:sp>
          <p:nvSpPr>
            <p:cNvPr id="5225" name="object 5225"/>
            <p:cNvSpPr/>
            <p:nvPr/>
          </p:nvSpPr>
          <p:spPr>
            <a:xfrm>
              <a:off x="8608695" y="7025258"/>
              <a:ext cx="333375" cy="666115"/>
            </a:xfrm>
            <a:custGeom>
              <a:avLst/>
              <a:gdLst/>
              <a:ahLst/>
              <a:cxnLst/>
              <a:rect l="l" t="t" r="r" b="b"/>
              <a:pathLst>
                <a:path w="333375" h="666115">
                  <a:moveTo>
                    <a:pt x="0" y="665606"/>
                  </a:moveTo>
                  <a:lnTo>
                    <a:pt x="332993" y="665606"/>
                  </a:lnTo>
                  <a:lnTo>
                    <a:pt x="332993" y="0"/>
                  </a:lnTo>
                  <a:lnTo>
                    <a:pt x="0" y="0"/>
                  </a:lnTo>
                  <a:lnTo>
                    <a:pt x="0" y="665606"/>
                  </a:lnTo>
                  <a:close/>
                </a:path>
              </a:pathLst>
            </a:custGeom>
            <a:ln w="3175">
              <a:solidFill>
                <a:srgbClr val="000000"/>
              </a:solidFill>
            </a:ln>
          </p:spPr>
          <p:txBody>
            <a:bodyPr wrap="square" lIns="0" tIns="0" rIns="0" bIns="0" rtlCol="0"/>
            <a:lstStyle/>
            <a:p>
              <a:endParaRPr sz="1227"/>
            </a:p>
          </p:txBody>
        </p:sp>
        <p:sp>
          <p:nvSpPr>
            <p:cNvPr id="5226" name="object 5226"/>
            <p:cNvSpPr/>
            <p:nvPr/>
          </p:nvSpPr>
          <p:spPr>
            <a:xfrm>
              <a:off x="3950970" y="7025258"/>
              <a:ext cx="332740" cy="666115"/>
            </a:xfrm>
            <a:custGeom>
              <a:avLst/>
              <a:gdLst/>
              <a:ahLst/>
              <a:cxnLst/>
              <a:rect l="l" t="t" r="r" b="b"/>
              <a:pathLst>
                <a:path w="332739" h="666115">
                  <a:moveTo>
                    <a:pt x="0" y="665606"/>
                  </a:moveTo>
                  <a:lnTo>
                    <a:pt x="332612" y="665606"/>
                  </a:lnTo>
                  <a:lnTo>
                    <a:pt x="332612" y="0"/>
                  </a:lnTo>
                  <a:lnTo>
                    <a:pt x="0" y="0"/>
                  </a:lnTo>
                  <a:lnTo>
                    <a:pt x="0" y="665606"/>
                  </a:lnTo>
                  <a:close/>
                </a:path>
              </a:pathLst>
            </a:custGeom>
            <a:ln w="3175">
              <a:solidFill>
                <a:srgbClr val="000000"/>
              </a:solidFill>
            </a:ln>
          </p:spPr>
          <p:txBody>
            <a:bodyPr wrap="square" lIns="0" tIns="0" rIns="0" bIns="0" rtlCol="0"/>
            <a:lstStyle/>
            <a:p>
              <a:endParaRPr sz="1227"/>
            </a:p>
          </p:txBody>
        </p:sp>
        <p:sp>
          <p:nvSpPr>
            <p:cNvPr id="5227" name="object 5227"/>
            <p:cNvSpPr/>
            <p:nvPr/>
          </p:nvSpPr>
          <p:spPr>
            <a:xfrm>
              <a:off x="4616576" y="5361812"/>
              <a:ext cx="665480" cy="666115"/>
            </a:xfrm>
            <a:custGeom>
              <a:avLst/>
              <a:gdLst/>
              <a:ahLst/>
              <a:cxnLst/>
              <a:rect l="l" t="t" r="r" b="b"/>
              <a:pathLst>
                <a:path w="665479" h="666114">
                  <a:moveTo>
                    <a:pt x="0" y="0"/>
                  </a:moveTo>
                  <a:lnTo>
                    <a:pt x="665225" y="0"/>
                  </a:lnTo>
                  <a:lnTo>
                    <a:pt x="665225" y="665606"/>
                  </a:lnTo>
                  <a:lnTo>
                    <a:pt x="0" y="665606"/>
                  </a:lnTo>
                  <a:lnTo>
                    <a:pt x="0" y="0"/>
                  </a:lnTo>
                  <a:close/>
                </a:path>
              </a:pathLst>
            </a:custGeom>
            <a:ln w="3175">
              <a:solidFill>
                <a:srgbClr val="000000"/>
              </a:solidFill>
            </a:ln>
          </p:spPr>
          <p:txBody>
            <a:bodyPr wrap="square" lIns="0" tIns="0" rIns="0" bIns="0" rtlCol="0"/>
            <a:lstStyle/>
            <a:p>
              <a:endParaRPr sz="1227"/>
            </a:p>
          </p:txBody>
        </p:sp>
        <p:sp>
          <p:nvSpPr>
            <p:cNvPr id="5228" name="object 5228"/>
            <p:cNvSpPr/>
            <p:nvPr/>
          </p:nvSpPr>
          <p:spPr>
            <a:xfrm>
              <a:off x="6945249" y="6992111"/>
              <a:ext cx="332740" cy="666115"/>
            </a:xfrm>
            <a:custGeom>
              <a:avLst/>
              <a:gdLst/>
              <a:ahLst/>
              <a:cxnLst/>
              <a:rect l="l" t="t" r="r" b="b"/>
              <a:pathLst>
                <a:path w="332740" h="666115">
                  <a:moveTo>
                    <a:pt x="0" y="665606"/>
                  </a:moveTo>
                  <a:lnTo>
                    <a:pt x="332612" y="665606"/>
                  </a:lnTo>
                  <a:lnTo>
                    <a:pt x="332612" y="0"/>
                  </a:lnTo>
                  <a:lnTo>
                    <a:pt x="0" y="0"/>
                  </a:lnTo>
                  <a:lnTo>
                    <a:pt x="0" y="665606"/>
                  </a:lnTo>
                  <a:close/>
                </a:path>
              </a:pathLst>
            </a:custGeom>
            <a:ln w="3175">
              <a:solidFill>
                <a:srgbClr val="000000"/>
              </a:solidFill>
            </a:ln>
          </p:spPr>
          <p:txBody>
            <a:bodyPr wrap="square" lIns="0" tIns="0" rIns="0" bIns="0" rtlCol="0"/>
            <a:lstStyle/>
            <a:p>
              <a:endParaRPr sz="1227"/>
            </a:p>
          </p:txBody>
        </p:sp>
        <p:sp>
          <p:nvSpPr>
            <p:cNvPr id="5229" name="object 5229"/>
            <p:cNvSpPr/>
            <p:nvPr/>
          </p:nvSpPr>
          <p:spPr>
            <a:xfrm>
              <a:off x="6612636" y="5029200"/>
              <a:ext cx="665480" cy="1330960"/>
            </a:xfrm>
            <a:custGeom>
              <a:avLst/>
              <a:gdLst/>
              <a:ahLst/>
              <a:cxnLst/>
              <a:rect l="l" t="t" r="r" b="b"/>
              <a:pathLst>
                <a:path w="665479" h="1330960">
                  <a:moveTo>
                    <a:pt x="0" y="1330832"/>
                  </a:moveTo>
                  <a:lnTo>
                    <a:pt x="665225" y="1330832"/>
                  </a:lnTo>
                  <a:lnTo>
                    <a:pt x="665225" y="0"/>
                  </a:lnTo>
                  <a:lnTo>
                    <a:pt x="0" y="0"/>
                  </a:lnTo>
                  <a:lnTo>
                    <a:pt x="0" y="1330832"/>
                  </a:lnTo>
                  <a:close/>
                </a:path>
              </a:pathLst>
            </a:custGeom>
            <a:ln w="3175">
              <a:solidFill>
                <a:srgbClr val="000000"/>
              </a:solidFill>
            </a:ln>
          </p:spPr>
          <p:txBody>
            <a:bodyPr wrap="square" lIns="0" tIns="0" rIns="0" bIns="0" rtlCol="0"/>
            <a:lstStyle/>
            <a:p>
              <a:endParaRPr sz="1227"/>
            </a:p>
          </p:txBody>
        </p:sp>
      </p:grpSp>
      <p:sp>
        <p:nvSpPr>
          <p:cNvPr id="5230" name="object 5230"/>
          <p:cNvSpPr txBox="1"/>
          <p:nvPr/>
        </p:nvSpPr>
        <p:spPr>
          <a:xfrm>
            <a:off x="1728875" y="3836502"/>
            <a:ext cx="120794"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10'</a:t>
            </a:r>
            <a:endParaRPr sz="614">
              <a:latin typeface="Arial"/>
              <a:cs typeface="Arial"/>
            </a:endParaRPr>
          </a:p>
        </p:txBody>
      </p:sp>
      <p:sp>
        <p:nvSpPr>
          <p:cNvPr id="5231" name="object 5231"/>
          <p:cNvSpPr txBox="1"/>
          <p:nvPr/>
        </p:nvSpPr>
        <p:spPr>
          <a:xfrm>
            <a:off x="2409478" y="3382679"/>
            <a:ext cx="120794"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10'</a:t>
            </a:r>
            <a:endParaRPr sz="614">
              <a:latin typeface="Arial"/>
              <a:cs typeface="Arial"/>
            </a:endParaRPr>
          </a:p>
        </p:txBody>
      </p:sp>
      <p:sp>
        <p:nvSpPr>
          <p:cNvPr id="5232" name="object 5232"/>
          <p:cNvSpPr txBox="1"/>
          <p:nvPr/>
        </p:nvSpPr>
        <p:spPr>
          <a:xfrm>
            <a:off x="2906163" y="3596212"/>
            <a:ext cx="304800" cy="104568"/>
          </a:xfrm>
          <a:prstGeom prst="rect">
            <a:avLst/>
          </a:prstGeom>
        </p:spPr>
        <p:txBody>
          <a:bodyPr vert="horz" wrap="square" lIns="0" tIns="9958" rIns="0" bIns="0" rtlCol="0">
            <a:spAutoFit/>
          </a:bodyPr>
          <a:lstStyle/>
          <a:p>
            <a:pPr marL="8659">
              <a:spcBef>
                <a:spcPts val="78"/>
              </a:spcBef>
            </a:pPr>
            <a:r>
              <a:rPr sz="614" dirty="0">
                <a:latin typeface="Arial"/>
                <a:cs typeface="Arial"/>
              </a:rPr>
              <a:t>20'</a:t>
            </a:r>
            <a:r>
              <a:rPr sz="614" spc="150" dirty="0">
                <a:latin typeface="Arial"/>
                <a:cs typeface="Arial"/>
              </a:rPr>
              <a:t>  </a:t>
            </a:r>
            <a:r>
              <a:rPr sz="614" spc="-17" dirty="0">
                <a:latin typeface="Arial"/>
                <a:cs typeface="Arial"/>
              </a:rPr>
              <a:t>10'</a:t>
            </a:r>
            <a:endParaRPr sz="614">
              <a:latin typeface="Arial"/>
              <a:cs typeface="Arial"/>
            </a:endParaRPr>
          </a:p>
        </p:txBody>
      </p:sp>
      <p:sp>
        <p:nvSpPr>
          <p:cNvPr id="5233" name="object 5233"/>
          <p:cNvSpPr txBox="1"/>
          <p:nvPr/>
        </p:nvSpPr>
        <p:spPr>
          <a:xfrm>
            <a:off x="3770428" y="3709733"/>
            <a:ext cx="120794"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10'</a:t>
            </a:r>
            <a:endParaRPr sz="614">
              <a:latin typeface="Arial"/>
              <a:cs typeface="Arial"/>
            </a:endParaRPr>
          </a:p>
        </p:txBody>
      </p:sp>
      <p:sp>
        <p:nvSpPr>
          <p:cNvPr id="5234" name="object 5234"/>
          <p:cNvSpPr txBox="1"/>
          <p:nvPr/>
        </p:nvSpPr>
        <p:spPr>
          <a:xfrm>
            <a:off x="4451032" y="3836502"/>
            <a:ext cx="120794"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10'</a:t>
            </a:r>
            <a:endParaRPr sz="614">
              <a:latin typeface="Arial"/>
              <a:cs typeface="Arial"/>
            </a:endParaRPr>
          </a:p>
        </p:txBody>
      </p:sp>
      <p:sp>
        <p:nvSpPr>
          <p:cNvPr id="5235" name="object 5235"/>
          <p:cNvSpPr txBox="1"/>
          <p:nvPr/>
        </p:nvSpPr>
        <p:spPr>
          <a:xfrm>
            <a:off x="4985385" y="3824423"/>
            <a:ext cx="415636" cy="132915"/>
          </a:xfrm>
          <a:prstGeom prst="rect">
            <a:avLst/>
          </a:prstGeom>
        </p:spPr>
        <p:txBody>
          <a:bodyPr vert="horz" wrap="square" lIns="0" tIns="12123" rIns="0" bIns="0" rtlCol="0">
            <a:spAutoFit/>
          </a:bodyPr>
          <a:lstStyle/>
          <a:p>
            <a:pPr marL="34635">
              <a:spcBef>
                <a:spcPts val="95"/>
              </a:spcBef>
            </a:pPr>
            <a:r>
              <a:rPr sz="784" spc="24" dirty="0">
                <a:solidFill>
                  <a:srgbClr val="BFBFBF"/>
                </a:solidFill>
                <a:latin typeface="Arial"/>
                <a:cs typeface="Arial"/>
              </a:rPr>
              <a:t>H</a:t>
            </a:r>
            <a:r>
              <a:rPr sz="784" spc="-147" dirty="0">
                <a:solidFill>
                  <a:srgbClr val="BFBFBF"/>
                </a:solidFill>
                <a:latin typeface="Arial"/>
                <a:cs typeface="Arial"/>
              </a:rPr>
              <a:t>A</a:t>
            </a:r>
            <a:r>
              <a:rPr sz="920" spc="-215" baseline="9259" dirty="0">
                <a:latin typeface="Arial"/>
                <a:cs typeface="Arial"/>
              </a:rPr>
              <a:t>1</a:t>
            </a:r>
            <a:r>
              <a:rPr sz="784" spc="-252" dirty="0">
                <a:solidFill>
                  <a:srgbClr val="BFBFBF"/>
                </a:solidFill>
                <a:latin typeface="Arial"/>
                <a:cs typeface="Arial"/>
              </a:rPr>
              <a:t>L</a:t>
            </a:r>
            <a:r>
              <a:rPr sz="920" spc="-56" baseline="9259" dirty="0">
                <a:latin typeface="Arial"/>
                <a:cs typeface="Arial"/>
              </a:rPr>
              <a:t>0</a:t>
            </a:r>
            <a:r>
              <a:rPr sz="784" spc="-351" dirty="0">
                <a:solidFill>
                  <a:srgbClr val="BFBFBF"/>
                </a:solidFill>
                <a:latin typeface="Arial"/>
                <a:cs typeface="Arial"/>
              </a:rPr>
              <a:t>L</a:t>
            </a:r>
            <a:r>
              <a:rPr sz="920" spc="41" baseline="9259" dirty="0">
                <a:latin typeface="Arial"/>
                <a:cs typeface="Arial"/>
              </a:rPr>
              <a:t>'</a:t>
            </a:r>
            <a:r>
              <a:rPr sz="920" spc="271" baseline="9259" dirty="0">
                <a:latin typeface="Arial"/>
                <a:cs typeface="Arial"/>
              </a:rPr>
              <a:t> </a:t>
            </a:r>
            <a:r>
              <a:rPr sz="784" spc="-34" dirty="0">
                <a:solidFill>
                  <a:srgbClr val="BFBFBF"/>
                </a:solidFill>
                <a:latin typeface="Arial"/>
                <a:cs typeface="Arial"/>
              </a:rPr>
              <a:t>B</a:t>
            </a:r>
            <a:endParaRPr sz="784">
              <a:latin typeface="Arial"/>
              <a:cs typeface="Arial"/>
            </a:endParaRPr>
          </a:p>
        </p:txBody>
      </p:sp>
      <p:sp>
        <p:nvSpPr>
          <p:cNvPr id="5236" name="object 5236"/>
          <p:cNvSpPr txBox="1"/>
          <p:nvPr/>
        </p:nvSpPr>
        <p:spPr>
          <a:xfrm>
            <a:off x="5811982" y="3836502"/>
            <a:ext cx="120794"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10'</a:t>
            </a:r>
            <a:endParaRPr sz="614">
              <a:latin typeface="Arial"/>
              <a:cs typeface="Arial"/>
            </a:endParaRPr>
          </a:p>
        </p:txBody>
      </p:sp>
      <p:sp>
        <p:nvSpPr>
          <p:cNvPr id="5237" name="object 5237"/>
          <p:cNvSpPr txBox="1"/>
          <p:nvPr/>
        </p:nvSpPr>
        <p:spPr>
          <a:xfrm>
            <a:off x="6225280" y="2196816"/>
            <a:ext cx="659390" cy="263201"/>
          </a:xfrm>
          <a:prstGeom prst="rect">
            <a:avLst/>
          </a:prstGeom>
        </p:spPr>
        <p:txBody>
          <a:bodyPr vert="horz" wrap="square" lIns="0" tIns="9958" rIns="0" bIns="0" rtlCol="0">
            <a:spAutoFit/>
          </a:bodyPr>
          <a:lstStyle/>
          <a:p>
            <a:pPr marL="8659">
              <a:spcBef>
                <a:spcPts val="78"/>
              </a:spcBef>
            </a:pPr>
            <a:r>
              <a:rPr sz="614" dirty="0">
                <a:solidFill>
                  <a:srgbClr val="BFBFBF"/>
                </a:solidFill>
                <a:latin typeface="Arial"/>
                <a:cs typeface="Arial"/>
              </a:rPr>
              <a:t>EXIT</a:t>
            </a:r>
            <a:r>
              <a:rPr sz="614" spc="262" dirty="0">
                <a:solidFill>
                  <a:srgbClr val="BFBFBF"/>
                </a:solidFill>
                <a:latin typeface="Arial"/>
                <a:cs typeface="Arial"/>
              </a:rPr>
              <a:t> </a:t>
            </a:r>
            <a:r>
              <a:rPr sz="614" dirty="0">
                <a:solidFill>
                  <a:srgbClr val="BFBFBF"/>
                </a:solidFill>
                <a:latin typeface="Arial"/>
                <a:cs typeface="Arial"/>
              </a:rPr>
              <a:t>EXIT</a:t>
            </a:r>
            <a:r>
              <a:rPr sz="614" spc="313" dirty="0">
                <a:solidFill>
                  <a:srgbClr val="BFBFBF"/>
                </a:solidFill>
                <a:latin typeface="Arial"/>
                <a:cs typeface="Arial"/>
              </a:rPr>
              <a:t> </a:t>
            </a:r>
            <a:r>
              <a:rPr sz="614" spc="-14" dirty="0">
                <a:solidFill>
                  <a:srgbClr val="BFBFBF"/>
                </a:solidFill>
                <a:latin typeface="Arial"/>
                <a:cs typeface="Arial"/>
              </a:rPr>
              <a:t>EXIT</a:t>
            </a:r>
            <a:endParaRPr sz="614">
              <a:latin typeface="Arial"/>
              <a:cs typeface="Arial"/>
            </a:endParaRPr>
          </a:p>
          <a:p>
            <a:pPr marL="381423">
              <a:spcBef>
                <a:spcPts val="453"/>
              </a:spcBef>
            </a:pPr>
            <a:r>
              <a:rPr sz="614" spc="-17" dirty="0">
                <a:latin typeface="Arial"/>
                <a:cs typeface="Arial"/>
              </a:rPr>
              <a:t>20'</a:t>
            </a:r>
            <a:endParaRPr sz="614">
              <a:latin typeface="Arial"/>
              <a:cs typeface="Arial"/>
            </a:endParaRPr>
          </a:p>
        </p:txBody>
      </p:sp>
      <p:sp>
        <p:nvSpPr>
          <p:cNvPr id="5238" name="object 5238"/>
          <p:cNvSpPr txBox="1"/>
          <p:nvPr/>
        </p:nvSpPr>
        <p:spPr>
          <a:xfrm>
            <a:off x="6492586" y="3836502"/>
            <a:ext cx="120794"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10'</a:t>
            </a:r>
            <a:endParaRPr sz="614">
              <a:latin typeface="Arial"/>
              <a:cs typeface="Arial"/>
            </a:endParaRPr>
          </a:p>
        </p:txBody>
      </p:sp>
      <p:sp>
        <p:nvSpPr>
          <p:cNvPr id="5239" name="object 5239"/>
          <p:cNvSpPr txBox="1"/>
          <p:nvPr/>
        </p:nvSpPr>
        <p:spPr>
          <a:xfrm>
            <a:off x="7173191" y="3596212"/>
            <a:ext cx="120794"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10'</a:t>
            </a:r>
            <a:endParaRPr sz="614">
              <a:latin typeface="Arial"/>
              <a:cs typeface="Arial"/>
            </a:endParaRPr>
          </a:p>
        </p:txBody>
      </p:sp>
      <p:sp>
        <p:nvSpPr>
          <p:cNvPr id="5240" name="object 5240"/>
          <p:cNvSpPr txBox="1"/>
          <p:nvPr/>
        </p:nvSpPr>
        <p:spPr>
          <a:xfrm>
            <a:off x="7853536" y="3596212"/>
            <a:ext cx="120794"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10'</a:t>
            </a:r>
            <a:endParaRPr sz="614">
              <a:latin typeface="Arial"/>
              <a:cs typeface="Arial"/>
            </a:endParaRPr>
          </a:p>
        </p:txBody>
      </p:sp>
      <p:sp>
        <p:nvSpPr>
          <p:cNvPr id="5241" name="object 5241"/>
          <p:cNvSpPr txBox="1"/>
          <p:nvPr/>
        </p:nvSpPr>
        <p:spPr>
          <a:xfrm>
            <a:off x="8534141" y="3482951"/>
            <a:ext cx="120794"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10'</a:t>
            </a:r>
            <a:endParaRPr sz="614">
              <a:latin typeface="Arial"/>
              <a:cs typeface="Arial"/>
            </a:endParaRPr>
          </a:p>
        </p:txBody>
      </p:sp>
      <p:sp>
        <p:nvSpPr>
          <p:cNvPr id="5242" name="object 5242"/>
          <p:cNvSpPr txBox="1"/>
          <p:nvPr/>
        </p:nvSpPr>
        <p:spPr>
          <a:xfrm>
            <a:off x="8727670" y="2196816"/>
            <a:ext cx="193531" cy="263201"/>
          </a:xfrm>
          <a:prstGeom prst="rect">
            <a:avLst/>
          </a:prstGeom>
        </p:spPr>
        <p:txBody>
          <a:bodyPr vert="horz" wrap="square" lIns="0" tIns="9958" rIns="0" bIns="0" rtlCol="0">
            <a:spAutoFit/>
          </a:bodyPr>
          <a:lstStyle/>
          <a:p>
            <a:pPr marL="8659">
              <a:spcBef>
                <a:spcPts val="78"/>
              </a:spcBef>
            </a:pPr>
            <a:r>
              <a:rPr sz="614" spc="-14" dirty="0">
                <a:solidFill>
                  <a:srgbClr val="BFBFBF"/>
                </a:solidFill>
                <a:latin typeface="Arial"/>
                <a:cs typeface="Arial"/>
              </a:rPr>
              <a:t>EXIT</a:t>
            </a:r>
            <a:endParaRPr sz="614">
              <a:latin typeface="Arial"/>
              <a:cs typeface="Arial"/>
            </a:endParaRPr>
          </a:p>
          <a:p>
            <a:pPr marL="33770">
              <a:spcBef>
                <a:spcPts val="453"/>
              </a:spcBef>
            </a:pPr>
            <a:r>
              <a:rPr sz="614" spc="-17" dirty="0">
                <a:latin typeface="Arial"/>
                <a:cs typeface="Arial"/>
              </a:rPr>
              <a:t>10'</a:t>
            </a:r>
            <a:endParaRPr sz="614">
              <a:latin typeface="Arial"/>
              <a:cs typeface="Arial"/>
            </a:endParaRPr>
          </a:p>
        </p:txBody>
      </p:sp>
      <p:sp>
        <p:nvSpPr>
          <p:cNvPr id="5243" name="object 5243"/>
          <p:cNvSpPr txBox="1"/>
          <p:nvPr/>
        </p:nvSpPr>
        <p:spPr>
          <a:xfrm>
            <a:off x="9214745" y="3836502"/>
            <a:ext cx="120794"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10'</a:t>
            </a:r>
            <a:endParaRPr sz="614">
              <a:latin typeface="Arial"/>
              <a:cs typeface="Arial"/>
            </a:endParaRPr>
          </a:p>
        </p:txBody>
      </p:sp>
      <p:sp>
        <p:nvSpPr>
          <p:cNvPr id="5244" name="object 5244"/>
          <p:cNvSpPr txBox="1"/>
          <p:nvPr/>
        </p:nvSpPr>
        <p:spPr>
          <a:xfrm>
            <a:off x="2165032" y="5197711"/>
            <a:ext cx="120794"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10'</a:t>
            </a:r>
            <a:endParaRPr sz="614">
              <a:latin typeface="Arial"/>
              <a:cs typeface="Arial"/>
            </a:endParaRPr>
          </a:p>
        </p:txBody>
      </p:sp>
      <p:sp>
        <p:nvSpPr>
          <p:cNvPr id="5245" name="object 5245"/>
          <p:cNvSpPr txBox="1"/>
          <p:nvPr/>
        </p:nvSpPr>
        <p:spPr>
          <a:xfrm>
            <a:off x="2165032" y="4290065"/>
            <a:ext cx="120794"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10'</a:t>
            </a:r>
            <a:endParaRPr sz="614">
              <a:latin typeface="Arial"/>
              <a:cs typeface="Arial"/>
            </a:endParaRPr>
          </a:p>
        </p:txBody>
      </p:sp>
      <p:sp>
        <p:nvSpPr>
          <p:cNvPr id="5246" name="object 5246"/>
          <p:cNvSpPr txBox="1"/>
          <p:nvPr/>
        </p:nvSpPr>
        <p:spPr>
          <a:xfrm>
            <a:off x="2165032" y="3609461"/>
            <a:ext cx="120794"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10'</a:t>
            </a:r>
            <a:endParaRPr sz="614">
              <a:latin typeface="Arial"/>
              <a:cs typeface="Arial"/>
            </a:endParaRPr>
          </a:p>
        </p:txBody>
      </p:sp>
      <p:sp>
        <p:nvSpPr>
          <p:cNvPr id="5247" name="object 5247"/>
          <p:cNvSpPr txBox="1"/>
          <p:nvPr/>
        </p:nvSpPr>
        <p:spPr>
          <a:xfrm>
            <a:off x="1606781" y="3643491"/>
            <a:ext cx="120794"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10'</a:t>
            </a:r>
            <a:endParaRPr sz="614">
              <a:latin typeface="Arial"/>
              <a:cs typeface="Arial"/>
            </a:endParaRPr>
          </a:p>
        </p:txBody>
      </p:sp>
      <p:sp>
        <p:nvSpPr>
          <p:cNvPr id="5248" name="object 5248"/>
          <p:cNvSpPr txBox="1"/>
          <p:nvPr/>
        </p:nvSpPr>
        <p:spPr>
          <a:xfrm>
            <a:off x="2165032" y="2475293"/>
            <a:ext cx="120794"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10'</a:t>
            </a:r>
            <a:endParaRPr sz="614">
              <a:latin typeface="Arial"/>
              <a:cs typeface="Arial"/>
            </a:endParaRPr>
          </a:p>
        </p:txBody>
      </p:sp>
      <p:sp>
        <p:nvSpPr>
          <p:cNvPr id="5249" name="object 5249"/>
          <p:cNvSpPr txBox="1"/>
          <p:nvPr/>
        </p:nvSpPr>
        <p:spPr>
          <a:xfrm>
            <a:off x="2749781" y="3936515"/>
            <a:ext cx="120794"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10'</a:t>
            </a:r>
            <a:endParaRPr sz="614">
              <a:latin typeface="Arial"/>
              <a:cs typeface="Arial"/>
            </a:endParaRPr>
          </a:p>
        </p:txBody>
      </p:sp>
      <p:sp>
        <p:nvSpPr>
          <p:cNvPr id="5250" name="object 5250"/>
          <p:cNvSpPr txBox="1"/>
          <p:nvPr/>
        </p:nvSpPr>
        <p:spPr>
          <a:xfrm>
            <a:off x="2749781" y="3256170"/>
            <a:ext cx="120794"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10'</a:t>
            </a:r>
            <a:endParaRPr sz="614">
              <a:latin typeface="Arial"/>
              <a:cs typeface="Arial"/>
            </a:endParaRPr>
          </a:p>
        </p:txBody>
      </p:sp>
      <p:sp>
        <p:nvSpPr>
          <p:cNvPr id="5251" name="object 5251"/>
          <p:cNvSpPr txBox="1"/>
          <p:nvPr/>
        </p:nvSpPr>
        <p:spPr>
          <a:xfrm>
            <a:off x="5471939" y="2575305"/>
            <a:ext cx="120794"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10'</a:t>
            </a:r>
            <a:endParaRPr sz="614">
              <a:latin typeface="Arial"/>
              <a:cs typeface="Arial"/>
            </a:endParaRPr>
          </a:p>
        </p:txBody>
      </p:sp>
      <p:sp>
        <p:nvSpPr>
          <p:cNvPr id="5252" name="object 5252"/>
          <p:cNvSpPr txBox="1"/>
          <p:nvPr/>
        </p:nvSpPr>
        <p:spPr>
          <a:xfrm>
            <a:off x="3430386" y="4617119"/>
            <a:ext cx="120794"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10'</a:t>
            </a:r>
            <a:endParaRPr sz="614">
              <a:latin typeface="Arial"/>
              <a:cs typeface="Arial"/>
            </a:endParaRPr>
          </a:p>
        </p:txBody>
      </p:sp>
      <p:sp>
        <p:nvSpPr>
          <p:cNvPr id="5253" name="object 5253"/>
          <p:cNvSpPr txBox="1"/>
          <p:nvPr/>
        </p:nvSpPr>
        <p:spPr>
          <a:xfrm>
            <a:off x="4110731" y="4163556"/>
            <a:ext cx="120794"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10'</a:t>
            </a:r>
            <a:endParaRPr sz="614">
              <a:latin typeface="Arial"/>
              <a:cs typeface="Arial"/>
            </a:endParaRPr>
          </a:p>
        </p:txBody>
      </p:sp>
      <p:sp>
        <p:nvSpPr>
          <p:cNvPr id="5254" name="object 5254"/>
          <p:cNvSpPr txBox="1"/>
          <p:nvPr/>
        </p:nvSpPr>
        <p:spPr>
          <a:xfrm>
            <a:off x="4110731" y="3482951"/>
            <a:ext cx="120794"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10'</a:t>
            </a:r>
            <a:endParaRPr sz="614">
              <a:latin typeface="Arial"/>
              <a:cs typeface="Arial"/>
            </a:endParaRPr>
          </a:p>
        </p:txBody>
      </p:sp>
      <p:sp>
        <p:nvSpPr>
          <p:cNvPr id="5255" name="object 5255"/>
          <p:cNvSpPr txBox="1"/>
          <p:nvPr/>
        </p:nvSpPr>
        <p:spPr>
          <a:xfrm>
            <a:off x="4791335" y="3709733"/>
            <a:ext cx="120794"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10'</a:t>
            </a:r>
            <a:endParaRPr sz="614">
              <a:latin typeface="Arial"/>
              <a:cs typeface="Arial"/>
            </a:endParaRPr>
          </a:p>
        </p:txBody>
      </p:sp>
      <p:sp>
        <p:nvSpPr>
          <p:cNvPr id="5256" name="object 5256"/>
          <p:cNvSpPr txBox="1"/>
          <p:nvPr/>
        </p:nvSpPr>
        <p:spPr>
          <a:xfrm>
            <a:off x="5471939" y="3256170"/>
            <a:ext cx="120794"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10'</a:t>
            </a:r>
            <a:endParaRPr sz="614">
              <a:latin typeface="Arial"/>
              <a:cs typeface="Arial"/>
            </a:endParaRPr>
          </a:p>
        </p:txBody>
      </p:sp>
      <p:sp>
        <p:nvSpPr>
          <p:cNvPr id="5257" name="object 5257"/>
          <p:cNvSpPr txBox="1"/>
          <p:nvPr/>
        </p:nvSpPr>
        <p:spPr>
          <a:xfrm>
            <a:off x="7513494" y="4617119"/>
            <a:ext cx="120794"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10'</a:t>
            </a:r>
            <a:endParaRPr sz="614">
              <a:latin typeface="Arial"/>
              <a:cs typeface="Arial"/>
            </a:endParaRPr>
          </a:p>
        </p:txBody>
      </p:sp>
      <p:sp>
        <p:nvSpPr>
          <p:cNvPr id="5258" name="object 5258"/>
          <p:cNvSpPr txBox="1"/>
          <p:nvPr/>
        </p:nvSpPr>
        <p:spPr>
          <a:xfrm>
            <a:off x="7513494" y="3936515"/>
            <a:ext cx="120794"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10'</a:t>
            </a:r>
            <a:endParaRPr sz="614">
              <a:latin typeface="Arial"/>
              <a:cs typeface="Arial"/>
            </a:endParaRPr>
          </a:p>
        </p:txBody>
      </p:sp>
      <p:sp>
        <p:nvSpPr>
          <p:cNvPr id="5259" name="object 5259"/>
          <p:cNvSpPr txBox="1"/>
          <p:nvPr/>
        </p:nvSpPr>
        <p:spPr>
          <a:xfrm>
            <a:off x="8874442" y="4390337"/>
            <a:ext cx="120794"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10'</a:t>
            </a:r>
            <a:endParaRPr sz="614">
              <a:latin typeface="Arial"/>
              <a:cs typeface="Arial"/>
            </a:endParaRPr>
          </a:p>
        </p:txBody>
      </p:sp>
      <p:sp>
        <p:nvSpPr>
          <p:cNvPr id="5260" name="object 5260"/>
          <p:cNvSpPr txBox="1"/>
          <p:nvPr/>
        </p:nvSpPr>
        <p:spPr>
          <a:xfrm>
            <a:off x="8874442" y="3709733"/>
            <a:ext cx="120794"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10'</a:t>
            </a:r>
            <a:endParaRPr sz="614">
              <a:latin typeface="Arial"/>
              <a:cs typeface="Arial"/>
            </a:endParaRPr>
          </a:p>
        </p:txBody>
      </p:sp>
      <p:sp>
        <p:nvSpPr>
          <p:cNvPr id="5261" name="object 5261"/>
          <p:cNvSpPr txBox="1"/>
          <p:nvPr/>
        </p:nvSpPr>
        <p:spPr>
          <a:xfrm>
            <a:off x="4813416" y="4605689"/>
            <a:ext cx="76633"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9'</a:t>
            </a:r>
            <a:endParaRPr sz="614">
              <a:latin typeface="Arial"/>
              <a:cs typeface="Arial"/>
            </a:endParaRPr>
          </a:p>
        </p:txBody>
      </p:sp>
      <p:sp>
        <p:nvSpPr>
          <p:cNvPr id="5262" name="object 5262"/>
          <p:cNvSpPr txBox="1"/>
          <p:nvPr/>
        </p:nvSpPr>
        <p:spPr>
          <a:xfrm>
            <a:off x="6174364" y="4378907"/>
            <a:ext cx="76633"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9'</a:t>
            </a:r>
            <a:endParaRPr sz="614">
              <a:latin typeface="Arial"/>
              <a:cs typeface="Arial"/>
            </a:endParaRPr>
          </a:p>
        </p:txBody>
      </p:sp>
      <p:sp>
        <p:nvSpPr>
          <p:cNvPr id="5263" name="object 5263"/>
          <p:cNvSpPr txBox="1"/>
          <p:nvPr/>
        </p:nvSpPr>
        <p:spPr>
          <a:xfrm>
            <a:off x="5499994" y="4378907"/>
            <a:ext cx="76633"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9'</a:t>
            </a:r>
            <a:endParaRPr sz="614">
              <a:latin typeface="Arial"/>
              <a:cs typeface="Arial"/>
            </a:endParaRPr>
          </a:p>
        </p:txBody>
      </p:sp>
      <p:sp>
        <p:nvSpPr>
          <p:cNvPr id="5264" name="object 5264"/>
          <p:cNvSpPr txBox="1"/>
          <p:nvPr/>
        </p:nvSpPr>
        <p:spPr>
          <a:xfrm>
            <a:off x="8193838" y="2575046"/>
            <a:ext cx="120794"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10'</a:t>
            </a:r>
            <a:endParaRPr sz="614">
              <a:latin typeface="Arial"/>
              <a:cs typeface="Arial"/>
            </a:endParaRPr>
          </a:p>
        </p:txBody>
      </p:sp>
      <p:sp>
        <p:nvSpPr>
          <p:cNvPr id="5265" name="object 5265"/>
          <p:cNvSpPr txBox="1"/>
          <p:nvPr/>
        </p:nvSpPr>
        <p:spPr>
          <a:xfrm>
            <a:off x="3430386" y="2575305"/>
            <a:ext cx="120794"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10'</a:t>
            </a:r>
            <a:endParaRPr sz="614">
              <a:latin typeface="Arial"/>
              <a:cs typeface="Arial"/>
            </a:endParaRPr>
          </a:p>
        </p:txBody>
      </p:sp>
      <p:sp>
        <p:nvSpPr>
          <p:cNvPr id="5266" name="object 5266"/>
          <p:cNvSpPr txBox="1"/>
          <p:nvPr/>
        </p:nvSpPr>
        <p:spPr>
          <a:xfrm>
            <a:off x="6152285" y="3256170"/>
            <a:ext cx="120794"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10'</a:t>
            </a:r>
            <a:endParaRPr sz="614">
              <a:latin typeface="Arial"/>
              <a:cs typeface="Arial"/>
            </a:endParaRPr>
          </a:p>
        </p:txBody>
      </p:sp>
      <p:sp>
        <p:nvSpPr>
          <p:cNvPr id="5267" name="object 5267"/>
          <p:cNvSpPr txBox="1"/>
          <p:nvPr/>
        </p:nvSpPr>
        <p:spPr>
          <a:xfrm>
            <a:off x="6831330" y="4390337"/>
            <a:ext cx="120794"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10'</a:t>
            </a:r>
            <a:endParaRPr sz="614">
              <a:latin typeface="Arial"/>
              <a:cs typeface="Arial"/>
            </a:endParaRPr>
          </a:p>
        </p:txBody>
      </p:sp>
      <p:pic>
        <p:nvPicPr>
          <p:cNvPr id="5268" name="object 5268"/>
          <p:cNvPicPr/>
          <p:nvPr/>
        </p:nvPicPr>
        <p:blipFill>
          <a:blip r:embed="rId56" cstate="print"/>
          <a:stretch>
            <a:fillRect/>
          </a:stretch>
        </p:blipFill>
        <p:spPr>
          <a:xfrm>
            <a:off x="6868824" y="5243772"/>
            <a:ext cx="48578" cy="181061"/>
          </a:xfrm>
          <a:prstGeom prst="rect">
            <a:avLst/>
          </a:prstGeom>
        </p:spPr>
      </p:pic>
      <p:sp>
        <p:nvSpPr>
          <p:cNvPr id="5269" name="object 5269"/>
          <p:cNvSpPr txBox="1"/>
          <p:nvPr/>
        </p:nvSpPr>
        <p:spPr>
          <a:xfrm>
            <a:off x="6133927" y="5277200"/>
            <a:ext cx="803564" cy="123723"/>
          </a:xfrm>
          <a:prstGeom prst="rect">
            <a:avLst/>
          </a:prstGeom>
        </p:spPr>
        <p:txBody>
          <a:bodyPr vert="horz" wrap="square" lIns="0" tIns="8226" rIns="0" bIns="0" rtlCol="0">
            <a:spAutoFit/>
          </a:bodyPr>
          <a:lstStyle/>
          <a:p>
            <a:pPr marL="25977">
              <a:lnSpc>
                <a:spcPts val="324"/>
              </a:lnSpc>
              <a:spcBef>
                <a:spcPts val="65"/>
              </a:spcBef>
            </a:pPr>
            <a:r>
              <a:rPr sz="375" spc="-17" dirty="0">
                <a:latin typeface="Arial"/>
                <a:cs typeface="Arial"/>
              </a:rPr>
              <a:t>9'</a:t>
            </a:r>
            <a:endParaRPr sz="375">
              <a:latin typeface="Arial"/>
              <a:cs typeface="Arial"/>
            </a:endParaRPr>
          </a:p>
          <a:p>
            <a:pPr marL="103906">
              <a:lnSpc>
                <a:spcPts val="610"/>
              </a:lnSpc>
            </a:pPr>
            <a:r>
              <a:rPr sz="614" dirty="0">
                <a:solidFill>
                  <a:srgbClr val="BFBFBF"/>
                </a:solidFill>
                <a:latin typeface="Arial"/>
                <a:cs typeface="Arial"/>
              </a:rPr>
              <a:t>EXIT</a:t>
            </a:r>
            <a:r>
              <a:rPr sz="614" spc="262" dirty="0">
                <a:solidFill>
                  <a:srgbClr val="BFBFBF"/>
                </a:solidFill>
                <a:latin typeface="Arial"/>
                <a:cs typeface="Arial"/>
              </a:rPr>
              <a:t> </a:t>
            </a:r>
            <a:r>
              <a:rPr sz="614" dirty="0">
                <a:solidFill>
                  <a:srgbClr val="BFBFBF"/>
                </a:solidFill>
                <a:latin typeface="Arial"/>
                <a:cs typeface="Arial"/>
              </a:rPr>
              <a:t>EXIT</a:t>
            </a:r>
            <a:r>
              <a:rPr sz="614" spc="283" dirty="0">
                <a:solidFill>
                  <a:srgbClr val="BFBFBF"/>
                </a:solidFill>
                <a:latin typeface="Arial"/>
                <a:cs typeface="Arial"/>
              </a:rPr>
              <a:t> </a:t>
            </a:r>
            <a:r>
              <a:rPr sz="614" spc="-7" dirty="0">
                <a:solidFill>
                  <a:srgbClr val="BFBFBF"/>
                </a:solidFill>
                <a:latin typeface="Arial"/>
                <a:cs typeface="Arial"/>
              </a:rPr>
              <a:t>EXIT</a:t>
            </a:r>
            <a:r>
              <a:rPr sz="562" spc="-10" baseline="45454" dirty="0">
                <a:latin typeface="Arial"/>
                <a:cs typeface="Arial"/>
              </a:rPr>
              <a:t>8'</a:t>
            </a:r>
            <a:endParaRPr sz="562" baseline="45454">
              <a:latin typeface="Arial"/>
              <a:cs typeface="Arial"/>
            </a:endParaRPr>
          </a:p>
        </p:txBody>
      </p:sp>
      <p:sp>
        <p:nvSpPr>
          <p:cNvPr id="5270" name="object 5270"/>
          <p:cNvSpPr/>
          <p:nvPr/>
        </p:nvSpPr>
        <p:spPr>
          <a:xfrm>
            <a:off x="8975840" y="5357293"/>
            <a:ext cx="0" cy="48924"/>
          </a:xfrm>
          <a:custGeom>
            <a:avLst/>
            <a:gdLst/>
            <a:ahLst/>
            <a:cxnLst/>
            <a:rect l="l" t="t" r="r" b="b"/>
            <a:pathLst>
              <a:path h="71754">
                <a:moveTo>
                  <a:pt x="0" y="71246"/>
                </a:moveTo>
                <a:lnTo>
                  <a:pt x="0" y="0"/>
                </a:lnTo>
              </a:path>
            </a:pathLst>
          </a:custGeom>
          <a:ln w="3175">
            <a:solidFill>
              <a:srgbClr val="000000"/>
            </a:solidFill>
          </a:ln>
        </p:spPr>
        <p:txBody>
          <a:bodyPr wrap="square" lIns="0" tIns="0" rIns="0" bIns="0" rtlCol="0"/>
          <a:lstStyle/>
          <a:p>
            <a:endParaRPr sz="1227"/>
          </a:p>
        </p:txBody>
      </p:sp>
      <p:sp>
        <p:nvSpPr>
          <p:cNvPr id="5271" name="object 5271"/>
          <p:cNvSpPr/>
          <p:nvPr/>
        </p:nvSpPr>
        <p:spPr>
          <a:xfrm>
            <a:off x="8975840" y="5262736"/>
            <a:ext cx="0" cy="48924"/>
          </a:xfrm>
          <a:custGeom>
            <a:avLst/>
            <a:gdLst/>
            <a:ahLst/>
            <a:cxnLst/>
            <a:rect l="l" t="t" r="r" b="b"/>
            <a:pathLst>
              <a:path h="71754">
                <a:moveTo>
                  <a:pt x="0" y="0"/>
                </a:moveTo>
                <a:lnTo>
                  <a:pt x="0" y="71246"/>
                </a:lnTo>
              </a:path>
            </a:pathLst>
          </a:custGeom>
          <a:ln w="3175">
            <a:solidFill>
              <a:srgbClr val="000000"/>
            </a:solidFill>
          </a:ln>
        </p:spPr>
        <p:txBody>
          <a:bodyPr wrap="square" lIns="0" tIns="0" rIns="0" bIns="0" rtlCol="0"/>
          <a:lstStyle/>
          <a:p>
            <a:endParaRPr sz="1227"/>
          </a:p>
        </p:txBody>
      </p:sp>
      <p:grpSp>
        <p:nvGrpSpPr>
          <p:cNvPr id="5272" name="object 5272"/>
          <p:cNvGrpSpPr/>
          <p:nvPr/>
        </p:nvGrpSpPr>
        <p:grpSpPr>
          <a:xfrm>
            <a:off x="8964670" y="5243773"/>
            <a:ext cx="22947" cy="181408"/>
            <a:chOff x="11979782" y="7690866"/>
            <a:chExt cx="33655" cy="266065"/>
          </a:xfrm>
        </p:grpSpPr>
        <p:sp>
          <p:nvSpPr>
            <p:cNvPr id="5273" name="object 5273"/>
            <p:cNvSpPr/>
            <p:nvPr/>
          </p:nvSpPr>
          <p:spPr>
            <a:xfrm>
              <a:off x="11979782" y="7956423"/>
              <a:ext cx="30480" cy="0"/>
            </a:xfrm>
            <a:custGeom>
              <a:avLst/>
              <a:gdLst/>
              <a:ahLst/>
              <a:cxnLst/>
              <a:rect l="l" t="t" r="r" b="b"/>
              <a:pathLst>
                <a:path w="30479">
                  <a:moveTo>
                    <a:pt x="30479" y="0"/>
                  </a:moveTo>
                  <a:lnTo>
                    <a:pt x="0" y="0"/>
                  </a:lnTo>
                </a:path>
              </a:pathLst>
            </a:custGeom>
            <a:ln w="3175">
              <a:solidFill>
                <a:srgbClr val="000000"/>
              </a:solidFill>
            </a:ln>
          </p:spPr>
          <p:txBody>
            <a:bodyPr wrap="square" lIns="0" tIns="0" rIns="0" bIns="0" rtlCol="0"/>
            <a:lstStyle/>
            <a:p>
              <a:endParaRPr sz="1227"/>
            </a:p>
          </p:txBody>
        </p:sp>
        <p:sp>
          <p:nvSpPr>
            <p:cNvPr id="5274" name="object 5274"/>
            <p:cNvSpPr/>
            <p:nvPr/>
          </p:nvSpPr>
          <p:spPr>
            <a:xfrm>
              <a:off x="11981306" y="7690866"/>
              <a:ext cx="31750" cy="0"/>
            </a:xfrm>
            <a:custGeom>
              <a:avLst/>
              <a:gdLst/>
              <a:ahLst/>
              <a:cxnLst/>
              <a:rect l="l" t="t" r="r" b="b"/>
              <a:pathLst>
                <a:path w="31750">
                  <a:moveTo>
                    <a:pt x="0" y="0"/>
                  </a:moveTo>
                  <a:lnTo>
                    <a:pt x="31622" y="0"/>
                  </a:lnTo>
                </a:path>
              </a:pathLst>
            </a:custGeom>
            <a:ln w="3175">
              <a:solidFill>
                <a:srgbClr val="000000"/>
              </a:solidFill>
            </a:ln>
          </p:spPr>
          <p:txBody>
            <a:bodyPr wrap="square" lIns="0" tIns="0" rIns="0" bIns="0" rtlCol="0"/>
            <a:lstStyle/>
            <a:p>
              <a:endParaRPr sz="1227"/>
            </a:p>
          </p:txBody>
        </p:sp>
        <p:sp>
          <p:nvSpPr>
            <p:cNvPr id="5275" name="object 5275"/>
            <p:cNvSpPr/>
            <p:nvPr/>
          </p:nvSpPr>
          <p:spPr>
            <a:xfrm>
              <a:off x="11991593" y="7928610"/>
              <a:ext cx="9525" cy="27940"/>
            </a:xfrm>
            <a:custGeom>
              <a:avLst/>
              <a:gdLst/>
              <a:ahLst/>
              <a:cxnLst/>
              <a:rect l="l" t="t" r="r" b="b"/>
              <a:pathLst>
                <a:path w="9525" h="27940">
                  <a:moveTo>
                    <a:pt x="9143" y="0"/>
                  </a:moveTo>
                  <a:lnTo>
                    <a:pt x="0" y="0"/>
                  </a:lnTo>
                  <a:lnTo>
                    <a:pt x="4571" y="27812"/>
                  </a:lnTo>
                  <a:lnTo>
                    <a:pt x="9143" y="0"/>
                  </a:lnTo>
                  <a:close/>
                </a:path>
              </a:pathLst>
            </a:custGeom>
            <a:solidFill>
              <a:srgbClr val="000000"/>
            </a:solidFill>
          </p:spPr>
          <p:txBody>
            <a:bodyPr wrap="square" lIns="0" tIns="0" rIns="0" bIns="0" rtlCol="0"/>
            <a:lstStyle/>
            <a:p>
              <a:endParaRPr sz="1227"/>
            </a:p>
          </p:txBody>
        </p:sp>
        <p:sp>
          <p:nvSpPr>
            <p:cNvPr id="5276" name="object 5276"/>
            <p:cNvSpPr/>
            <p:nvPr/>
          </p:nvSpPr>
          <p:spPr>
            <a:xfrm>
              <a:off x="11991593" y="7928610"/>
              <a:ext cx="9525" cy="27940"/>
            </a:xfrm>
            <a:custGeom>
              <a:avLst/>
              <a:gdLst/>
              <a:ahLst/>
              <a:cxnLst/>
              <a:rect l="l" t="t" r="r" b="b"/>
              <a:pathLst>
                <a:path w="9525" h="27940">
                  <a:moveTo>
                    <a:pt x="0" y="0"/>
                  </a:moveTo>
                  <a:lnTo>
                    <a:pt x="9143" y="0"/>
                  </a:lnTo>
                  <a:lnTo>
                    <a:pt x="4571" y="27812"/>
                  </a:lnTo>
                  <a:lnTo>
                    <a:pt x="0" y="0"/>
                  </a:lnTo>
                  <a:close/>
                </a:path>
              </a:pathLst>
            </a:custGeom>
            <a:ln w="3175">
              <a:solidFill>
                <a:srgbClr val="000000"/>
              </a:solidFill>
            </a:ln>
          </p:spPr>
          <p:txBody>
            <a:bodyPr wrap="square" lIns="0" tIns="0" rIns="0" bIns="0" rtlCol="0"/>
            <a:lstStyle/>
            <a:p>
              <a:endParaRPr sz="1227"/>
            </a:p>
          </p:txBody>
        </p:sp>
        <p:sp>
          <p:nvSpPr>
            <p:cNvPr id="5277" name="object 5277"/>
            <p:cNvSpPr/>
            <p:nvPr/>
          </p:nvSpPr>
          <p:spPr>
            <a:xfrm>
              <a:off x="11991593" y="7690866"/>
              <a:ext cx="9525" cy="27940"/>
            </a:xfrm>
            <a:custGeom>
              <a:avLst/>
              <a:gdLst/>
              <a:ahLst/>
              <a:cxnLst/>
              <a:rect l="l" t="t" r="r" b="b"/>
              <a:pathLst>
                <a:path w="9525" h="27940">
                  <a:moveTo>
                    <a:pt x="4571" y="0"/>
                  </a:moveTo>
                  <a:lnTo>
                    <a:pt x="0" y="27812"/>
                  </a:lnTo>
                  <a:lnTo>
                    <a:pt x="9143" y="27812"/>
                  </a:lnTo>
                  <a:lnTo>
                    <a:pt x="4571" y="0"/>
                  </a:lnTo>
                  <a:close/>
                </a:path>
              </a:pathLst>
            </a:custGeom>
            <a:solidFill>
              <a:srgbClr val="000000"/>
            </a:solidFill>
          </p:spPr>
          <p:txBody>
            <a:bodyPr wrap="square" lIns="0" tIns="0" rIns="0" bIns="0" rtlCol="0"/>
            <a:lstStyle/>
            <a:p>
              <a:endParaRPr sz="1227"/>
            </a:p>
          </p:txBody>
        </p:sp>
        <p:sp>
          <p:nvSpPr>
            <p:cNvPr id="5278" name="object 5278"/>
            <p:cNvSpPr/>
            <p:nvPr/>
          </p:nvSpPr>
          <p:spPr>
            <a:xfrm>
              <a:off x="11991593" y="7690866"/>
              <a:ext cx="9525" cy="27940"/>
            </a:xfrm>
            <a:custGeom>
              <a:avLst/>
              <a:gdLst/>
              <a:ahLst/>
              <a:cxnLst/>
              <a:rect l="l" t="t" r="r" b="b"/>
              <a:pathLst>
                <a:path w="9525" h="27940">
                  <a:moveTo>
                    <a:pt x="0" y="27812"/>
                  </a:moveTo>
                  <a:lnTo>
                    <a:pt x="9143" y="27812"/>
                  </a:lnTo>
                  <a:lnTo>
                    <a:pt x="4571" y="0"/>
                  </a:lnTo>
                  <a:lnTo>
                    <a:pt x="0" y="27812"/>
                  </a:lnTo>
                  <a:close/>
                </a:path>
              </a:pathLst>
            </a:custGeom>
            <a:ln w="3175">
              <a:solidFill>
                <a:srgbClr val="000000"/>
              </a:solidFill>
            </a:ln>
          </p:spPr>
          <p:txBody>
            <a:bodyPr wrap="square" lIns="0" tIns="0" rIns="0" bIns="0" rtlCol="0"/>
            <a:lstStyle/>
            <a:p>
              <a:endParaRPr sz="1227"/>
            </a:p>
          </p:txBody>
        </p:sp>
      </p:grpSp>
      <p:sp>
        <p:nvSpPr>
          <p:cNvPr id="5279" name="object 5279"/>
          <p:cNvSpPr txBox="1"/>
          <p:nvPr/>
        </p:nvSpPr>
        <p:spPr>
          <a:xfrm>
            <a:off x="8705936" y="5300841"/>
            <a:ext cx="313892" cy="104568"/>
          </a:xfrm>
          <a:prstGeom prst="rect">
            <a:avLst/>
          </a:prstGeom>
        </p:spPr>
        <p:txBody>
          <a:bodyPr vert="horz" wrap="square" lIns="0" tIns="9958" rIns="0" bIns="0" rtlCol="0">
            <a:spAutoFit/>
          </a:bodyPr>
          <a:lstStyle/>
          <a:p>
            <a:pPr marL="25977">
              <a:spcBef>
                <a:spcPts val="78"/>
              </a:spcBef>
            </a:pPr>
            <a:r>
              <a:rPr sz="614" dirty="0">
                <a:solidFill>
                  <a:srgbClr val="BFBFBF"/>
                </a:solidFill>
                <a:latin typeface="Arial"/>
                <a:cs typeface="Arial"/>
              </a:rPr>
              <a:t>EXIT</a:t>
            </a:r>
            <a:r>
              <a:rPr sz="614" spc="235" dirty="0">
                <a:solidFill>
                  <a:srgbClr val="BFBFBF"/>
                </a:solidFill>
                <a:latin typeface="Arial"/>
                <a:cs typeface="Arial"/>
              </a:rPr>
              <a:t> </a:t>
            </a:r>
            <a:r>
              <a:rPr sz="562" spc="-25" baseline="45454" dirty="0">
                <a:latin typeface="Arial"/>
                <a:cs typeface="Arial"/>
              </a:rPr>
              <a:t>8'</a:t>
            </a:r>
            <a:endParaRPr sz="562" baseline="45454">
              <a:latin typeface="Arial"/>
              <a:cs typeface="Arial"/>
            </a:endParaRPr>
          </a:p>
        </p:txBody>
      </p:sp>
      <p:sp>
        <p:nvSpPr>
          <p:cNvPr id="5280" name="object 5280"/>
          <p:cNvSpPr/>
          <p:nvPr/>
        </p:nvSpPr>
        <p:spPr>
          <a:xfrm>
            <a:off x="2905211" y="5262736"/>
            <a:ext cx="0" cy="67108"/>
          </a:xfrm>
          <a:custGeom>
            <a:avLst/>
            <a:gdLst/>
            <a:ahLst/>
            <a:cxnLst/>
            <a:rect l="l" t="t" r="r" b="b"/>
            <a:pathLst>
              <a:path h="98425">
                <a:moveTo>
                  <a:pt x="0" y="0"/>
                </a:moveTo>
                <a:lnTo>
                  <a:pt x="0" y="97916"/>
                </a:lnTo>
              </a:path>
            </a:pathLst>
          </a:custGeom>
          <a:ln w="3175">
            <a:solidFill>
              <a:srgbClr val="000000"/>
            </a:solidFill>
          </a:ln>
        </p:spPr>
        <p:txBody>
          <a:bodyPr wrap="square" lIns="0" tIns="0" rIns="0" bIns="0" rtlCol="0"/>
          <a:lstStyle/>
          <a:p>
            <a:endParaRPr sz="1227"/>
          </a:p>
        </p:txBody>
      </p:sp>
      <p:sp>
        <p:nvSpPr>
          <p:cNvPr id="5281" name="object 5281"/>
          <p:cNvSpPr/>
          <p:nvPr/>
        </p:nvSpPr>
        <p:spPr>
          <a:xfrm>
            <a:off x="2905211" y="5375477"/>
            <a:ext cx="0" cy="67108"/>
          </a:xfrm>
          <a:custGeom>
            <a:avLst/>
            <a:gdLst/>
            <a:ahLst/>
            <a:cxnLst/>
            <a:rect l="l" t="t" r="r" b="b"/>
            <a:pathLst>
              <a:path h="98425">
                <a:moveTo>
                  <a:pt x="0" y="97916"/>
                </a:moveTo>
                <a:lnTo>
                  <a:pt x="0" y="0"/>
                </a:lnTo>
              </a:path>
            </a:pathLst>
          </a:custGeom>
          <a:ln w="3175">
            <a:solidFill>
              <a:srgbClr val="000000"/>
            </a:solidFill>
          </a:ln>
        </p:spPr>
        <p:txBody>
          <a:bodyPr wrap="square" lIns="0" tIns="0" rIns="0" bIns="0" rtlCol="0"/>
          <a:lstStyle/>
          <a:p>
            <a:endParaRPr sz="1227"/>
          </a:p>
        </p:txBody>
      </p:sp>
      <p:grpSp>
        <p:nvGrpSpPr>
          <p:cNvPr id="5282" name="object 5282"/>
          <p:cNvGrpSpPr/>
          <p:nvPr/>
        </p:nvGrpSpPr>
        <p:grpSpPr>
          <a:xfrm>
            <a:off x="1657523" y="5177530"/>
            <a:ext cx="6713393" cy="284018"/>
            <a:chOff x="1262633" y="7593710"/>
            <a:chExt cx="9846310" cy="416559"/>
          </a:xfrm>
        </p:grpSpPr>
        <p:sp>
          <p:nvSpPr>
            <p:cNvPr id="5283" name="object 5283"/>
            <p:cNvSpPr/>
            <p:nvPr/>
          </p:nvSpPr>
          <p:spPr>
            <a:xfrm>
              <a:off x="3076194" y="7690865"/>
              <a:ext cx="26670" cy="0"/>
            </a:xfrm>
            <a:custGeom>
              <a:avLst/>
              <a:gdLst/>
              <a:ahLst/>
              <a:cxnLst/>
              <a:rect l="l" t="t" r="r" b="b"/>
              <a:pathLst>
                <a:path w="26669">
                  <a:moveTo>
                    <a:pt x="26669" y="0"/>
                  </a:moveTo>
                  <a:lnTo>
                    <a:pt x="0" y="0"/>
                  </a:lnTo>
                </a:path>
              </a:pathLst>
            </a:custGeom>
            <a:ln w="3175">
              <a:solidFill>
                <a:srgbClr val="000000"/>
              </a:solidFill>
            </a:ln>
          </p:spPr>
          <p:txBody>
            <a:bodyPr wrap="square" lIns="0" tIns="0" rIns="0" bIns="0" rtlCol="0"/>
            <a:lstStyle/>
            <a:p>
              <a:endParaRPr sz="1227"/>
            </a:p>
          </p:txBody>
        </p:sp>
        <p:sp>
          <p:nvSpPr>
            <p:cNvPr id="5284" name="object 5284"/>
            <p:cNvSpPr/>
            <p:nvPr/>
          </p:nvSpPr>
          <p:spPr>
            <a:xfrm>
              <a:off x="3076194" y="8009762"/>
              <a:ext cx="26670" cy="0"/>
            </a:xfrm>
            <a:custGeom>
              <a:avLst/>
              <a:gdLst/>
              <a:ahLst/>
              <a:cxnLst/>
              <a:rect l="l" t="t" r="r" b="b"/>
              <a:pathLst>
                <a:path w="26669">
                  <a:moveTo>
                    <a:pt x="26669" y="0"/>
                  </a:moveTo>
                  <a:lnTo>
                    <a:pt x="0" y="0"/>
                  </a:lnTo>
                </a:path>
              </a:pathLst>
            </a:custGeom>
            <a:ln w="3175">
              <a:solidFill>
                <a:srgbClr val="000000"/>
              </a:solidFill>
            </a:ln>
          </p:spPr>
          <p:txBody>
            <a:bodyPr wrap="square" lIns="0" tIns="0" rIns="0" bIns="0" rtlCol="0"/>
            <a:lstStyle/>
            <a:p>
              <a:endParaRPr sz="1227"/>
            </a:p>
          </p:txBody>
        </p:sp>
        <p:sp>
          <p:nvSpPr>
            <p:cNvPr id="5285" name="object 5285"/>
            <p:cNvSpPr/>
            <p:nvPr/>
          </p:nvSpPr>
          <p:spPr>
            <a:xfrm>
              <a:off x="3088004" y="7690865"/>
              <a:ext cx="9525" cy="27940"/>
            </a:xfrm>
            <a:custGeom>
              <a:avLst/>
              <a:gdLst/>
              <a:ahLst/>
              <a:cxnLst/>
              <a:rect l="l" t="t" r="r" b="b"/>
              <a:pathLst>
                <a:path w="9525" h="27940">
                  <a:moveTo>
                    <a:pt x="4571" y="0"/>
                  </a:moveTo>
                  <a:lnTo>
                    <a:pt x="0" y="27812"/>
                  </a:lnTo>
                  <a:lnTo>
                    <a:pt x="9524" y="27812"/>
                  </a:lnTo>
                  <a:lnTo>
                    <a:pt x="4571" y="0"/>
                  </a:lnTo>
                  <a:close/>
                </a:path>
              </a:pathLst>
            </a:custGeom>
            <a:solidFill>
              <a:srgbClr val="000000"/>
            </a:solidFill>
          </p:spPr>
          <p:txBody>
            <a:bodyPr wrap="square" lIns="0" tIns="0" rIns="0" bIns="0" rtlCol="0"/>
            <a:lstStyle/>
            <a:p>
              <a:endParaRPr sz="1227"/>
            </a:p>
          </p:txBody>
        </p:sp>
        <p:sp>
          <p:nvSpPr>
            <p:cNvPr id="5286" name="object 5286"/>
            <p:cNvSpPr/>
            <p:nvPr/>
          </p:nvSpPr>
          <p:spPr>
            <a:xfrm>
              <a:off x="3088004" y="7690865"/>
              <a:ext cx="9525" cy="27940"/>
            </a:xfrm>
            <a:custGeom>
              <a:avLst/>
              <a:gdLst/>
              <a:ahLst/>
              <a:cxnLst/>
              <a:rect l="l" t="t" r="r" b="b"/>
              <a:pathLst>
                <a:path w="9525" h="27940">
                  <a:moveTo>
                    <a:pt x="0" y="27812"/>
                  </a:moveTo>
                  <a:lnTo>
                    <a:pt x="9524" y="27812"/>
                  </a:lnTo>
                  <a:lnTo>
                    <a:pt x="4571" y="0"/>
                  </a:lnTo>
                  <a:lnTo>
                    <a:pt x="0" y="27812"/>
                  </a:lnTo>
                  <a:close/>
                </a:path>
              </a:pathLst>
            </a:custGeom>
            <a:ln w="3175">
              <a:solidFill>
                <a:srgbClr val="000000"/>
              </a:solidFill>
            </a:ln>
          </p:spPr>
          <p:txBody>
            <a:bodyPr wrap="square" lIns="0" tIns="0" rIns="0" bIns="0" rtlCol="0"/>
            <a:lstStyle/>
            <a:p>
              <a:endParaRPr sz="1227"/>
            </a:p>
          </p:txBody>
        </p:sp>
        <p:sp>
          <p:nvSpPr>
            <p:cNvPr id="5287" name="object 5287"/>
            <p:cNvSpPr/>
            <p:nvPr/>
          </p:nvSpPr>
          <p:spPr>
            <a:xfrm>
              <a:off x="3088004" y="7981949"/>
              <a:ext cx="9525" cy="27940"/>
            </a:xfrm>
            <a:custGeom>
              <a:avLst/>
              <a:gdLst/>
              <a:ahLst/>
              <a:cxnLst/>
              <a:rect l="l" t="t" r="r" b="b"/>
              <a:pathLst>
                <a:path w="9525" h="27940">
                  <a:moveTo>
                    <a:pt x="9524" y="0"/>
                  </a:moveTo>
                  <a:lnTo>
                    <a:pt x="0" y="0"/>
                  </a:lnTo>
                  <a:lnTo>
                    <a:pt x="4571" y="27812"/>
                  </a:lnTo>
                  <a:lnTo>
                    <a:pt x="9524" y="0"/>
                  </a:lnTo>
                  <a:close/>
                </a:path>
              </a:pathLst>
            </a:custGeom>
            <a:solidFill>
              <a:srgbClr val="000000"/>
            </a:solidFill>
          </p:spPr>
          <p:txBody>
            <a:bodyPr wrap="square" lIns="0" tIns="0" rIns="0" bIns="0" rtlCol="0"/>
            <a:lstStyle/>
            <a:p>
              <a:endParaRPr sz="1227"/>
            </a:p>
          </p:txBody>
        </p:sp>
        <p:sp>
          <p:nvSpPr>
            <p:cNvPr id="5288" name="object 5288"/>
            <p:cNvSpPr/>
            <p:nvPr/>
          </p:nvSpPr>
          <p:spPr>
            <a:xfrm>
              <a:off x="3088004" y="7981949"/>
              <a:ext cx="9525" cy="27940"/>
            </a:xfrm>
            <a:custGeom>
              <a:avLst/>
              <a:gdLst/>
              <a:ahLst/>
              <a:cxnLst/>
              <a:rect l="l" t="t" r="r" b="b"/>
              <a:pathLst>
                <a:path w="9525" h="27940">
                  <a:moveTo>
                    <a:pt x="0" y="0"/>
                  </a:moveTo>
                  <a:lnTo>
                    <a:pt x="9524" y="0"/>
                  </a:lnTo>
                  <a:lnTo>
                    <a:pt x="4571" y="27812"/>
                  </a:lnTo>
                  <a:lnTo>
                    <a:pt x="0" y="0"/>
                  </a:lnTo>
                  <a:close/>
                </a:path>
              </a:pathLst>
            </a:custGeom>
            <a:ln w="3175">
              <a:solidFill>
                <a:srgbClr val="000000"/>
              </a:solidFill>
            </a:ln>
          </p:spPr>
          <p:txBody>
            <a:bodyPr wrap="square" lIns="0" tIns="0" rIns="0" bIns="0" rtlCol="0"/>
            <a:lstStyle/>
            <a:p>
              <a:endParaRPr sz="1227"/>
            </a:p>
          </p:txBody>
        </p:sp>
        <p:sp>
          <p:nvSpPr>
            <p:cNvPr id="5289" name="object 5289"/>
            <p:cNvSpPr/>
            <p:nvPr/>
          </p:nvSpPr>
          <p:spPr>
            <a:xfrm>
              <a:off x="11099291" y="7690865"/>
              <a:ext cx="9525" cy="27940"/>
            </a:xfrm>
            <a:custGeom>
              <a:avLst/>
              <a:gdLst/>
              <a:ahLst/>
              <a:cxnLst/>
              <a:rect l="l" t="t" r="r" b="b"/>
              <a:pathLst>
                <a:path w="9525" h="27940">
                  <a:moveTo>
                    <a:pt x="4952" y="0"/>
                  </a:moveTo>
                  <a:lnTo>
                    <a:pt x="0" y="27812"/>
                  </a:lnTo>
                  <a:lnTo>
                    <a:pt x="9524" y="27812"/>
                  </a:lnTo>
                  <a:lnTo>
                    <a:pt x="4952" y="0"/>
                  </a:lnTo>
                  <a:close/>
                </a:path>
              </a:pathLst>
            </a:custGeom>
            <a:solidFill>
              <a:srgbClr val="000000"/>
            </a:solidFill>
          </p:spPr>
          <p:txBody>
            <a:bodyPr wrap="square" lIns="0" tIns="0" rIns="0" bIns="0" rtlCol="0"/>
            <a:lstStyle/>
            <a:p>
              <a:endParaRPr sz="1227"/>
            </a:p>
          </p:txBody>
        </p:sp>
        <p:sp>
          <p:nvSpPr>
            <p:cNvPr id="5290" name="object 5290"/>
            <p:cNvSpPr/>
            <p:nvPr/>
          </p:nvSpPr>
          <p:spPr>
            <a:xfrm>
              <a:off x="11099291" y="7690865"/>
              <a:ext cx="9525" cy="27940"/>
            </a:xfrm>
            <a:custGeom>
              <a:avLst/>
              <a:gdLst/>
              <a:ahLst/>
              <a:cxnLst/>
              <a:rect l="l" t="t" r="r" b="b"/>
              <a:pathLst>
                <a:path w="9525" h="27940">
                  <a:moveTo>
                    <a:pt x="0" y="27812"/>
                  </a:moveTo>
                  <a:lnTo>
                    <a:pt x="9524" y="27812"/>
                  </a:lnTo>
                  <a:lnTo>
                    <a:pt x="4952" y="0"/>
                  </a:lnTo>
                  <a:lnTo>
                    <a:pt x="0" y="27812"/>
                  </a:lnTo>
                  <a:close/>
                </a:path>
              </a:pathLst>
            </a:custGeom>
            <a:ln w="3175">
              <a:solidFill>
                <a:srgbClr val="000000"/>
              </a:solidFill>
            </a:ln>
          </p:spPr>
          <p:txBody>
            <a:bodyPr wrap="square" lIns="0" tIns="0" rIns="0" bIns="0" rtlCol="0"/>
            <a:lstStyle/>
            <a:p>
              <a:endParaRPr sz="1227"/>
            </a:p>
          </p:txBody>
        </p:sp>
        <p:sp>
          <p:nvSpPr>
            <p:cNvPr id="5291" name="object 5291"/>
            <p:cNvSpPr/>
            <p:nvPr/>
          </p:nvSpPr>
          <p:spPr>
            <a:xfrm>
              <a:off x="11099291" y="7981949"/>
              <a:ext cx="9525" cy="27940"/>
            </a:xfrm>
            <a:custGeom>
              <a:avLst/>
              <a:gdLst/>
              <a:ahLst/>
              <a:cxnLst/>
              <a:rect l="l" t="t" r="r" b="b"/>
              <a:pathLst>
                <a:path w="9525" h="27940">
                  <a:moveTo>
                    <a:pt x="9524" y="0"/>
                  </a:moveTo>
                  <a:lnTo>
                    <a:pt x="0" y="0"/>
                  </a:lnTo>
                  <a:lnTo>
                    <a:pt x="4952" y="27812"/>
                  </a:lnTo>
                  <a:lnTo>
                    <a:pt x="9524" y="0"/>
                  </a:lnTo>
                  <a:close/>
                </a:path>
              </a:pathLst>
            </a:custGeom>
            <a:solidFill>
              <a:srgbClr val="000000"/>
            </a:solidFill>
          </p:spPr>
          <p:txBody>
            <a:bodyPr wrap="square" lIns="0" tIns="0" rIns="0" bIns="0" rtlCol="0"/>
            <a:lstStyle/>
            <a:p>
              <a:endParaRPr sz="1227"/>
            </a:p>
          </p:txBody>
        </p:sp>
        <p:sp>
          <p:nvSpPr>
            <p:cNvPr id="5292" name="object 5292"/>
            <p:cNvSpPr/>
            <p:nvPr/>
          </p:nvSpPr>
          <p:spPr>
            <a:xfrm>
              <a:off x="11099291" y="7981949"/>
              <a:ext cx="9525" cy="27940"/>
            </a:xfrm>
            <a:custGeom>
              <a:avLst/>
              <a:gdLst/>
              <a:ahLst/>
              <a:cxnLst/>
              <a:rect l="l" t="t" r="r" b="b"/>
              <a:pathLst>
                <a:path w="9525" h="27940">
                  <a:moveTo>
                    <a:pt x="0" y="0"/>
                  </a:moveTo>
                  <a:lnTo>
                    <a:pt x="9524" y="0"/>
                  </a:lnTo>
                  <a:lnTo>
                    <a:pt x="4952" y="27812"/>
                  </a:lnTo>
                  <a:lnTo>
                    <a:pt x="0" y="0"/>
                  </a:lnTo>
                  <a:close/>
                </a:path>
              </a:pathLst>
            </a:custGeom>
            <a:ln w="3175">
              <a:solidFill>
                <a:srgbClr val="000000"/>
              </a:solidFill>
            </a:ln>
          </p:spPr>
          <p:txBody>
            <a:bodyPr wrap="square" lIns="0" tIns="0" rIns="0" bIns="0" rtlCol="0"/>
            <a:lstStyle/>
            <a:p>
              <a:endParaRPr sz="1227"/>
            </a:p>
          </p:txBody>
        </p:sp>
        <p:sp>
          <p:nvSpPr>
            <p:cNvPr id="5293" name="object 5293"/>
            <p:cNvSpPr/>
            <p:nvPr/>
          </p:nvSpPr>
          <p:spPr>
            <a:xfrm>
              <a:off x="1280159" y="7876793"/>
              <a:ext cx="16510" cy="0"/>
            </a:xfrm>
            <a:custGeom>
              <a:avLst/>
              <a:gdLst/>
              <a:ahLst/>
              <a:cxnLst/>
              <a:rect l="l" t="t" r="r" b="b"/>
              <a:pathLst>
                <a:path w="16509">
                  <a:moveTo>
                    <a:pt x="0" y="0"/>
                  </a:moveTo>
                  <a:lnTo>
                    <a:pt x="16001" y="0"/>
                  </a:lnTo>
                </a:path>
              </a:pathLst>
            </a:custGeom>
            <a:ln w="3175">
              <a:solidFill>
                <a:srgbClr val="000000"/>
              </a:solidFill>
            </a:ln>
          </p:spPr>
          <p:txBody>
            <a:bodyPr wrap="square" lIns="0" tIns="0" rIns="0" bIns="0" rtlCol="0"/>
            <a:lstStyle/>
            <a:p>
              <a:endParaRPr sz="1227"/>
            </a:p>
          </p:txBody>
        </p:sp>
        <p:sp>
          <p:nvSpPr>
            <p:cNvPr id="5294" name="object 5294"/>
            <p:cNvSpPr/>
            <p:nvPr/>
          </p:nvSpPr>
          <p:spPr>
            <a:xfrm>
              <a:off x="1262633" y="7593710"/>
              <a:ext cx="10795" cy="0"/>
            </a:xfrm>
            <a:custGeom>
              <a:avLst/>
              <a:gdLst/>
              <a:ahLst/>
              <a:cxnLst/>
              <a:rect l="l" t="t" r="r" b="b"/>
              <a:pathLst>
                <a:path w="10794">
                  <a:moveTo>
                    <a:pt x="10286" y="0"/>
                  </a:moveTo>
                  <a:lnTo>
                    <a:pt x="0" y="0"/>
                  </a:lnTo>
                </a:path>
              </a:pathLst>
            </a:custGeom>
            <a:ln w="3175">
              <a:solidFill>
                <a:srgbClr val="000000"/>
              </a:solidFill>
            </a:ln>
          </p:spPr>
          <p:txBody>
            <a:bodyPr wrap="square" lIns="0" tIns="0" rIns="0" bIns="0" rtlCol="0"/>
            <a:lstStyle/>
            <a:p>
              <a:endParaRPr sz="1227"/>
            </a:p>
          </p:txBody>
        </p:sp>
        <p:sp>
          <p:nvSpPr>
            <p:cNvPr id="5295" name="object 5295"/>
            <p:cNvSpPr/>
            <p:nvPr/>
          </p:nvSpPr>
          <p:spPr>
            <a:xfrm>
              <a:off x="1274825" y="7848980"/>
              <a:ext cx="9525" cy="27940"/>
            </a:xfrm>
            <a:custGeom>
              <a:avLst/>
              <a:gdLst/>
              <a:ahLst/>
              <a:cxnLst/>
              <a:rect l="l" t="t" r="r" b="b"/>
              <a:pathLst>
                <a:path w="9525" h="27940">
                  <a:moveTo>
                    <a:pt x="9143" y="0"/>
                  </a:moveTo>
                  <a:lnTo>
                    <a:pt x="0" y="0"/>
                  </a:lnTo>
                  <a:lnTo>
                    <a:pt x="4571" y="27812"/>
                  </a:lnTo>
                  <a:lnTo>
                    <a:pt x="9143" y="0"/>
                  </a:lnTo>
                  <a:close/>
                </a:path>
              </a:pathLst>
            </a:custGeom>
            <a:solidFill>
              <a:srgbClr val="000000"/>
            </a:solidFill>
          </p:spPr>
          <p:txBody>
            <a:bodyPr wrap="square" lIns="0" tIns="0" rIns="0" bIns="0" rtlCol="0"/>
            <a:lstStyle/>
            <a:p>
              <a:endParaRPr sz="1227"/>
            </a:p>
          </p:txBody>
        </p:sp>
        <p:sp>
          <p:nvSpPr>
            <p:cNvPr id="5296" name="object 5296"/>
            <p:cNvSpPr/>
            <p:nvPr/>
          </p:nvSpPr>
          <p:spPr>
            <a:xfrm>
              <a:off x="1274825" y="7848980"/>
              <a:ext cx="9525" cy="27940"/>
            </a:xfrm>
            <a:custGeom>
              <a:avLst/>
              <a:gdLst/>
              <a:ahLst/>
              <a:cxnLst/>
              <a:rect l="l" t="t" r="r" b="b"/>
              <a:pathLst>
                <a:path w="9525" h="27940">
                  <a:moveTo>
                    <a:pt x="0" y="0"/>
                  </a:moveTo>
                  <a:lnTo>
                    <a:pt x="9143" y="0"/>
                  </a:lnTo>
                  <a:lnTo>
                    <a:pt x="4571" y="27812"/>
                  </a:lnTo>
                  <a:lnTo>
                    <a:pt x="0" y="0"/>
                  </a:lnTo>
                  <a:close/>
                </a:path>
              </a:pathLst>
            </a:custGeom>
            <a:ln w="3175">
              <a:solidFill>
                <a:srgbClr val="000000"/>
              </a:solidFill>
            </a:ln>
          </p:spPr>
          <p:txBody>
            <a:bodyPr wrap="square" lIns="0" tIns="0" rIns="0" bIns="0" rtlCol="0"/>
            <a:lstStyle/>
            <a:p>
              <a:endParaRPr sz="1227"/>
            </a:p>
          </p:txBody>
        </p:sp>
        <p:sp>
          <p:nvSpPr>
            <p:cNvPr id="5297" name="object 5297"/>
            <p:cNvSpPr/>
            <p:nvPr/>
          </p:nvSpPr>
          <p:spPr>
            <a:xfrm>
              <a:off x="1274825" y="7593710"/>
              <a:ext cx="9525" cy="27940"/>
            </a:xfrm>
            <a:custGeom>
              <a:avLst/>
              <a:gdLst/>
              <a:ahLst/>
              <a:cxnLst/>
              <a:rect l="l" t="t" r="r" b="b"/>
              <a:pathLst>
                <a:path w="9525" h="27940">
                  <a:moveTo>
                    <a:pt x="4571" y="0"/>
                  </a:moveTo>
                  <a:lnTo>
                    <a:pt x="0" y="27812"/>
                  </a:lnTo>
                  <a:lnTo>
                    <a:pt x="9143" y="27812"/>
                  </a:lnTo>
                  <a:lnTo>
                    <a:pt x="4571" y="0"/>
                  </a:lnTo>
                  <a:close/>
                </a:path>
              </a:pathLst>
            </a:custGeom>
            <a:solidFill>
              <a:srgbClr val="000000"/>
            </a:solidFill>
          </p:spPr>
          <p:txBody>
            <a:bodyPr wrap="square" lIns="0" tIns="0" rIns="0" bIns="0" rtlCol="0"/>
            <a:lstStyle/>
            <a:p>
              <a:endParaRPr sz="1227"/>
            </a:p>
          </p:txBody>
        </p:sp>
        <p:sp>
          <p:nvSpPr>
            <p:cNvPr id="5298" name="object 5298"/>
            <p:cNvSpPr/>
            <p:nvPr/>
          </p:nvSpPr>
          <p:spPr>
            <a:xfrm>
              <a:off x="1274825" y="7593710"/>
              <a:ext cx="9525" cy="27940"/>
            </a:xfrm>
            <a:custGeom>
              <a:avLst/>
              <a:gdLst/>
              <a:ahLst/>
              <a:cxnLst/>
              <a:rect l="l" t="t" r="r" b="b"/>
              <a:pathLst>
                <a:path w="9525" h="27940">
                  <a:moveTo>
                    <a:pt x="0" y="27812"/>
                  </a:moveTo>
                  <a:lnTo>
                    <a:pt x="9143" y="27812"/>
                  </a:lnTo>
                  <a:lnTo>
                    <a:pt x="4571" y="0"/>
                  </a:lnTo>
                  <a:lnTo>
                    <a:pt x="0" y="27812"/>
                  </a:lnTo>
                  <a:close/>
                </a:path>
              </a:pathLst>
            </a:custGeom>
            <a:ln w="3175">
              <a:solidFill>
                <a:srgbClr val="000000"/>
              </a:solidFill>
            </a:ln>
          </p:spPr>
          <p:txBody>
            <a:bodyPr wrap="square" lIns="0" tIns="0" rIns="0" bIns="0" rtlCol="0"/>
            <a:lstStyle/>
            <a:p>
              <a:endParaRPr sz="1227"/>
            </a:p>
          </p:txBody>
        </p:sp>
      </p:grpSp>
      <p:sp>
        <p:nvSpPr>
          <p:cNvPr id="5299" name="object 5299"/>
          <p:cNvSpPr txBox="1"/>
          <p:nvPr/>
        </p:nvSpPr>
        <p:spPr>
          <a:xfrm>
            <a:off x="2849534" y="5313048"/>
            <a:ext cx="112135" cy="66014"/>
          </a:xfrm>
          <a:prstGeom prst="rect">
            <a:avLst/>
          </a:prstGeom>
        </p:spPr>
        <p:txBody>
          <a:bodyPr vert="horz" wrap="square" lIns="0" tIns="8226" rIns="0" bIns="0" rtlCol="0">
            <a:spAutoFit/>
          </a:bodyPr>
          <a:lstStyle/>
          <a:p>
            <a:pPr marL="8659">
              <a:spcBef>
                <a:spcPts val="65"/>
              </a:spcBef>
            </a:pPr>
            <a:r>
              <a:rPr sz="375" dirty="0">
                <a:latin typeface="Arial"/>
                <a:cs typeface="Arial"/>
              </a:rPr>
              <a:t>9'-</a:t>
            </a:r>
            <a:r>
              <a:rPr sz="375" spc="-17" dirty="0">
                <a:latin typeface="Arial"/>
                <a:cs typeface="Arial"/>
              </a:rPr>
              <a:t>7"</a:t>
            </a:r>
            <a:endParaRPr sz="375">
              <a:latin typeface="Arial"/>
              <a:cs typeface="Arial"/>
            </a:endParaRPr>
          </a:p>
        </p:txBody>
      </p:sp>
      <p:sp>
        <p:nvSpPr>
          <p:cNvPr id="5300" name="object 5300"/>
          <p:cNvSpPr/>
          <p:nvPr/>
        </p:nvSpPr>
        <p:spPr>
          <a:xfrm>
            <a:off x="8367712" y="5262736"/>
            <a:ext cx="0" cy="67108"/>
          </a:xfrm>
          <a:custGeom>
            <a:avLst/>
            <a:gdLst/>
            <a:ahLst/>
            <a:cxnLst/>
            <a:rect l="l" t="t" r="r" b="b"/>
            <a:pathLst>
              <a:path h="98425">
                <a:moveTo>
                  <a:pt x="0" y="0"/>
                </a:moveTo>
                <a:lnTo>
                  <a:pt x="0" y="97916"/>
                </a:lnTo>
              </a:path>
            </a:pathLst>
          </a:custGeom>
          <a:ln w="3175">
            <a:solidFill>
              <a:srgbClr val="000000"/>
            </a:solidFill>
          </a:ln>
        </p:spPr>
        <p:txBody>
          <a:bodyPr wrap="square" lIns="0" tIns="0" rIns="0" bIns="0" rtlCol="0"/>
          <a:lstStyle/>
          <a:p>
            <a:endParaRPr sz="1227"/>
          </a:p>
        </p:txBody>
      </p:sp>
      <p:sp>
        <p:nvSpPr>
          <p:cNvPr id="5301" name="object 5301"/>
          <p:cNvSpPr/>
          <p:nvPr/>
        </p:nvSpPr>
        <p:spPr>
          <a:xfrm>
            <a:off x="8367712" y="5375477"/>
            <a:ext cx="0" cy="67108"/>
          </a:xfrm>
          <a:custGeom>
            <a:avLst/>
            <a:gdLst/>
            <a:ahLst/>
            <a:cxnLst/>
            <a:rect l="l" t="t" r="r" b="b"/>
            <a:pathLst>
              <a:path h="98425">
                <a:moveTo>
                  <a:pt x="0" y="97916"/>
                </a:moveTo>
                <a:lnTo>
                  <a:pt x="0" y="0"/>
                </a:lnTo>
              </a:path>
            </a:pathLst>
          </a:custGeom>
          <a:ln w="3175">
            <a:solidFill>
              <a:srgbClr val="000000"/>
            </a:solidFill>
          </a:ln>
        </p:spPr>
        <p:txBody>
          <a:bodyPr wrap="square" lIns="0" tIns="0" rIns="0" bIns="0" rtlCol="0"/>
          <a:lstStyle/>
          <a:p>
            <a:endParaRPr sz="1227"/>
          </a:p>
        </p:txBody>
      </p:sp>
      <p:sp>
        <p:nvSpPr>
          <p:cNvPr id="5302" name="object 5302"/>
          <p:cNvSpPr txBox="1"/>
          <p:nvPr/>
        </p:nvSpPr>
        <p:spPr>
          <a:xfrm>
            <a:off x="8311775" y="5313048"/>
            <a:ext cx="112135" cy="66014"/>
          </a:xfrm>
          <a:prstGeom prst="rect">
            <a:avLst/>
          </a:prstGeom>
        </p:spPr>
        <p:txBody>
          <a:bodyPr vert="horz" wrap="square" lIns="0" tIns="8226" rIns="0" bIns="0" rtlCol="0">
            <a:spAutoFit/>
          </a:bodyPr>
          <a:lstStyle/>
          <a:p>
            <a:pPr marL="8659">
              <a:spcBef>
                <a:spcPts val="65"/>
              </a:spcBef>
            </a:pPr>
            <a:r>
              <a:rPr sz="375" dirty="0">
                <a:latin typeface="Arial"/>
                <a:cs typeface="Arial"/>
              </a:rPr>
              <a:t>9'-</a:t>
            </a:r>
            <a:r>
              <a:rPr sz="375" spc="-17" dirty="0">
                <a:latin typeface="Arial"/>
                <a:cs typeface="Arial"/>
              </a:rPr>
              <a:t>7"</a:t>
            </a:r>
            <a:endParaRPr sz="375">
              <a:latin typeface="Arial"/>
              <a:cs typeface="Arial"/>
            </a:endParaRPr>
          </a:p>
        </p:txBody>
      </p:sp>
      <p:sp>
        <p:nvSpPr>
          <p:cNvPr id="5303" name="object 5303"/>
          <p:cNvSpPr/>
          <p:nvPr/>
        </p:nvSpPr>
        <p:spPr>
          <a:xfrm>
            <a:off x="1668953" y="5297025"/>
            <a:ext cx="0" cy="54552"/>
          </a:xfrm>
          <a:custGeom>
            <a:avLst/>
            <a:gdLst/>
            <a:ahLst/>
            <a:cxnLst/>
            <a:rect l="l" t="t" r="r" b="b"/>
            <a:pathLst>
              <a:path h="80009">
                <a:moveTo>
                  <a:pt x="0" y="80009"/>
                </a:moveTo>
                <a:lnTo>
                  <a:pt x="0" y="0"/>
                </a:lnTo>
              </a:path>
            </a:pathLst>
          </a:custGeom>
          <a:ln w="3175">
            <a:solidFill>
              <a:srgbClr val="000000"/>
            </a:solidFill>
          </a:ln>
        </p:spPr>
        <p:txBody>
          <a:bodyPr wrap="square" lIns="0" tIns="0" rIns="0" bIns="0" rtlCol="0"/>
          <a:lstStyle/>
          <a:p>
            <a:endParaRPr sz="1227"/>
          </a:p>
        </p:txBody>
      </p:sp>
      <p:sp>
        <p:nvSpPr>
          <p:cNvPr id="5304" name="object 5304"/>
          <p:cNvSpPr/>
          <p:nvPr/>
        </p:nvSpPr>
        <p:spPr>
          <a:xfrm>
            <a:off x="1668953" y="5196493"/>
            <a:ext cx="0" cy="54552"/>
          </a:xfrm>
          <a:custGeom>
            <a:avLst/>
            <a:gdLst/>
            <a:ahLst/>
            <a:cxnLst/>
            <a:rect l="l" t="t" r="r" b="b"/>
            <a:pathLst>
              <a:path h="80009">
                <a:moveTo>
                  <a:pt x="0" y="0"/>
                </a:moveTo>
                <a:lnTo>
                  <a:pt x="0" y="80009"/>
                </a:lnTo>
              </a:path>
            </a:pathLst>
          </a:custGeom>
          <a:ln w="3175">
            <a:solidFill>
              <a:srgbClr val="000000"/>
            </a:solidFill>
          </a:ln>
        </p:spPr>
        <p:txBody>
          <a:bodyPr wrap="square" lIns="0" tIns="0" rIns="0" bIns="0" rtlCol="0"/>
          <a:lstStyle/>
          <a:p>
            <a:endParaRPr sz="1227"/>
          </a:p>
        </p:txBody>
      </p:sp>
      <p:sp>
        <p:nvSpPr>
          <p:cNvPr id="5305" name="object 5305"/>
          <p:cNvSpPr txBox="1"/>
          <p:nvPr/>
        </p:nvSpPr>
        <p:spPr>
          <a:xfrm>
            <a:off x="1613015" y="5234597"/>
            <a:ext cx="112135" cy="66014"/>
          </a:xfrm>
          <a:prstGeom prst="rect">
            <a:avLst/>
          </a:prstGeom>
        </p:spPr>
        <p:txBody>
          <a:bodyPr vert="horz" wrap="square" lIns="0" tIns="8226" rIns="0" bIns="0" rtlCol="0">
            <a:spAutoFit/>
          </a:bodyPr>
          <a:lstStyle/>
          <a:p>
            <a:pPr marL="8659">
              <a:spcBef>
                <a:spcPts val="65"/>
              </a:spcBef>
            </a:pPr>
            <a:r>
              <a:rPr sz="375" dirty="0">
                <a:latin typeface="Arial"/>
                <a:cs typeface="Arial"/>
              </a:rPr>
              <a:t>8'-</a:t>
            </a:r>
            <a:r>
              <a:rPr sz="375" spc="-17" dirty="0">
                <a:latin typeface="Arial"/>
                <a:cs typeface="Arial"/>
              </a:rPr>
              <a:t>6"</a:t>
            </a:r>
            <a:endParaRPr sz="375">
              <a:latin typeface="Arial"/>
              <a:cs typeface="Arial"/>
            </a:endParaRPr>
          </a:p>
        </p:txBody>
      </p:sp>
      <p:graphicFrame>
        <p:nvGraphicFramePr>
          <p:cNvPr id="5306" name="object 5306"/>
          <p:cNvGraphicFramePr>
            <a:graphicFrameLocks noGrp="1"/>
          </p:cNvGraphicFramePr>
          <p:nvPr/>
        </p:nvGraphicFramePr>
        <p:xfrm>
          <a:off x="1448926" y="2455372"/>
          <a:ext cx="226868" cy="1240935"/>
        </p:xfrm>
        <a:graphic>
          <a:graphicData uri="http://schemas.openxmlformats.org/drawingml/2006/table">
            <a:tbl>
              <a:tblPr firstRow="1" bandRow="1">
                <a:tableStyleId>{2D5ABB26-0587-4C30-8999-92F81FD0307C}</a:tableStyleId>
              </a:tblPr>
              <a:tblGrid>
                <a:gridCol w="226868">
                  <a:extLst>
                    <a:ext uri="{9D8B030D-6E8A-4147-A177-3AD203B41FA5}">
                      <a16:colId xmlns:a16="http://schemas.microsoft.com/office/drawing/2014/main" val="20000"/>
                    </a:ext>
                  </a:extLst>
                </a:gridCol>
              </a:tblGrid>
              <a:tr h="226868">
                <a:tc>
                  <a:txBody>
                    <a:bodyPr/>
                    <a:lstStyle/>
                    <a:p>
                      <a:pPr>
                        <a:lnSpc>
                          <a:spcPct val="100000"/>
                        </a:lnSpc>
                        <a:spcBef>
                          <a:spcPts val="509"/>
                        </a:spcBef>
                      </a:pPr>
                      <a:endParaRPr sz="600">
                        <a:latin typeface="Times New Roman"/>
                        <a:cs typeface="Times New Roman"/>
                      </a:endParaRPr>
                    </a:p>
                    <a:p>
                      <a:pPr marL="21590">
                        <a:lnSpc>
                          <a:spcPts val="975"/>
                        </a:lnSpc>
                      </a:pPr>
                      <a:r>
                        <a:rPr sz="600" spc="-25" dirty="0">
                          <a:latin typeface="Arial"/>
                          <a:cs typeface="Arial"/>
                        </a:rPr>
                        <a:t>128</a:t>
                      </a:r>
                      <a:endParaRPr sz="600">
                        <a:latin typeface="Arial"/>
                        <a:cs typeface="Arial"/>
                      </a:endParaRPr>
                    </a:p>
                  </a:txBody>
                  <a:tcPr marL="0" marR="0" marT="44161"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00"/>
                  </a:ext>
                </a:extLst>
              </a:tr>
              <a:tr h="226435">
                <a:tc>
                  <a:txBody>
                    <a:bodyPr/>
                    <a:lstStyle/>
                    <a:p>
                      <a:pPr>
                        <a:lnSpc>
                          <a:spcPct val="100000"/>
                        </a:lnSpc>
                        <a:spcBef>
                          <a:spcPts val="509"/>
                        </a:spcBef>
                      </a:pPr>
                      <a:endParaRPr sz="600">
                        <a:latin typeface="Times New Roman"/>
                        <a:cs typeface="Times New Roman"/>
                      </a:endParaRPr>
                    </a:p>
                    <a:p>
                      <a:pPr marL="21590">
                        <a:lnSpc>
                          <a:spcPts val="975"/>
                        </a:lnSpc>
                      </a:pPr>
                      <a:r>
                        <a:rPr sz="600" spc="-25" dirty="0">
                          <a:latin typeface="Arial"/>
                          <a:cs typeface="Arial"/>
                        </a:rPr>
                        <a:t>122</a:t>
                      </a:r>
                      <a:endParaRPr sz="600">
                        <a:latin typeface="Arial"/>
                        <a:cs typeface="Arial"/>
                      </a:endParaRPr>
                    </a:p>
                  </a:txBody>
                  <a:tcPr marL="0" marR="0" marT="44161"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01"/>
                  </a:ext>
                </a:extLst>
              </a:tr>
              <a:tr h="226435">
                <a:tc>
                  <a:txBody>
                    <a:bodyPr/>
                    <a:lstStyle/>
                    <a:p>
                      <a:pPr>
                        <a:lnSpc>
                          <a:spcPct val="100000"/>
                        </a:lnSpc>
                        <a:spcBef>
                          <a:spcPts val="509"/>
                        </a:spcBef>
                      </a:pPr>
                      <a:endParaRPr sz="600">
                        <a:latin typeface="Times New Roman"/>
                        <a:cs typeface="Times New Roman"/>
                      </a:endParaRPr>
                    </a:p>
                    <a:p>
                      <a:pPr marL="21590">
                        <a:lnSpc>
                          <a:spcPts val="975"/>
                        </a:lnSpc>
                      </a:pPr>
                      <a:r>
                        <a:rPr sz="600" spc="-25" dirty="0">
                          <a:latin typeface="Arial"/>
                          <a:cs typeface="Arial"/>
                        </a:rPr>
                        <a:t>120</a:t>
                      </a:r>
                      <a:endParaRPr sz="600">
                        <a:latin typeface="Arial"/>
                        <a:cs typeface="Arial"/>
                      </a:endParaRPr>
                    </a:p>
                  </a:txBody>
                  <a:tcPr marL="0" marR="0" marT="44161"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02"/>
                  </a:ext>
                </a:extLst>
              </a:tr>
              <a:tr h="226435">
                <a:tc>
                  <a:txBody>
                    <a:bodyPr/>
                    <a:lstStyle/>
                    <a:p>
                      <a:pPr>
                        <a:lnSpc>
                          <a:spcPct val="100000"/>
                        </a:lnSpc>
                        <a:spcBef>
                          <a:spcPts val="509"/>
                        </a:spcBef>
                      </a:pPr>
                      <a:endParaRPr sz="600">
                        <a:latin typeface="Times New Roman"/>
                        <a:cs typeface="Times New Roman"/>
                      </a:endParaRPr>
                    </a:p>
                    <a:p>
                      <a:pPr marL="21590">
                        <a:lnSpc>
                          <a:spcPts val="975"/>
                        </a:lnSpc>
                      </a:pPr>
                      <a:r>
                        <a:rPr sz="600" spc="-25" dirty="0">
                          <a:latin typeface="Arial"/>
                          <a:cs typeface="Arial"/>
                        </a:rPr>
                        <a:t>118</a:t>
                      </a:r>
                      <a:endParaRPr sz="600">
                        <a:latin typeface="Arial"/>
                        <a:cs typeface="Arial"/>
                      </a:endParaRPr>
                    </a:p>
                  </a:txBody>
                  <a:tcPr marL="0" marR="0" marT="44161"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03"/>
                  </a:ext>
                </a:extLst>
              </a:tr>
              <a:tr h="226868">
                <a:tc>
                  <a:txBody>
                    <a:bodyPr/>
                    <a:lstStyle/>
                    <a:p>
                      <a:pPr>
                        <a:lnSpc>
                          <a:spcPct val="100000"/>
                        </a:lnSpc>
                        <a:spcBef>
                          <a:spcPts val="509"/>
                        </a:spcBef>
                      </a:pPr>
                      <a:endParaRPr sz="600">
                        <a:latin typeface="Times New Roman"/>
                        <a:cs typeface="Times New Roman"/>
                      </a:endParaRPr>
                    </a:p>
                    <a:p>
                      <a:pPr marL="21590">
                        <a:lnSpc>
                          <a:spcPts val="975"/>
                        </a:lnSpc>
                      </a:pPr>
                      <a:r>
                        <a:rPr sz="600" spc="-25" dirty="0">
                          <a:latin typeface="Arial"/>
                          <a:cs typeface="Arial"/>
                        </a:rPr>
                        <a:t>116</a:t>
                      </a:r>
                      <a:endParaRPr sz="600">
                        <a:latin typeface="Arial"/>
                        <a:cs typeface="Arial"/>
                      </a:endParaRPr>
                    </a:p>
                  </a:txBody>
                  <a:tcPr marL="0" marR="0" marT="44161"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04"/>
                  </a:ext>
                </a:extLst>
              </a:tr>
            </a:tbl>
          </a:graphicData>
        </a:graphic>
      </p:graphicFrame>
      <p:sp>
        <p:nvSpPr>
          <p:cNvPr id="5307" name="object 5307"/>
          <p:cNvSpPr txBox="1"/>
          <p:nvPr/>
        </p:nvSpPr>
        <p:spPr>
          <a:xfrm>
            <a:off x="5751672" y="2192291"/>
            <a:ext cx="227734" cy="224129"/>
          </a:xfrm>
          <a:prstGeom prst="rect">
            <a:avLst/>
          </a:prstGeom>
          <a:ln w="3175">
            <a:solidFill>
              <a:srgbClr val="000000"/>
            </a:solidFill>
          </a:ln>
        </p:spPr>
        <p:txBody>
          <a:bodyPr vert="horz" wrap="square" lIns="0" tIns="120361" rIns="0" bIns="0" rtlCol="0">
            <a:spAutoFit/>
          </a:bodyPr>
          <a:lstStyle/>
          <a:p>
            <a:pPr marL="45892">
              <a:lnSpc>
                <a:spcPts val="839"/>
              </a:lnSpc>
              <a:spcBef>
                <a:spcPts val="948"/>
              </a:spcBef>
            </a:pPr>
            <a:r>
              <a:rPr sz="852" spc="-17" dirty="0">
                <a:latin typeface="Arial"/>
                <a:cs typeface="Arial"/>
              </a:rPr>
              <a:t>729</a:t>
            </a:r>
            <a:endParaRPr sz="852">
              <a:latin typeface="Arial"/>
              <a:cs typeface="Arial"/>
            </a:endParaRPr>
          </a:p>
        </p:txBody>
      </p:sp>
      <p:sp>
        <p:nvSpPr>
          <p:cNvPr id="5308" name="object 5308"/>
          <p:cNvSpPr/>
          <p:nvPr/>
        </p:nvSpPr>
        <p:spPr>
          <a:xfrm>
            <a:off x="3024967" y="2294312"/>
            <a:ext cx="454169" cy="226868"/>
          </a:xfrm>
          <a:custGeom>
            <a:avLst/>
            <a:gdLst/>
            <a:ahLst/>
            <a:cxnLst/>
            <a:rect l="l" t="t" r="r" b="b"/>
            <a:pathLst>
              <a:path w="666114" h="332739">
                <a:moveTo>
                  <a:pt x="0" y="0"/>
                </a:moveTo>
                <a:lnTo>
                  <a:pt x="665606" y="0"/>
                </a:lnTo>
                <a:lnTo>
                  <a:pt x="665606" y="332612"/>
                </a:lnTo>
                <a:lnTo>
                  <a:pt x="0" y="332612"/>
                </a:lnTo>
                <a:lnTo>
                  <a:pt x="0" y="0"/>
                </a:lnTo>
                <a:close/>
              </a:path>
            </a:pathLst>
          </a:custGeom>
          <a:ln w="3175">
            <a:solidFill>
              <a:srgbClr val="000000"/>
            </a:solidFill>
          </a:ln>
        </p:spPr>
        <p:txBody>
          <a:bodyPr wrap="square" lIns="0" tIns="0" rIns="0" bIns="0" rtlCol="0"/>
          <a:lstStyle/>
          <a:p>
            <a:endParaRPr sz="1227"/>
          </a:p>
        </p:txBody>
      </p:sp>
      <p:sp>
        <p:nvSpPr>
          <p:cNvPr id="5309" name="object 5309"/>
          <p:cNvSpPr txBox="1"/>
          <p:nvPr/>
        </p:nvSpPr>
        <p:spPr>
          <a:xfrm>
            <a:off x="2804593" y="2418143"/>
            <a:ext cx="376670" cy="104568"/>
          </a:xfrm>
          <a:prstGeom prst="rect">
            <a:avLst/>
          </a:prstGeom>
        </p:spPr>
        <p:txBody>
          <a:bodyPr vert="horz" wrap="square" lIns="0" tIns="9958" rIns="0" bIns="0" rtlCol="0">
            <a:spAutoFit/>
          </a:bodyPr>
          <a:lstStyle/>
          <a:p>
            <a:pPr marL="8659">
              <a:spcBef>
                <a:spcPts val="78"/>
              </a:spcBef>
              <a:tabLst>
                <a:tab pos="235521" algn="l"/>
              </a:tabLst>
            </a:pPr>
            <a:r>
              <a:rPr sz="614" spc="-17" dirty="0">
                <a:latin typeface="Arial"/>
                <a:cs typeface="Arial"/>
              </a:rPr>
              <a:t>324</a:t>
            </a:r>
            <a:r>
              <a:rPr sz="614" dirty="0">
                <a:latin typeface="Arial"/>
                <a:cs typeface="Arial"/>
              </a:rPr>
              <a:t>	</a:t>
            </a:r>
            <a:r>
              <a:rPr sz="614" spc="-17" dirty="0">
                <a:latin typeface="Arial"/>
                <a:cs typeface="Arial"/>
              </a:rPr>
              <a:t>326</a:t>
            </a:r>
            <a:endParaRPr sz="614">
              <a:latin typeface="Arial"/>
              <a:cs typeface="Arial"/>
            </a:endParaRPr>
          </a:p>
        </p:txBody>
      </p:sp>
      <p:sp>
        <p:nvSpPr>
          <p:cNvPr id="5310" name="object 5310"/>
          <p:cNvSpPr txBox="1"/>
          <p:nvPr/>
        </p:nvSpPr>
        <p:spPr>
          <a:xfrm>
            <a:off x="3208799" y="2289466"/>
            <a:ext cx="86591" cy="72584"/>
          </a:xfrm>
          <a:prstGeom prst="rect">
            <a:avLst/>
          </a:prstGeom>
        </p:spPr>
        <p:txBody>
          <a:bodyPr vert="horz" wrap="square" lIns="0" tIns="9525" rIns="0" bIns="0" rtlCol="0">
            <a:spAutoFit/>
          </a:bodyPr>
          <a:lstStyle/>
          <a:p>
            <a:pPr marL="8659">
              <a:spcBef>
                <a:spcPts val="75"/>
              </a:spcBef>
            </a:pPr>
            <a:r>
              <a:rPr sz="409" spc="-17" dirty="0">
                <a:latin typeface="Arial"/>
                <a:cs typeface="Arial"/>
              </a:rPr>
              <a:t>20'</a:t>
            </a:r>
            <a:endParaRPr sz="409">
              <a:latin typeface="Arial"/>
              <a:cs typeface="Arial"/>
            </a:endParaRPr>
          </a:p>
        </p:txBody>
      </p:sp>
      <p:sp>
        <p:nvSpPr>
          <p:cNvPr id="5311" name="object 5311"/>
          <p:cNvSpPr txBox="1"/>
          <p:nvPr/>
        </p:nvSpPr>
        <p:spPr>
          <a:xfrm>
            <a:off x="1909156" y="4586985"/>
            <a:ext cx="376670" cy="104568"/>
          </a:xfrm>
          <a:prstGeom prst="rect">
            <a:avLst/>
          </a:prstGeom>
        </p:spPr>
        <p:txBody>
          <a:bodyPr vert="horz" wrap="square" lIns="0" tIns="9958" rIns="0" bIns="0" rtlCol="0">
            <a:spAutoFit/>
          </a:bodyPr>
          <a:lstStyle/>
          <a:p>
            <a:pPr marL="8659">
              <a:spcBef>
                <a:spcPts val="78"/>
              </a:spcBef>
              <a:tabLst>
                <a:tab pos="235088" algn="l"/>
              </a:tabLst>
            </a:pPr>
            <a:r>
              <a:rPr sz="614" spc="-17" dirty="0">
                <a:latin typeface="Arial"/>
                <a:cs typeface="Arial"/>
              </a:rPr>
              <a:t>107</a:t>
            </a:r>
            <a:r>
              <a:rPr sz="614" dirty="0">
                <a:latin typeface="Arial"/>
                <a:cs typeface="Arial"/>
              </a:rPr>
              <a:t>	</a:t>
            </a:r>
            <a:r>
              <a:rPr sz="614" spc="-17" dirty="0">
                <a:latin typeface="Arial"/>
                <a:cs typeface="Arial"/>
              </a:rPr>
              <a:t>206</a:t>
            </a:r>
            <a:endParaRPr sz="614">
              <a:latin typeface="Arial"/>
              <a:cs typeface="Arial"/>
            </a:endParaRPr>
          </a:p>
        </p:txBody>
      </p:sp>
      <p:grpSp>
        <p:nvGrpSpPr>
          <p:cNvPr id="5312" name="object 5312"/>
          <p:cNvGrpSpPr/>
          <p:nvPr/>
        </p:nvGrpSpPr>
        <p:grpSpPr>
          <a:xfrm>
            <a:off x="2129530" y="4463155"/>
            <a:ext cx="226868" cy="680604"/>
            <a:chOff x="1954910" y="6545960"/>
            <a:chExt cx="332740" cy="998219"/>
          </a:xfrm>
        </p:grpSpPr>
        <p:sp>
          <p:nvSpPr>
            <p:cNvPr id="5313" name="object 5313"/>
            <p:cNvSpPr/>
            <p:nvPr/>
          </p:nvSpPr>
          <p:spPr>
            <a:xfrm>
              <a:off x="1954910" y="6545960"/>
              <a:ext cx="332740" cy="332740"/>
            </a:xfrm>
            <a:custGeom>
              <a:avLst/>
              <a:gdLst/>
              <a:ahLst/>
              <a:cxnLst/>
              <a:rect l="l" t="t" r="r" b="b"/>
              <a:pathLst>
                <a:path w="332739" h="332740">
                  <a:moveTo>
                    <a:pt x="0" y="0"/>
                  </a:moveTo>
                  <a:lnTo>
                    <a:pt x="332612" y="0"/>
                  </a:lnTo>
                  <a:lnTo>
                    <a:pt x="332612" y="332612"/>
                  </a:lnTo>
                  <a:lnTo>
                    <a:pt x="0" y="332612"/>
                  </a:lnTo>
                  <a:lnTo>
                    <a:pt x="0" y="0"/>
                  </a:lnTo>
                  <a:close/>
                </a:path>
              </a:pathLst>
            </a:custGeom>
            <a:ln w="3175">
              <a:solidFill>
                <a:srgbClr val="000000"/>
              </a:solidFill>
            </a:ln>
          </p:spPr>
          <p:txBody>
            <a:bodyPr wrap="square" lIns="0" tIns="0" rIns="0" bIns="0" rtlCol="0"/>
            <a:lstStyle/>
            <a:p>
              <a:endParaRPr sz="1227"/>
            </a:p>
          </p:txBody>
        </p:sp>
        <p:sp>
          <p:nvSpPr>
            <p:cNvPr id="5314" name="object 5314"/>
            <p:cNvSpPr/>
            <p:nvPr/>
          </p:nvSpPr>
          <p:spPr>
            <a:xfrm>
              <a:off x="1954910" y="6878573"/>
              <a:ext cx="332740" cy="665480"/>
            </a:xfrm>
            <a:custGeom>
              <a:avLst/>
              <a:gdLst/>
              <a:ahLst/>
              <a:cxnLst/>
              <a:rect l="l" t="t" r="r" b="b"/>
              <a:pathLst>
                <a:path w="332739" h="665479">
                  <a:moveTo>
                    <a:pt x="0" y="665225"/>
                  </a:moveTo>
                  <a:lnTo>
                    <a:pt x="332612" y="665225"/>
                  </a:lnTo>
                  <a:lnTo>
                    <a:pt x="332612" y="0"/>
                  </a:lnTo>
                  <a:lnTo>
                    <a:pt x="0" y="0"/>
                  </a:lnTo>
                  <a:lnTo>
                    <a:pt x="0" y="665225"/>
                  </a:lnTo>
                  <a:close/>
                </a:path>
              </a:pathLst>
            </a:custGeom>
            <a:ln w="3175">
              <a:solidFill>
                <a:srgbClr val="000000"/>
              </a:solidFill>
            </a:ln>
          </p:spPr>
          <p:txBody>
            <a:bodyPr wrap="square" lIns="0" tIns="0" rIns="0" bIns="0" rtlCol="0"/>
            <a:lstStyle/>
            <a:p>
              <a:endParaRPr sz="1227"/>
            </a:p>
          </p:txBody>
        </p:sp>
      </p:grpSp>
      <p:sp>
        <p:nvSpPr>
          <p:cNvPr id="5315" name="object 5315"/>
          <p:cNvSpPr txBox="1"/>
          <p:nvPr/>
        </p:nvSpPr>
        <p:spPr>
          <a:xfrm>
            <a:off x="1909156" y="5040549"/>
            <a:ext cx="376670" cy="104568"/>
          </a:xfrm>
          <a:prstGeom prst="rect">
            <a:avLst/>
          </a:prstGeom>
        </p:spPr>
        <p:txBody>
          <a:bodyPr vert="horz" wrap="square" lIns="0" tIns="9958" rIns="0" bIns="0" rtlCol="0">
            <a:spAutoFit/>
          </a:bodyPr>
          <a:lstStyle/>
          <a:p>
            <a:pPr marL="8659">
              <a:spcBef>
                <a:spcPts val="78"/>
              </a:spcBef>
              <a:tabLst>
                <a:tab pos="235088" algn="l"/>
              </a:tabLst>
            </a:pPr>
            <a:r>
              <a:rPr sz="614" spc="-17" dirty="0">
                <a:latin typeface="Arial"/>
                <a:cs typeface="Arial"/>
              </a:rPr>
              <a:t>103</a:t>
            </a:r>
            <a:r>
              <a:rPr sz="614" dirty="0">
                <a:latin typeface="Arial"/>
                <a:cs typeface="Arial"/>
              </a:rPr>
              <a:t>	</a:t>
            </a:r>
            <a:r>
              <a:rPr sz="614" spc="-17" dirty="0">
                <a:latin typeface="Arial"/>
                <a:cs typeface="Arial"/>
              </a:rPr>
              <a:t>202</a:t>
            </a:r>
            <a:endParaRPr sz="614">
              <a:latin typeface="Arial"/>
              <a:cs typeface="Arial"/>
            </a:endParaRPr>
          </a:p>
        </p:txBody>
      </p:sp>
      <p:sp>
        <p:nvSpPr>
          <p:cNvPr id="5316" name="object 5316"/>
          <p:cNvSpPr txBox="1"/>
          <p:nvPr/>
        </p:nvSpPr>
        <p:spPr>
          <a:xfrm>
            <a:off x="2259849" y="4874205"/>
            <a:ext cx="86591" cy="72584"/>
          </a:xfrm>
          <a:prstGeom prst="rect">
            <a:avLst/>
          </a:prstGeom>
        </p:spPr>
        <p:txBody>
          <a:bodyPr vert="horz" wrap="square" lIns="0" tIns="9525" rIns="0" bIns="0" rtlCol="0">
            <a:spAutoFit/>
          </a:bodyPr>
          <a:lstStyle/>
          <a:p>
            <a:pPr marL="8659">
              <a:spcBef>
                <a:spcPts val="75"/>
              </a:spcBef>
            </a:pPr>
            <a:r>
              <a:rPr sz="409" spc="-17" dirty="0">
                <a:latin typeface="Arial"/>
                <a:cs typeface="Arial"/>
              </a:rPr>
              <a:t>20'</a:t>
            </a:r>
            <a:endParaRPr sz="409">
              <a:latin typeface="Arial"/>
              <a:cs typeface="Arial"/>
            </a:endParaRPr>
          </a:p>
        </p:txBody>
      </p:sp>
      <p:sp>
        <p:nvSpPr>
          <p:cNvPr id="5317" name="object 5317"/>
          <p:cNvSpPr txBox="1"/>
          <p:nvPr/>
        </p:nvSpPr>
        <p:spPr>
          <a:xfrm>
            <a:off x="2589761" y="4686998"/>
            <a:ext cx="376670" cy="104568"/>
          </a:xfrm>
          <a:prstGeom prst="rect">
            <a:avLst/>
          </a:prstGeom>
        </p:spPr>
        <p:txBody>
          <a:bodyPr vert="horz" wrap="square" lIns="0" tIns="9958" rIns="0" bIns="0" rtlCol="0">
            <a:spAutoFit/>
          </a:bodyPr>
          <a:lstStyle/>
          <a:p>
            <a:pPr marL="8659">
              <a:spcBef>
                <a:spcPts val="78"/>
              </a:spcBef>
              <a:tabLst>
                <a:tab pos="235088" algn="l"/>
              </a:tabLst>
            </a:pPr>
            <a:r>
              <a:rPr sz="614" spc="-17" dirty="0">
                <a:latin typeface="Arial"/>
                <a:cs typeface="Arial"/>
              </a:rPr>
              <a:t>207</a:t>
            </a:r>
            <a:r>
              <a:rPr sz="614" dirty="0">
                <a:latin typeface="Arial"/>
                <a:cs typeface="Arial"/>
              </a:rPr>
              <a:t>	</a:t>
            </a:r>
            <a:r>
              <a:rPr sz="614" spc="-17" dirty="0">
                <a:latin typeface="Arial"/>
                <a:cs typeface="Arial"/>
              </a:rPr>
              <a:t>306</a:t>
            </a:r>
            <a:endParaRPr sz="614">
              <a:latin typeface="Arial"/>
              <a:cs typeface="Arial"/>
            </a:endParaRPr>
          </a:p>
        </p:txBody>
      </p:sp>
      <p:sp>
        <p:nvSpPr>
          <p:cNvPr id="5318" name="object 5318"/>
          <p:cNvSpPr/>
          <p:nvPr/>
        </p:nvSpPr>
        <p:spPr>
          <a:xfrm>
            <a:off x="2810134" y="4109605"/>
            <a:ext cx="226868" cy="680604"/>
          </a:xfrm>
          <a:custGeom>
            <a:avLst/>
            <a:gdLst/>
            <a:ahLst/>
            <a:cxnLst/>
            <a:rect l="l" t="t" r="r" b="b"/>
            <a:pathLst>
              <a:path w="332739" h="998220">
                <a:moveTo>
                  <a:pt x="0" y="665225"/>
                </a:moveTo>
                <a:lnTo>
                  <a:pt x="332612" y="665225"/>
                </a:lnTo>
                <a:lnTo>
                  <a:pt x="332612" y="997838"/>
                </a:lnTo>
                <a:lnTo>
                  <a:pt x="0" y="997838"/>
                </a:lnTo>
                <a:lnTo>
                  <a:pt x="0" y="665225"/>
                </a:lnTo>
                <a:close/>
              </a:path>
              <a:path w="332739" h="998220">
                <a:moveTo>
                  <a:pt x="0" y="665225"/>
                </a:moveTo>
                <a:lnTo>
                  <a:pt x="332612" y="665225"/>
                </a:lnTo>
                <a:lnTo>
                  <a:pt x="332612" y="0"/>
                </a:lnTo>
                <a:lnTo>
                  <a:pt x="0" y="0"/>
                </a:lnTo>
                <a:lnTo>
                  <a:pt x="0" y="665225"/>
                </a:lnTo>
                <a:close/>
              </a:path>
            </a:pathLst>
          </a:custGeom>
          <a:ln w="3175">
            <a:solidFill>
              <a:srgbClr val="000000"/>
            </a:solidFill>
          </a:ln>
        </p:spPr>
        <p:txBody>
          <a:bodyPr wrap="square" lIns="0" tIns="0" rIns="0" bIns="0" rtlCol="0"/>
          <a:lstStyle/>
          <a:p>
            <a:endParaRPr sz="1227"/>
          </a:p>
        </p:txBody>
      </p:sp>
      <p:sp>
        <p:nvSpPr>
          <p:cNvPr id="5319" name="object 5319"/>
          <p:cNvSpPr txBox="1"/>
          <p:nvPr/>
        </p:nvSpPr>
        <p:spPr>
          <a:xfrm>
            <a:off x="2589761" y="4460216"/>
            <a:ext cx="376670" cy="104568"/>
          </a:xfrm>
          <a:prstGeom prst="rect">
            <a:avLst/>
          </a:prstGeom>
        </p:spPr>
        <p:txBody>
          <a:bodyPr vert="horz" wrap="square" lIns="0" tIns="9958" rIns="0" bIns="0" rtlCol="0">
            <a:spAutoFit/>
          </a:bodyPr>
          <a:lstStyle/>
          <a:p>
            <a:pPr marL="8659">
              <a:spcBef>
                <a:spcPts val="78"/>
              </a:spcBef>
              <a:tabLst>
                <a:tab pos="235088" algn="l"/>
              </a:tabLst>
            </a:pPr>
            <a:r>
              <a:rPr sz="614" spc="-17" dirty="0">
                <a:latin typeface="Arial"/>
                <a:cs typeface="Arial"/>
              </a:rPr>
              <a:t>209</a:t>
            </a:r>
            <a:r>
              <a:rPr sz="614" dirty="0">
                <a:latin typeface="Arial"/>
                <a:cs typeface="Arial"/>
              </a:rPr>
              <a:t>	</a:t>
            </a:r>
            <a:r>
              <a:rPr sz="614" spc="-17" dirty="0">
                <a:latin typeface="Arial"/>
                <a:cs typeface="Arial"/>
              </a:rPr>
              <a:t>308</a:t>
            </a:r>
            <a:endParaRPr sz="614">
              <a:latin typeface="Arial"/>
              <a:cs typeface="Arial"/>
            </a:endParaRPr>
          </a:p>
        </p:txBody>
      </p:sp>
      <p:sp>
        <p:nvSpPr>
          <p:cNvPr id="5320" name="object 5320"/>
          <p:cNvSpPr txBox="1"/>
          <p:nvPr/>
        </p:nvSpPr>
        <p:spPr>
          <a:xfrm>
            <a:off x="2940454" y="4293873"/>
            <a:ext cx="86591" cy="72584"/>
          </a:xfrm>
          <a:prstGeom prst="rect">
            <a:avLst/>
          </a:prstGeom>
        </p:spPr>
        <p:txBody>
          <a:bodyPr vert="horz" wrap="square" lIns="0" tIns="9525" rIns="0" bIns="0" rtlCol="0">
            <a:spAutoFit/>
          </a:bodyPr>
          <a:lstStyle/>
          <a:p>
            <a:pPr marL="8659">
              <a:spcBef>
                <a:spcPts val="75"/>
              </a:spcBef>
            </a:pPr>
            <a:r>
              <a:rPr sz="409" spc="-17" dirty="0">
                <a:latin typeface="Arial"/>
                <a:cs typeface="Arial"/>
              </a:rPr>
              <a:t>20'</a:t>
            </a:r>
            <a:endParaRPr sz="409">
              <a:latin typeface="Arial"/>
              <a:cs typeface="Arial"/>
            </a:endParaRPr>
          </a:p>
        </p:txBody>
      </p:sp>
      <p:sp>
        <p:nvSpPr>
          <p:cNvPr id="5321" name="object 5321"/>
          <p:cNvSpPr txBox="1"/>
          <p:nvPr/>
        </p:nvSpPr>
        <p:spPr>
          <a:xfrm>
            <a:off x="3252787" y="5140820"/>
            <a:ext cx="1100570" cy="263201"/>
          </a:xfrm>
          <a:prstGeom prst="rect">
            <a:avLst/>
          </a:prstGeom>
        </p:spPr>
        <p:txBody>
          <a:bodyPr vert="horz" wrap="square" lIns="0" tIns="9958" rIns="0" bIns="0" rtlCol="0">
            <a:spAutoFit/>
          </a:bodyPr>
          <a:lstStyle/>
          <a:p>
            <a:pPr marL="25977">
              <a:spcBef>
                <a:spcPts val="78"/>
              </a:spcBef>
              <a:tabLst>
                <a:tab pos="252406" algn="l"/>
                <a:tab pos="706130" algn="l"/>
                <a:tab pos="932992" algn="l"/>
              </a:tabLst>
            </a:pPr>
            <a:r>
              <a:rPr sz="614" spc="-17" dirty="0">
                <a:latin typeface="Arial"/>
                <a:cs typeface="Arial"/>
              </a:rPr>
              <a:t>303</a:t>
            </a:r>
            <a:r>
              <a:rPr sz="614" dirty="0">
                <a:latin typeface="Arial"/>
                <a:cs typeface="Arial"/>
              </a:rPr>
              <a:t>	</a:t>
            </a:r>
            <a:r>
              <a:rPr sz="614" spc="-17" dirty="0">
                <a:latin typeface="Arial"/>
                <a:cs typeface="Arial"/>
              </a:rPr>
              <a:t>402</a:t>
            </a:r>
            <a:r>
              <a:rPr sz="614" dirty="0">
                <a:latin typeface="Arial"/>
                <a:cs typeface="Arial"/>
              </a:rPr>
              <a:t>	</a:t>
            </a:r>
            <a:r>
              <a:rPr sz="614" spc="-17" dirty="0">
                <a:latin typeface="Arial"/>
                <a:cs typeface="Arial"/>
              </a:rPr>
              <a:t>403</a:t>
            </a:r>
            <a:r>
              <a:rPr sz="614" dirty="0">
                <a:latin typeface="Arial"/>
                <a:cs typeface="Arial"/>
              </a:rPr>
              <a:t>	</a:t>
            </a:r>
            <a:r>
              <a:rPr sz="614" spc="-17" dirty="0">
                <a:latin typeface="Arial"/>
                <a:cs typeface="Arial"/>
              </a:rPr>
              <a:t>502</a:t>
            </a:r>
            <a:endParaRPr sz="614">
              <a:latin typeface="Arial"/>
              <a:cs typeface="Arial"/>
            </a:endParaRPr>
          </a:p>
          <a:p>
            <a:pPr marL="268858">
              <a:spcBef>
                <a:spcPts val="522"/>
              </a:spcBef>
            </a:pPr>
            <a:r>
              <a:rPr sz="614" dirty="0">
                <a:solidFill>
                  <a:srgbClr val="BFBFBF"/>
                </a:solidFill>
                <a:latin typeface="Arial"/>
                <a:cs typeface="Arial"/>
              </a:rPr>
              <a:t>EXIT</a:t>
            </a:r>
            <a:r>
              <a:rPr sz="614" spc="215" dirty="0">
                <a:solidFill>
                  <a:srgbClr val="BFBFBF"/>
                </a:solidFill>
                <a:latin typeface="Arial"/>
                <a:cs typeface="Arial"/>
              </a:rPr>
              <a:t> </a:t>
            </a:r>
            <a:r>
              <a:rPr sz="614" dirty="0">
                <a:solidFill>
                  <a:srgbClr val="BFBFBF"/>
                </a:solidFill>
                <a:latin typeface="Arial"/>
                <a:cs typeface="Arial"/>
              </a:rPr>
              <a:t>EXIT</a:t>
            </a:r>
            <a:r>
              <a:rPr sz="614" spc="303" dirty="0">
                <a:solidFill>
                  <a:srgbClr val="BFBFBF"/>
                </a:solidFill>
                <a:latin typeface="Arial"/>
                <a:cs typeface="Arial"/>
              </a:rPr>
              <a:t> </a:t>
            </a:r>
            <a:r>
              <a:rPr sz="614" dirty="0">
                <a:solidFill>
                  <a:srgbClr val="BFBFBF"/>
                </a:solidFill>
                <a:latin typeface="Arial"/>
                <a:cs typeface="Arial"/>
              </a:rPr>
              <a:t>EXIT</a:t>
            </a:r>
            <a:r>
              <a:rPr sz="614" spc="-3" dirty="0">
                <a:solidFill>
                  <a:srgbClr val="BFBFBF"/>
                </a:solidFill>
                <a:latin typeface="Arial"/>
                <a:cs typeface="Arial"/>
              </a:rPr>
              <a:t> </a:t>
            </a:r>
            <a:r>
              <a:rPr sz="562" spc="-25" baseline="45454" dirty="0">
                <a:latin typeface="Arial"/>
                <a:cs typeface="Arial"/>
              </a:rPr>
              <a:t>8'</a:t>
            </a:r>
            <a:endParaRPr sz="562" baseline="45454">
              <a:latin typeface="Arial"/>
              <a:cs typeface="Arial"/>
            </a:endParaRPr>
          </a:p>
        </p:txBody>
      </p:sp>
      <p:sp>
        <p:nvSpPr>
          <p:cNvPr id="5322" name="object 5322"/>
          <p:cNvSpPr txBox="1"/>
          <p:nvPr/>
        </p:nvSpPr>
        <p:spPr>
          <a:xfrm>
            <a:off x="4177492" y="4913780"/>
            <a:ext cx="149802"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504</a:t>
            </a:r>
            <a:endParaRPr sz="614">
              <a:latin typeface="Arial"/>
              <a:cs typeface="Arial"/>
            </a:endParaRPr>
          </a:p>
        </p:txBody>
      </p:sp>
      <p:graphicFrame>
        <p:nvGraphicFramePr>
          <p:cNvPr id="5323" name="object 5323"/>
          <p:cNvGraphicFramePr>
            <a:graphicFrameLocks noGrp="1"/>
          </p:cNvGraphicFramePr>
          <p:nvPr/>
        </p:nvGraphicFramePr>
        <p:xfrm>
          <a:off x="4624646" y="2748395"/>
          <a:ext cx="453303" cy="1180443"/>
        </p:xfrm>
        <a:graphic>
          <a:graphicData uri="http://schemas.openxmlformats.org/drawingml/2006/table">
            <a:tbl>
              <a:tblPr firstRow="1" bandRow="1">
                <a:tableStyleId>{2D5ABB26-0587-4C30-8999-92F81FD0307C}</a:tableStyleId>
              </a:tblPr>
              <a:tblGrid>
                <a:gridCol w="226868">
                  <a:extLst>
                    <a:ext uri="{9D8B030D-6E8A-4147-A177-3AD203B41FA5}">
                      <a16:colId xmlns:a16="http://schemas.microsoft.com/office/drawing/2014/main" val="20000"/>
                    </a:ext>
                  </a:extLst>
                </a:gridCol>
                <a:gridCol w="226435">
                  <a:extLst>
                    <a:ext uri="{9D8B030D-6E8A-4147-A177-3AD203B41FA5}">
                      <a16:colId xmlns:a16="http://schemas.microsoft.com/office/drawing/2014/main" val="20001"/>
                    </a:ext>
                  </a:extLst>
                </a:gridCol>
              </a:tblGrid>
              <a:tr h="458932">
                <a:tc>
                  <a:txBody>
                    <a:bodyPr/>
                    <a:lstStyle/>
                    <a:p>
                      <a:pPr>
                        <a:lnSpc>
                          <a:spcPct val="100000"/>
                        </a:lnSpc>
                      </a:pPr>
                      <a:endParaRPr sz="400">
                        <a:latin typeface="Times New Roman"/>
                        <a:cs typeface="Times New Roman"/>
                      </a:endParaRPr>
                    </a:p>
                    <a:p>
                      <a:pPr>
                        <a:lnSpc>
                          <a:spcPct val="100000"/>
                        </a:lnSpc>
                      </a:pPr>
                      <a:endParaRPr sz="400">
                        <a:latin typeface="Times New Roman"/>
                        <a:cs typeface="Times New Roman"/>
                      </a:endParaRPr>
                    </a:p>
                    <a:p>
                      <a:pPr>
                        <a:lnSpc>
                          <a:spcPct val="100000"/>
                        </a:lnSpc>
                        <a:spcBef>
                          <a:spcPts val="165"/>
                        </a:spcBef>
                      </a:pPr>
                      <a:endParaRPr sz="400">
                        <a:latin typeface="Times New Roman"/>
                        <a:cs typeface="Times New Roman"/>
                      </a:endParaRPr>
                    </a:p>
                    <a:p>
                      <a:pPr marL="203835">
                        <a:lnSpc>
                          <a:spcPct val="100000"/>
                        </a:lnSpc>
                      </a:pPr>
                      <a:r>
                        <a:rPr sz="400" spc="-25" dirty="0">
                          <a:latin typeface="Arial"/>
                          <a:cs typeface="Arial"/>
                        </a:rPr>
                        <a:t>20'</a:t>
                      </a:r>
                      <a:endParaRPr sz="400">
                        <a:latin typeface="Arial"/>
                        <a:cs typeface="Arial"/>
                      </a:endParaRPr>
                    </a:p>
                    <a:p>
                      <a:pPr>
                        <a:lnSpc>
                          <a:spcPct val="100000"/>
                        </a:lnSpc>
                        <a:spcBef>
                          <a:spcPts val="520"/>
                        </a:spcBef>
                      </a:pPr>
                      <a:endParaRPr sz="400">
                        <a:latin typeface="Times New Roman"/>
                        <a:cs typeface="Times New Roman"/>
                      </a:endParaRPr>
                    </a:p>
                    <a:p>
                      <a:pPr marL="22225">
                        <a:lnSpc>
                          <a:spcPts val="975"/>
                        </a:lnSpc>
                      </a:pPr>
                      <a:r>
                        <a:rPr sz="600" spc="-25" dirty="0">
                          <a:latin typeface="Arial"/>
                          <a:cs typeface="Arial"/>
                        </a:rPr>
                        <a:t>521</a:t>
                      </a:r>
                      <a:endParaRPr sz="600">
                        <a:latin typeface="Arial"/>
                        <a:cs typeface="Arial"/>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a:lnSpc>
                          <a:spcPct val="100000"/>
                        </a:lnSpc>
                      </a:pPr>
                      <a:endParaRPr sz="400">
                        <a:latin typeface="Times New Roman"/>
                        <a:cs typeface="Times New Roman"/>
                      </a:endParaRPr>
                    </a:p>
                    <a:p>
                      <a:pPr>
                        <a:lnSpc>
                          <a:spcPct val="100000"/>
                        </a:lnSpc>
                      </a:pPr>
                      <a:endParaRPr sz="400">
                        <a:latin typeface="Times New Roman"/>
                        <a:cs typeface="Times New Roman"/>
                      </a:endParaRPr>
                    </a:p>
                    <a:p>
                      <a:pPr>
                        <a:lnSpc>
                          <a:spcPct val="100000"/>
                        </a:lnSpc>
                        <a:spcBef>
                          <a:spcPts val="165"/>
                        </a:spcBef>
                      </a:pPr>
                      <a:endParaRPr sz="400">
                        <a:latin typeface="Times New Roman"/>
                        <a:cs typeface="Times New Roman"/>
                      </a:endParaRPr>
                    </a:p>
                    <a:p>
                      <a:pPr marL="203835">
                        <a:lnSpc>
                          <a:spcPct val="100000"/>
                        </a:lnSpc>
                      </a:pPr>
                      <a:r>
                        <a:rPr sz="400" spc="-25" dirty="0">
                          <a:latin typeface="Arial"/>
                          <a:cs typeface="Arial"/>
                        </a:rPr>
                        <a:t>20'</a:t>
                      </a:r>
                      <a:endParaRPr sz="400">
                        <a:latin typeface="Arial"/>
                        <a:cs typeface="Arial"/>
                      </a:endParaRPr>
                    </a:p>
                    <a:p>
                      <a:pPr>
                        <a:lnSpc>
                          <a:spcPct val="100000"/>
                        </a:lnSpc>
                        <a:spcBef>
                          <a:spcPts val="520"/>
                        </a:spcBef>
                      </a:pPr>
                      <a:endParaRPr sz="400">
                        <a:latin typeface="Times New Roman"/>
                        <a:cs typeface="Times New Roman"/>
                      </a:endParaRPr>
                    </a:p>
                    <a:p>
                      <a:pPr marL="21590">
                        <a:lnSpc>
                          <a:spcPts val="975"/>
                        </a:lnSpc>
                      </a:pPr>
                      <a:r>
                        <a:rPr sz="600" spc="-25" dirty="0">
                          <a:latin typeface="Arial"/>
                          <a:cs typeface="Arial"/>
                        </a:rPr>
                        <a:t>620</a:t>
                      </a:r>
                      <a:endParaRPr sz="600">
                        <a:latin typeface="Arial"/>
                        <a:cs typeface="Arial"/>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00"/>
                  </a:ext>
                </a:extLst>
              </a:tr>
              <a:tr h="226435">
                <a:tc rowSpan="2">
                  <a:txBody>
                    <a:bodyPr/>
                    <a:lstStyle/>
                    <a:p>
                      <a:pPr>
                        <a:lnSpc>
                          <a:spcPct val="100000"/>
                        </a:lnSpc>
                      </a:pPr>
                      <a:endParaRPr sz="400">
                        <a:latin typeface="Times New Roman"/>
                        <a:cs typeface="Times New Roman"/>
                      </a:endParaRPr>
                    </a:p>
                    <a:p>
                      <a:pPr>
                        <a:lnSpc>
                          <a:spcPct val="100000"/>
                        </a:lnSpc>
                      </a:pPr>
                      <a:endParaRPr sz="400">
                        <a:latin typeface="Times New Roman"/>
                        <a:cs typeface="Times New Roman"/>
                      </a:endParaRPr>
                    </a:p>
                    <a:p>
                      <a:pPr>
                        <a:lnSpc>
                          <a:spcPct val="100000"/>
                        </a:lnSpc>
                        <a:spcBef>
                          <a:spcPts val="165"/>
                        </a:spcBef>
                      </a:pPr>
                      <a:endParaRPr sz="400">
                        <a:latin typeface="Times New Roman"/>
                        <a:cs typeface="Times New Roman"/>
                      </a:endParaRPr>
                    </a:p>
                    <a:p>
                      <a:pPr marL="203835">
                        <a:lnSpc>
                          <a:spcPct val="100000"/>
                        </a:lnSpc>
                      </a:pPr>
                      <a:r>
                        <a:rPr sz="400" spc="-25" dirty="0">
                          <a:latin typeface="Arial"/>
                          <a:cs typeface="Arial"/>
                        </a:rPr>
                        <a:t>20'</a:t>
                      </a:r>
                      <a:endParaRPr sz="400">
                        <a:latin typeface="Arial"/>
                        <a:cs typeface="Arial"/>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tcPr>
                </a:tc>
                <a:tc>
                  <a:txBody>
                    <a:bodyPr/>
                    <a:lstStyle/>
                    <a:p>
                      <a:pPr>
                        <a:lnSpc>
                          <a:spcPct val="100000"/>
                        </a:lnSpc>
                        <a:spcBef>
                          <a:spcPts val="509"/>
                        </a:spcBef>
                      </a:pPr>
                      <a:endParaRPr sz="600">
                        <a:latin typeface="Times New Roman"/>
                        <a:cs typeface="Times New Roman"/>
                      </a:endParaRPr>
                    </a:p>
                    <a:p>
                      <a:pPr marL="21590">
                        <a:lnSpc>
                          <a:spcPts val="975"/>
                        </a:lnSpc>
                      </a:pPr>
                      <a:r>
                        <a:rPr sz="600" spc="-25" dirty="0">
                          <a:latin typeface="Arial"/>
                          <a:cs typeface="Arial"/>
                        </a:rPr>
                        <a:t>618</a:t>
                      </a:r>
                      <a:endParaRPr sz="600">
                        <a:latin typeface="Arial"/>
                        <a:cs typeface="Arial"/>
                      </a:endParaRPr>
                    </a:p>
                  </a:txBody>
                  <a:tcPr marL="0" marR="0" marT="44161"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01"/>
                  </a:ext>
                </a:extLst>
              </a:tr>
              <a:tr h="84859">
                <a:tc vMerge="1">
                  <a:txBody>
                    <a:bodyPr/>
                    <a:lstStyle/>
                    <a:p>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tcPr>
                </a:tc>
                <a:tc>
                  <a:txBody>
                    <a:bodyPr/>
                    <a:lstStyle/>
                    <a:p>
                      <a:pPr>
                        <a:lnSpc>
                          <a:spcPct val="100000"/>
                        </a:lnSpc>
                      </a:pPr>
                      <a:endParaRPr sz="400">
                        <a:latin typeface="Times New Roman"/>
                        <a:cs typeface="Times New Roman"/>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tcPr>
                </a:tc>
                <a:extLst>
                  <a:ext uri="{0D108BD9-81ED-4DB2-BD59-A6C34878D82A}">
                    <a16:rowId xmlns:a16="http://schemas.microsoft.com/office/drawing/2014/main" val="10002"/>
                  </a:ext>
                </a:extLst>
              </a:tr>
              <a:tr h="141576">
                <a:tc>
                  <a:txBody>
                    <a:bodyPr/>
                    <a:lstStyle/>
                    <a:p>
                      <a:pPr marL="22225">
                        <a:lnSpc>
                          <a:spcPts val="975"/>
                        </a:lnSpc>
                        <a:spcBef>
                          <a:spcPts val="560"/>
                        </a:spcBef>
                      </a:pPr>
                      <a:r>
                        <a:rPr sz="600" spc="-25" dirty="0">
                          <a:latin typeface="Arial"/>
                          <a:cs typeface="Arial"/>
                        </a:rPr>
                        <a:t>517</a:t>
                      </a:r>
                      <a:endParaRPr sz="600">
                        <a:latin typeface="Arial"/>
                        <a:cs typeface="Arial"/>
                      </a:endParaRPr>
                    </a:p>
                  </a:txBody>
                  <a:tcPr marL="0" marR="0" marT="48491" marB="0">
                    <a:lnL w="3175">
                      <a:solidFill>
                        <a:srgbClr val="000000"/>
                      </a:solidFill>
                      <a:prstDash val="solid"/>
                    </a:lnL>
                    <a:lnR w="3175">
                      <a:solidFill>
                        <a:srgbClr val="000000"/>
                      </a:solidFill>
                      <a:prstDash val="solid"/>
                    </a:lnR>
                    <a:lnB w="3175">
                      <a:solidFill>
                        <a:srgbClr val="000000"/>
                      </a:solidFill>
                      <a:prstDash val="solid"/>
                    </a:lnB>
                  </a:tcPr>
                </a:tc>
                <a:tc>
                  <a:txBody>
                    <a:bodyPr/>
                    <a:lstStyle/>
                    <a:p>
                      <a:pPr marL="21590">
                        <a:lnSpc>
                          <a:spcPts val="975"/>
                        </a:lnSpc>
                        <a:spcBef>
                          <a:spcPts val="560"/>
                        </a:spcBef>
                      </a:pPr>
                      <a:r>
                        <a:rPr sz="600" spc="-25" dirty="0">
                          <a:latin typeface="Arial"/>
                          <a:cs typeface="Arial"/>
                        </a:rPr>
                        <a:t>616</a:t>
                      </a:r>
                      <a:endParaRPr sz="600">
                        <a:latin typeface="Arial"/>
                        <a:cs typeface="Arial"/>
                      </a:endParaRPr>
                    </a:p>
                  </a:txBody>
                  <a:tcPr marL="0" marR="0" marT="48491" marB="0">
                    <a:lnL w="3175">
                      <a:solidFill>
                        <a:srgbClr val="000000"/>
                      </a:solidFill>
                      <a:prstDash val="solid"/>
                    </a:lnL>
                    <a:lnR w="3175">
                      <a:solidFill>
                        <a:srgbClr val="000000"/>
                      </a:solidFill>
                      <a:prstDash val="solid"/>
                    </a:lnR>
                    <a:lnB w="3175">
                      <a:solidFill>
                        <a:srgbClr val="000000"/>
                      </a:solidFill>
                      <a:prstDash val="solid"/>
                    </a:lnB>
                  </a:tcPr>
                </a:tc>
                <a:extLst>
                  <a:ext uri="{0D108BD9-81ED-4DB2-BD59-A6C34878D82A}">
                    <a16:rowId xmlns:a16="http://schemas.microsoft.com/office/drawing/2014/main" val="10003"/>
                  </a:ext>
                </a:extLst>
              </a:tr>
            </a:tbl>
          </a:graphicData>
        </a:graphic>
      </p:graphicFrame>
      <p:grpSp>
        <p:nvGrpSpPr>
          <p:cNvPr id="5324" name="object 5324"/>
          <p:cNvGrpSpPr/>
          <p:nvPr/>
        </p:nvGrpSpPr>
        <p:grpSpPr>
          <a:xfrm>
            <a:off x="4171084" y="4789949"/>
            <a:ext cx="226868" cy="454169"/>
            <a:chOff x="4949190" y="7025258"/>
            <a:chExt cx="332740" cy="666115"/>
          </a:xfrm>
        </p:grpSpPr>
        <p:sp>
          <p:nvSpPr>
            <p:cNvPr id="5325" name="object 5325"/>
            <p:cNvSpPr/>
            <p:nvPr/>
          </p:nvSpPr>
          <p:spPr>
            <a:xfrm>
              <a:off x="4949190" y="7358252"/>
              <a:ext cx="332740" cy="332740"/>
            </a:xfrm>
            <a:custGeom>
              <a:avLst/>
              <a:gdLst/>
              <a:ahLst/>
              <a:cxnLst/>
              <a:rect l="l" t="t" r="r" b="b"/>
              <a:pathLst>
                <a:path w="332739" h="332740">
                  <a:moveTo>
                    <a:pt x="0" y="0"/>
                  </a:moveTo>
                  <a:lnTo>
                    <a:pt x="332612" y="0"/>
                  </a:lnTo>
                  <a:lnTo>
                    <a:pt x="332612" y="332612"/>
                  </a:lnTo>
                  <a:lnTo>
                    <a:pt x="0" y="332612"/>
                  </a:lnTo>
                  <a:lnTo>
                    <a:pt x="0" y="0"/>
                  </a:lnTo>
                  <a:close/>
                </a:path>
              </a:pathLst>
            </a:custGeom>
            <a:ln w="3175">
              <a:solidFill>
                <a:srgbClr val="000000"/>
              </a:solidFill>
            </a:ln>
          </p:spPr>
          <p:txBody>
            <a:bodyPr wrap="square" lIns="0" tIns="0" rIns="0" bIns="0" rtlCol="0"/>
            <a:lstStyle/>
            <a:p>
              <a:endParaRPr sz="1227"/>
            </a:p>
          </p:txBody>
        </p:sp>
        <p:sp>
          <p:nvSpPr>
            <p:cNvPr id="5326" name="object 5326"/>
            <p:cNvSpPr/>
            <p:nvPr/>
          </p:nvSpPr>
          <p:spPr>
            <a:xfrm>
              <a:off x="4949190" y="7025258"/>
              <a:ext cx="332740" cy="333375"/>
            </a:xfrm>
            <a:custGeom>
              <a:avLst/>
              <a:gdLst/>
              <a:ahLst/>
              <a:cxnLst/>
              <a:rect l="l" t="t" r="r" b="b"/>
              <a:pathLst>
                <a:path w="332739" h="333375">
                  <a:moveTo>
                    <a:pt x="0" y="0"/>
                  </a:moveTo>
                  <a:lnTo>
                    <a:pt x="332612" y="0"/>
                  </a:lnTo>
                  <a:lnTo>
                    <a:pt x="332612" y="332993"/>
                  </a:lnTo>
                  <a:lnTo>
                    <a:pt x="0" y="332993"/>
                  </a:lnTo>
                  <a:lnTo>
                    <a:pt x="0" y="0"/>
                  </a:lnTo>
                  <a:close/>
                </a:path>
              </a:pathLst>
            </a:custGeom>
            <a:ln w="3175">
              <a:solidFill>
                <a:srgbClr val="000000"/>
              </a:solidFill>
            </a:ln>
          </p:spPr>
          <p:txBody>
            <a:bodyPr wrap="square" lIns="0" tIns="0" rIns="0" bIns="0" rtlCol="0"/>
            <a:lstStyle/>
            <a:p>
              <a:endParaRPr sz="1227"/>
            </a:p>
          </p:txBody>
        </p:sp>
      </p:grpSp>
      <p:sp>
        <p:nvSpPr>
          <p:cNvPr id="5327" name="object 5327"/>
          <p:cNvSpPr txBox="1"/>
          <p:nvPr/>
        </p:nvSpPr>
        <p:spPr>
          <a:xfrm>
            <a:off x="4619365" y="2418143"/>
            <a:ext cx="603539" cy="104568"/>
          </a:xfrm>
          <a:prstGeom prst="rect">
            <a:avLst/>
          </a:prstGeom>
        </p:spPr>
        <p:txBody>
          <a:bodyPr vert="horz" wrap="square" lIns="0" tIns="9958" rIns="0" bIns="0" rtlCol="0">
            <a:spAutoFit/>
          </a:bodyPr>
          <a:lstStyle/>
          <a:p>
            <a:pPr marL="8659">
              <a:spcBef>
                <a:spcPts val="78"/>
              </a:spcBef>
              <a:tabLst>
                <a:tab pos="235088" algn="l"/>
                <a:tab pos="462383" algn="l"/>
              </a:tabLst>
            </a:pPr>
            <a:r>
              <a:rPr sz="614" spc="-17" dirty="0">
                <a:latin typeface="Arial"/>
                <a:cs typeface="Arial"/>
              </a:rPr>
              <a:t>527</a:t>
            </a:r>
            <a:r>
              <a:rPr sz="614" dirty="0">
                <a:latin typeface="Arial"/>
                <a:cs typeface="Arial"/>
              </a:rPr>
              <a:t>	</a:t>
            </a:r>
            <a:r>
              <a:rPr sz="614" spc="-17" dirty="0">
                <a:latin typeface="Arial"/>
                <a:cs typeface="Arial"/>
              </a:rPr>
              <a:t>625</a:t>
            </a:r>
            <a:r>
              <a:rPr sz="614" dirty="0">
                <a:latin typeface="Arial"/>
                <a:cs typeface="Arial"/>
              </a:rPr>
              <a:t>	</a:t>
            </a:r>
            <a:r>
              <a:rPr sz="614" spc="-17" dirty="0">
                <a:latin typeface="Arial"/>
                <a:cs typeface="Arial"/>
              </a:rPr>
              <a:t>626</a:t>
            </a:r>
            <a:endParaRPr sz="614">
              <a:latin typeface="Arial"/>
              <a:cs typeface="Arial"/>
            </a:endParaRPr>
          </a:p>
        </p:txBody>
      </p:sp>
      <p:grpSp>
        <p:nvGrpSpPr>
          <p:cNvPr id="5328" name="object 5328"/>
          <p:cNvGrpSpPr/>
          <p:nvPr/>
        </p:nvGrpSpPr>
        <p:grpSpPr>
          <a:xfrm>
            <a:off x="4612958" y="2294312"/>
            <a:ext cx="453736" cy="226868"/>
            <a:chOff x="5597271" y="3364991"/>
            <a:chExt cx="665480" cy="332740"/>
          </a:xfrm>
        </p:grpSpPr>
        <p:sp>
          <p:nvSpPr>
            <p:cNvPr id="5329" name="object 5329"/>
            <p:cNvSpPr/>
            <p:nvPr/>
          </p:nvSpPr>
          <p:spPr>
            <a:xfrm>
              <a:off x="5597271" y="3364991"/>
              <a:ext cx="332740" cy="332740"/>
            </a:xfrm>
            <a:custGeom>
              <a:avLst/>
              <a:gdLst/>
              <a:ahLst/>
              <a:cxnLst/>
              <a:rect l="l" t="t" r="r" b="b"/>
              <a:pathLst>
                <a:path w="332739" h="332739">
                  <a:moveTo>
                    <a:pt x="0" y="0"/>
                  </a:moveTo>
                  <a:lnTo>
                    <a:pt x="332612" y="0"/>
                  </a:lnTo>
                  <a:lnTo>
                    <a:pt x="332612" y="332612"/>
                  </a:lnTo>
                  <a:lnTo>
                    <a:pt x="0" y="332612"/>
                  </a:lnTo>
                  <a:lnTo>
                    <a:pt x="0" y="0"/>
                  </a:lnTo>
                  <a:close/>
                </a:path>
              </a:pathLst>
            </a:custGeom>
            <a:ln w="3175">
              <a:solidFill>
                <a:srgbClr val="000000"/>
              </a:solidFill>
            </a:ln>
          </p:spPr>
          <p:txBody>
            <a:bodyPr wrap="square" lIns="0" tIns="0" rIns="0" bIns="0" rtlCol="0"/>
            <a:lstStyle/>
            <a:p>
              <a:endParaRPr sz="1227"/>
            </a:p>
          </p:txBody>
        </p:sp>
        <p:sp>
          <p:nvSpPr>
            <p:cNvPr id="5330" name="object 5330"/>
            <p:cNvSpPr/>
            <p:nvPr/>
          </p:nvSpPr>
          <p:spPr>
            <a:xfrm>
              <a:off x="5929884" y="3364991"/>
              <a:ext cx="332740" cy="332740"/>
            </a:xfrm>
            <a:custGeom>
              <a:avLst/>
              <a:gdLst/>
              <a:ahLst/>
              <a:cxnLst/>
              <a:rect l="l" t="t" r="r" b="b"/>
              <a:pathLst>
                <a:path w="332739" h="332739">
                  <a:moveTo>
                    <a:pt x="0" y="0"/>
                  </a:moveTo>
                  <a:lnTo>
                    <a:pt x="332612" y="0"/>
                  </a:lnTo>
                  <a:lnTo>
                    <a:pt x="332612" y="332612"/>
                  </a:lnTo>
                  <a:lnTo>
                    <a:pt x="0" y="332612"/>
                  </a:lnTo>
                  <a:lnTo>
                    <a:pt x="0" y="0"/>
                  </a:lnTo>
                  <a:close/>
                </a:path>
              </a:pathLst>
            </a:custGeom>
            <a:ln w="3175">
              <a:solidFill>
                <a:srgbClr val="000000"/>
              </a:solidFill>
            </a:ln>
          </p:spPr>
          <p:txBody>
            <a:bodyPr wrap="square" lIns="0" tIns="0" rIns="0" bIns="0" rtlCol="0"/>
            <a:lstStyle/>
            <a:p>
              <a:endParaRPr sz="1227"/>
            </a:p>
          </p:txBody>
        </p:sp>
      </p:grpSp>
      <p:sp>
        <p:nvSpPr>
          <p:cNvPr id="5331" name="object 5331"/>
          <p:cNvSpPr txBox="1"/>
          <p:nvPr/>
        </p:nvSpPr>
        <p:spPr>
          <a:xfrm>
            <a:off x="5311659" y="5117961"/>
            <a:ext cx="376670" cy="104568"/>
          </a:xfrm>
          <a:prstGeom prst="rect">
            <a:avLst/>
          </a:prstGeom>
        </p:spPr>
        <p:txBody>
          <a:bodyPr vert="horz" wrap="square" lIns="0" tIns="9958" rIns="0" bIns="0" rtlCol="0">
            <a:spAutoFit/>
          </a:bodyPr>
          <a:lstStyle/>
          <a:p>
            <a:pPr marL="8659">
              <a:spcBef>
                <a:spcPts val="78"/>
              </a:spcBef>
              <a:tabLst>
                <a:tab pos="235088" algn="l"/>
              </a:tabLst>
            </a:pPr>
            <a:r>
              <a:rPr sz="614" spc="-17" dirty="0">
                <a:latin typeface="Arial"/>
                <a:cs typeface="Arial"/>
              </a:rPr>
              <a:t>603</a:t>
            </a:r>
            <a:r>
              <a:rPr sz="614" dirty="0">
                <a:latin typeface="Arial"/>
                <a:cs typeface="Arial"/>
              </a:rPr>
              <a:t>	</a:t>
            </a:r>
            <a:r>
              <a:rPr sz="614" spc="-17" dirty="0">
                <a:latin typeface="Arial"/>
                <a:cs typeface="Arial"/>
              </a:rPr>
              <a:t>702</a:t>
            </a:r>
            <a:endParaRPr sz="614">
              <a:latin typeface="Arial"/>
              <a:cs typeface="Arial"/>
            </a:endParaRPr>
          </a:p>
        </p:txBody>
      </p:sp>
      <p:sp>
        <p:nvSpPr>
          <p:cNvPr id="5332" name="object 5332"/>
          <p:cNvSpPr txBox="1"/>
          <p:nvPr/>
        </p:nvSpPr>
        <p:spPr>
          <a:xfrm>
            <a:off x="5311659" y="4891179"/>
            <a:ext cx="149802"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605</a:t>
            </a:r>
            <a:endParaRPr sz="614">
              <a:latin typeface="Arial"/>
              <a:cs typeface="Arial"/>
            </a:endParaRPr>
          </a:p>
        </p:txBody>
      </p:sp>
      <p:grpSp>
        <p:nvGrpSpPr>
          <p:cNvPr id="5333" name="object 5333"/>
          <p:cNvGrpSpPr/>
          <p:nvPr/>
        </p:nvGrpSpPr>
        <p:grpSpPr>
          <a:xfrm>
            <a:off x="5305251" y="4767349"/>
            <a:ext cx="226868" cy="454169"/>
            <a:chOff x="6612635" y="6992111"/>
            <a:chExt cx="332740" cy="666115"/>
          </a:xfrm>
        </p:grpSpPr>
        <p:sp>
          <p:nvSpPr>
            <p:cNvPr id="5334" name="object 5334"/>
            <p:cNvSpPr/>
            <p:nvPr/>
          </p:nvSpPr>
          <p:spPr>
            <a:xfrm>
              <a:off x="6612635" y="7324724"/>
              <a:ext cx="332740" cy="333375"/>
            </a:xfrm>
            <a:custGeom>
              <a:avLst/>
              <a:gdLst/>
              <a:ahLst/>
              <a:cxnLst/>
              <a:rect l="l" t="t" r="r" b="b"/>
              <a:pathLst>
                <a:path w="332740" h="333375">
                  <a:moveTo>
                    <a:pt x="0" y="0"/>
                  </a:moveTo>
                  <a:lnTo>
                    <a:pt x="332612" y="0"/>
                  </a:lnTo>
                  <a:lnTo>
                    <a:pt x="332612" y="332993"/>
                  </a:lnTo>
                  <a:lnTo>
                    <a:pt x="0" y="332993"/>
                  </a:lnTo>
                  <a:lnTo>
                    <a:pt x="0" y="0"/>
                  </a:lnTo>
                  <a:close/>
                </a:path>
              </a:pathLst>
            </a:custGeom>
            <a:ln w="3175">
              <a:solidFill>
                <a:srgbClr val="000000"/>
              </a:solidFill>
            </a:ln>
          </p:spPr>
          <p:txBody>
            <a:bodyPr wrap="square" lIns="0" tIns="0" rIns="0" bIns="0" rtlCol="0"/>
            <a:lstStyle/>
            <a:p>
              <a:endParaRPr sz="1227"/>
            </a:p>
          </p:txBody>
        </p:sp>
        <p:sp>
          <p:nvSpPr>
            <p:cNvPr id="5335" name="object 5335"/>
            <p:cNvSpPr/>
            <p:nvPr/>
          </p:nvSpPr>
          <p:spPr>
            <a:xfrm>
              <a:off x="6612635" y="6992111"/>
              <a:ext cx="332740" cy="332740"/>
            </a:xfrm>
            <a:custGeom>
              <a:avLst/>
              <a:gdLst/>
              <a:ahLst/>
              <a:cxnLst/>
              <a:rect l="l" t="t" r="r" b="b"/>
              <a:pathLst>
                <a:path w="332740" h="332740">
                  <a:moveTo>
                    <a:pt x="0" y="0"/>
                  </a:moveTo>
                  <a:lnTo>
                    <a:pt x="332612" y="0"/>
                  </a:lnTo>
                  <a:lnTo>
                    <a:pt x="332612" y="332612"/>
                  </a:lnTo>
                  <a:lnTo>
                    <a:pt x="0" y="332612"/>
                  </a:lnTo>
                  <a:lnTo>
                    <a:pt x="0" y="0"/>
                  </a:lnTo>
                  <a:close/>
                </a:path>
              </a:pathLst>
            </a:custGeom>
            <a:ln w="3175">
              <a:solidFill>
                <a:srgbClr val="000000"/>
              </a:solidFill>
            </a:ln>
          </p:spPr>
          <p:txBody>
            <a:bodyPr wrap="square" lIns="0" tIns="0" rIns="0" bIns="0" rtlCol="0"/>
            <a:lstStyle/>
            <a:p>
              <a:endParaRPr sz="1227"/>
            </a:p>
          </p:txBody>
        </p:sp>
      </p:grpSp>
      <p:sp>
        <p:nvSpPr>
          <p:cNvPr id="5336" name="object 5336"/>
          <p:cNvSpPr txBox="1"/>
          <p:nvPr/>
        </p:nvSpPr>
        <p:spPr>
          <a:xfrm>
            <a:off x="6899650" y="4913780"/>
            <a:ext cx="149802"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904</a:t>
            </a:r>
            <a:endParaRPr sz="614">
              <a:latin typeface="Arial"/>
              <a:cs typeface="Arial"/>
            </a:endParaRPr>
          </a:p>
        </p:txBody>
      </p:sp>
      <p:sp>
        <p:nvSpPr>
          <p:cNvPr id="5337" name="object 5337"/>
          <p:cNvSpPr txBox="1"/>
          <p:nvPr/>
        </p:nvSpPr>
        <p:spPr>
          <a:xfrm>
            <a:off x="6672868" y="4686998"/>
            <a:ext cx="376670" cy="104568"/>
          </a:xfrm>
          <a:prstGeom prst="rect">
            <a:avLst/>
          </a:prstGeom>
        </p:spPr>
        <p:txBody>
          <a:bodyPr vert="horz" wrap="square" lIns="0" tIns="9958" rIns="0" bIns="0" rtlCol="0">
            <a:spAutoFit/>
          </a:bodyPr>
          <a:lstStyle/>
          <a:p>
            <a:pPr marL="8659">
              <a:spcBef>
                <a:spcPts val="78"/>
              </a:spcBef>
              <a:tabLst>
                <a:tab pos="235088" algn="l"/>
              </a:tabLst>
            </a:pPr>
            <a:r>
              <a:rPr sz="614" spc="-17" dirty="0">
                <a:latin typeface="Arial"/>
                <a:cs typeface="Arial"/>
              </a:rPr>
              <a:t>807</a:t>
            </a:r>
            <a:r>
              <a:rPr sz="614" dirty="0">
                <a:latin typeface="Arial"/>
                <a:cs typeface="Arial"/>
              </a:rPr>
              <a:t>	</a:t>
            </a:r>
            <a:r>
              <a:rPr sz="614" spc="-17" dirty="0">
                <a:latin typeface="Arial"/>
                <a:cs typeface="Arial"/>
              </a:rPr>
              <a:t>906</a:t>
            </a:r>
            <a:endParaRPr sz="614">
              <a:latin typeface="Arial"/>
              <a:cs typeface="Arial"/>
            </a:endParaRPr>
          </a:p>
        </p:txBody>
      </p:sp>
      <p:graphicFrame>
        <p:nvGraphicFramePr>
          <p:cNvPr id="5338" name="object 5338"/>
          <p:cNvGraphicFramePr>
            <a:graphicFrameLocks noGrp="1"/>
          </p:cNvGraphicFramePr>
          <p:nvPr/>
        </p:nvGraphicFramePr>
        <p:xfrm>
          <a:off x="8027410" y="2748395"/>
          <a:ext cx="453736" cy="496374"/>
        </p:xfrm>
        <a:graphic>
          <a:graphicData uri="http://schemas.openxmlformats.org/drawingml/2006/table">
            <a:tbl>
              <a:tblPr firstRow="1" bandRow="1">
                <a:tableStyleId>{2D5ABB26-0587-4C30-8999-92F81FD0307C}</a:tableStyleId>
              </a:tblPr>
              <a:tblGrid>
                <a:gridCol w="226868">
                  <a:extLst>
                    <a:ext uri="{9D8B030D-6E8A-4147-A177-3AD203B41FA5}">
                      <a16:colId xmlns:a16="http://schemas.microsoft.com/office/drawing/2014/main" val="20000"/>
                    </a:ext>
                  </a:extLst>
                </a:gridCol>
                <a:gridCol w="226868">
                  <a:extLst>
                    <a:ext uri="{9D8B030D-6E8A-4147-A177-3AD203B41FA5}">
                      <a16:colId xmlns:a16="http://schemas.microsoft.com/office/drawing/2014/main" val="20001"/>
                    </a:ext>
                  </a:extLst>
                </a:gridCol>
              </a:tblGrid>
              <a:tr h="226435">
                <a:tc>
                  <a:txBody>
                    <a:bodyPr/>
                    <a:lstStyle/>
                    <a:p>
                      <a:pPr>
                        <a:lnSpc>
                          <a:spcPct val="100000"/>
                        </a:lnSpc>
                        <a:spcBef>
                          <a:spcPts val="509"/>
                        </a:spcBef>
                      </a:pPr>
                      <a:endParaRPr sz="600">
                        <a:latin typeface="Times New Roman"/>
                        <a:cs typeface="Times New Roman"/>
                      </a:endParaRPr>
                    </a:p>
                    <a:p>
                      <a:pPr marR="22225" algn="ctr">
                        <a:lnSpc>
                          <a:spcPts val="975"/>
                        </a:lnSpc>
                      </a:pPr>
                      <a:r>
                        <a:rPr sz="600" spc="-20" dirty="0">
                          <a:latin typeface="Arial"/>
                          <a:cs typeface="Arial"/>
                        </a:rPr>
                        <a:t>1023</a:t>
                      </a:r>
                      <a:endParaRPr sz="600">
                        <a:latin typeface="Arial"/>
                        <a:cs typeface="Arial"/>
                      </a:endParaRPr>
                    </a:p>
                  </a:txBody>
                  <a:tcPr marL="0" marR="0" marT="44161"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a:lnSpc>
                          <a:spcPct val="100000"/>
                        </a:lnSpc>
                        <a:spcBef>
                          <a:spcPts val="509"/>
                        </a:spcBef>
                      </a:pPr>
                      <a:endParaRPr sz="600">
                        <a:latin typeface="Times New Roman"/>
                        <a:cs typeface="Times New Roman"/>
                      </a:endParaRPr>
                    </a:p>
                    <a:p>
                      <a:pPr marR="22225" algn="ctr">
                        <a:lnSpc>
                          <a:spcPts val="975"/>
                        </a:lnSpc>
                      </a:pPr>
                      <a:r>
                        <a:rPr sz="600" spc="-20" dirty="0">
                          <a:latin typeface="Arial"/>
                          <a:cs typeface="Arial"/>
                        </a:rPr>
                        <a:t>1122</a:t>
                      </a:r>
                      <a:endParaRPr sz="600">
                        <a:latin typeface="Arial"/>
                        <a:cs typeface="Arial"/>
                      </a:endParaRPr>
                    </a:p>
                  </a:txBody>
                  <a:tcPr marL="0" marR="0" marT="44161"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00"/>
                  </a:ext>
                </a:extLst>
              </a:tr>
              <a:tr h="226868">
                <a:tc>
                  <a:txBody>
                    <a:bodyPr/>
                    <a:lstStyle/>
                    <a:p>
                      <a:pPr>
                        <a:lnSpc>
                          <a:spcPct val="100000"/>
                        </a:lnSpc>
                        <a:spcBef>
                          <a:spcPts val="509"/>
                        </a:spcBef>
                      </a:pPr>
                      <a:endParaRPr sz="600">
                        <a:latin typeface="Times New Roman"/>
                        <a:cs typeface="Times New Roman"/>
                      </a:endParaRPr>
                    </a:p>
                    <a:p>
                      <a:pPr marR="22225" algn="ctr">
                        <a:lnSpc>
                          <a:spcPts val="975"/>
                        </a:lnSpc>
                      </a:pPr>
                      <a:r>
                        <a:rPr sz="600" spc="-20" dirty="0">
                          <a:latin typeface="Arial"/>
                          <a:cs typeface="Arial"/>
                        </a:rPr>
                        <a:t>1021</a:t>
                      </a:r>
                      <a:endParaRPr sz="600">
                        <a:latin typeface="Arial"/>
                        <a:cs typeface="Arial"/>
                      </a:endParaRPr>
                    </a:p>
                  </a:txBody>
                  <a:tcPr marL="0" marR="0" marT="44161"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a:lnSpc>
                          <a:spcPct val="100000"/>
                        </a:lnSpc>
                        <a:spcBef>
                          <a:spcPts val="509"/>
                        </a:spcBef>
                      </a:pPr>
                      <a:endParaRPr sz="600">
                        <a:latin typeface="Times New Roman"/>
                        <a:cs typeface="Times New Roman"/>
                      </a:endParaRPr>
                    </a:p>
                    <a:p>
                      <a:pPr marR="22225" algn="ctr">
                        <a:lnSpc>
                          <a:spcPts val="975"/>
                        </a:lnSpc>
                      </a:pPr>
                      <a:r>
                        <a:rPr sz="600" spc="-20" dirty="0">
                          <a:latin typeface="Arial"/>
                          <a:cs typeface="Arial"/>
                        </a:rPr>
                        <a:t>1120</a:t>
                      </a:r>
                      <a:endParaRPr sz="600">
                        <a:latin typeface="Arial"/>
                        <a:cs typeface="Arial"/>
                      </a:endParaRPr>
                    </a:p>
                  </a:txBody>
                  <a:tcPr marL="0" marR="0" marT="44161"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01"/>
                  </a:ext>
                </a:extLst>
              </a:tr>
            </a:tbl>
          </a:graphicData>
        </a:graphic>
      </p:graphicFrame>
      <p:grpSp>
        <p:nvGrpSpPr>
          <p:cNvPr id="5339" name="object 5339"/>
          <p:cNvGrpSpPr/>
          <p:nvPr/>
        </p:nvGrpSpPr>
        <p:grpSpPr>
          <a:xfrm>
            <a:off x="6893242" y="4563167"/>
            <a:ext cx="2041814" cy="680604"/>
            <a:chOff x="8941689" y="6692645"/>
            <a:chExt cx="2994660" cy="998219"/>
          </a:xfrm>
        </p:grpSpPr>
        <p:sp>
          <p:nvSpPr>
            <p:cNvPr id="5340" name="object 5340"/>
            <p:cNvSpPr/>
            <p:nvPr/>
          </p:nvSpPr>
          <p:spPr>
            <a:xfrm>
              <a:off x="8941689" y="6692645"/>
              <a:ext cx="332740" cy="332740"/>
            </a:xfrm>
            <a:custGeom>
              <a:avLst/>
              <a:gdLst/>
              <a:ahLst/>
              <a:cxnLst/>
              <a:rect l="l" t="t" r="r" b="b"/>
              <a:pathLst>
                <a:path w="332740" h="332740">
                  <a:moveTo>
                    <a:pt x="0" y="0"/>
                  </a:moveTo>
                  <a:lnTo>
                    <a:pt x="332612" y="0"/>
                  </a:lnTo>
                  <a:lnTo>
                    <a:pt x="332612" y="332612"/>
                  </a:lnTo>
                  <a:lnTo>
                    <a:pt x="0" y="332612"/>
                  </a:lnTo>
                  <a:lnTo>
                    <a:pt x="0" y="0"/>
                  </a:lnTo>
                  <a:close/>
                </a:path>
              </a:pathLst>
            </a:custGeom>
            <a:ln w="3175">
              <a:solidFill>
                <a:srgbClr val="000000"/>
              </a:solidFill>
            </a:ln>
          </p:spPr>
          <p:txBody>
            <a:bodyPr wrap="square" lIns="0" tIns="0" rIns="0" bIns="0" rtlCol="0"/>
            <a:lstStyle/>
            <a:p>
              <a:endParaRPr sz="1227"/>
            </a:p>
          </p:txBody>
        </p:sp>
        <p:sp>
          <p:nvSpPr>
            <p:cNvPr id="5341" name="object 5341"/>
            <p:cNvSpPr/>
            <p:nvPr/>
          </p:nvSpPr>
          <p:spPr>
            <a:xfrm>
              <a:off x="11602974" y="7025258"/>
              <a:ext cx="333375" cy="666115"/>
            </a:xfrm>
            <a:custGeom>
              <a:avLst/>
              <a:gdLst/>
              <a:ahLst/>
              <a:cxnLst/>
              <a:rect l="l" t="t" r="r" b="b"/>
              <a:pathLst>
                <a:path w="333375" h="666115">
                  <a:moveTo>
                    <a:pt x="0" y="665606"/>
                  </a:moveTo>
                  <a:lnTo>
                    <a:pt x="332993" y="665606"/>
                  </a:lnTo>
                  <a:lnTo>
                    <a:pt x="332993" y="0"/>
                  </a:lnTo>
                  <a:lnTo>
                    <a:pt x="0" y="0"/>
                  </a:lnTo>
                  <a:lnTo>
                    <a:pt x="0" y="665606"/>
                  </a:lnTo>
                  <a:close/>
                </a:path>
              </a:pathLst>
            </a:custGeom>
            <a:ln w="3175">
              <a:solidFill>
                <a:srgbClr val="000000"/>
              </a:solidFill>
            </a:ln>
          </p:spPr>
          <p:txBody>
            <a:bodyPr wrap="square" lIns="0" tIns="0" rIns="0" bIns="0" rtlCol="0"/>
            <a:lstStyle/>
            <a:p>
              <a:endParaRPr sz="1227"/>
            </a:p>
          </p:txBody>
        </p:sp>
      </p:grpSp>
      <p:sp>
        <p:nvSpPr>
          <p:cNvPr id="5342" name="object 5342"/>
          <p:cNvSpPr txBox="1"/>
          <p:nvPr/>
        </p:nvSpPr>
        <p:spPr>
          <a:xfrm>
            <a:off x="8714423" y="5140821"/>
            <a:ext cx="420399" cy="104568"/>
          </a:xfrm>
          <a:prstGeom prst="rect">
            <a:avLst/>
          </a:prstGeom>
        </p:spPr>
        <p:txBody>
          <a:bodyPr vert="horz" wrap="square" lIns="0" tIns="9958" rIns="0" bIns="0" rtlCol="0">
            <a:spAutoFit/>
          </a:bodyPr>
          <a:lstStyle/>
          <a:p>
            <a:pPr marL="8659">
              <a:spcBef>
                <a:spcPts val="78"/>
              </a:spcBef>
            </a:pPr>
            <a:r>
              <a:rPr sz="614" dirty="0">
                <a:latin typeface="Arial"/>
                <a:cs typeface="Arial"/>
              </a:rPr>
              <a:t>1103</a:t>
            </a:r>
            <a:r>
              <a:rPr sz="614" spc="228" dirty="0">
                <a:latin typeface="Arial"/>
                <a:cs typeface="Arial"/>
              </a:rPr>
              <a:t> </a:t>
            </a:r>
            <a:r>
              <a:rPr sz="614" spc="-14" dirty="0">
                <a:latin typeface="Arial"/>
                <a:cs typeface="Arial"/>
              </a:rPr>
              <a:t>1202</a:t>
            </a:r>
            <a:endParaRPr sz="614">
              <a:latin typeface="Arial"/>
              <a:cs typeface="Arial"/>
            </a:endParaRPr>
          </a:p>
        </p:txBody>
      </p:sp>
      <p:sp>
        <p:nvSpPr>
          <p:cNvPr id="5343" name="object 5343"/>
          <p:cNvSpPr txBox="1"/>
          <p:nvPr/>
        </p:nvSpPr>
        <p:spPr>
          <a:xfrm>
            <a:off x="8838334" y="4974218"/>
            <a:ext cx="86591" cy="72584"/>
          </a:xfrm>
          <a:prstGeom prst="rect">
            <a:avLst/>
          </a:prstGeom>
        </p:spPr>
        <p:txBody>
          <a:bodyPr vert="horz" wrap="square" lIns="0" tIns="9525" rIns="0" bIns="0" rtlCol="0">
            <a:spAutoFit/>
          </a:bodyPr>
          <a:lstStyle/>
          <a:p>
            <a:pPr marL="8659">
              <a:spcBef>
                <a:spcPts val="75"/>
              </a:spcBef>
            </a:pPr>
            <a:r>
              <a:rPr sz="409" spc="-17" dirty="0">
                <a:latin typeface="Arial"/>
                <a:cs typeface="Arial"/>
              </a:rPr>
              <a:t>20'</a:t>
            </a:r>
            <a:endParaRPr sz="409">
              <a:latin typeface="Arial"/>
              <a:cs typeface="Arial"/>
            </a:endParaRPr>
          </a:p>
        </p:txBody>
      </p:sp>
      <p:sp>
        <p:nvSpPr>
          <p:cNvPr id="5344" name="object 5344"/>
          <p:cNvSpPr txBox="1"/>
          <p:nvPr/>
        </p:nvSpPr>
        <p:spPr>
          <a:xfrm>
            <a:off x="1455333" y="4847797"/>
            <a:ext cx="149802"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104</a:t>
            </a:r>
            <a:endParaRPr sz="614">
              <a:latin typeface="Arial"/>
              <a:cs typeface="Arial"/>
            </a:endParaRPr>
          </a:p>
        </p:txBody>
      </p:sp>
      <p:sp>
        <p:nvSpPr>
          <p:cNvPr id="5345" name="object 5345"/>
          <p:cNvSpPr txBox="1"/>
          <p:nvPr/>
        </p:nvSpPr>
        <p:spPr>
          <a:xfrm>
            <a:off x="1455333" y="4393974"/>
            <a:ext cx="149802"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108</a:t>
            </a:r>
            <a:endParaRPr sz="614">
              <a:latin typeface="Arial"/>
              <a:cs typeface="Arial"/>
            </a:endParaRPr>
          </a:p>
        </p:txBody>
      </p:sp>
      <p:grpSp>
        <p:nvGrpSpPr>
          <p:cNvPr id="5346" name="object 5346"/>
          <p:cNvGrpSpPr/>
          <p:nvPr/>
        </p:nvGrpSpPr>
        <p:grpSpPr>
          <a:xfrm>
            <a:off x="1448926" y="4270144"/>
            <a:ext cx="226868" cy="680604"/>
            <a:chOff x="956691" y="6262878"/>
            <a:chExt cx="332740" cy="998219"/>
          </a:xfrm>
        </p:grpSpPr>
        <p:sp>
          <p:nvSpPr>
            <p:cNvPr id="5347" name="object 5347"/>
            <p:cNvSpPr/>
            <p:nvPr/>
          </p:nvSpPr>
          <p:spPr>
            <a:xfrm>
              <a:off x="956691" y="6928485"/>
              <a:ext cx="332740" cy="332740"/>
            </a:xfrm>
            <a:custGeom>
              <a:avLst/>
              <a:gdLst/>
              <a:ahLst/>
              <a:cxnLst/>
              <a:rect l="l" t="t" r="r" b="b"/>
              <a:pathLst>
                <a:path w="332740" h="332740">
                  <a:moveTo>
                    <a:pt x="0" y="0"/>
                  </a:moveTo>
                  <a:lnTo>
                    <a:pt x="332612" y="0"/>
                  </a:lnTo>
                  <a:lnTo>
                    <a:pt x="332612" y="332612"/>
                  </a:lnTo>
                  <a:lnTo>
                    <a:pt x="0" y="332612"/>
                  </a:lnTo>
                  <a:lnTo>
                    <a:pt x="0" y="0"/>
                  </a:lnTo>
                  <a:close/>
                </a:path>
              </a:pathLst>
            </a:custGeom>
            <a:ln w="3175">
              <a:solidFill>
                <a:srgbClr val="000000"/>
              </a:solidFill>
            </a:ln>
          </p:spPr>
          <p:txBody>
            <a:bodyPr wrap="square" lIns="0" tIns="0" rIns="0" bIns="0" rtlCol="0"/>
            <a:lstStyle/>
            <a:p>
              <a:endParaRPr sz="1227"/>
            </a:p>
          </p:txBody>
        </p:sp>
        <p:sp>
          <p:nvSpPr>
            <p:cNvPr id="5348" name="object 5348"/>
            <p:cNvSpPr/>
            <p:nvPr/>
          </p:nvSpPr>
          <p:spPr>
            <a:xfrm>
              <a:off x="956691" y="6262878"/>
              <a:ext cx="332740" cy="333375"/>
            </a:xfrm>
            <a:custGeom>
              <a:avLst/>
              <a:gdLst/>
              <a:ahLst/>
              <a:cxnLst/>
              <a:rect l="l" t="t" r="r" b="b"/>
              <a:pathLst>
                <a:path w="332740" h="333375">
                  <a:moveTo>
                    <a:pt x="0" y="0"/>
                  </a:moveTo>
                  <a:lnTo>
                    <a:pt x="332612" y="0"/>
                  </a:lnTo>
                  <a:lnTo>
                    <a:pt x="332612" y="332993"/>
                  </a:lnTo>
                  <a:lnTo>
                    <a:pt x="0" y="332993"/>
                  </a:lnTo>
                  <a:lnTo>
                    <a:pt x="0" y="0"/>
                  </a:lnTo>
                  <a:close/>
                </a:path>
              </a:pathLst>
            </a:custGeom>
            <a:ln w="3175">
              <a:solidFill>
                <a:srgbClr val="000000"/>
              </a:solidFill>
            </a:ln>
          </p:spPr>
          <p:txBody>
            <a:bodyPr wrap="square" lIns="0" tIns="0" rIns="0" bIns="0" rtlCol="0"/>
            <a:lstStyle/>
            <a:p>
              <a:endParaRPr sz="1227"/>
            </a:p>
          </p:txBody>
        </p:sp>
        <p:sp>
          <p:nvSpPr>
            <p:cNvPr id="5349" name="object 5349"/>
            <p:cNvSpPr/>
            <p:nvPr/>
          </p:nvSpPr>
          <p:spPr>
            <a:xfrm>
              <a:off x="956691" y="6595872"/>
              <a:ext cx="332740" cy="332740"/>
            </a:xfrm>
            <a:custGeom>
              <a:avLst/>
              <a:gdLst/>
              <a:ahLst/>
              <a:cxnLst/>
              <a:rect l="l" t="t" r="r" b="b"/>
              <a:pathLst>
                <a:path w="332740" h="332740">
                  <a:moveTo>
                    <a:pt x="0" y="0"/>
                  </a:moveTo>
                  <a:lnTo>
                    <a:pt x="332612" y="0"/>
                  </a:lnTo>
                  <a:lnTo>
                    <a:pt x="332612" y="332612"/>
                  </a:lnTo>
                  <a:lnTo>
                    <a:pt x="0" y="332612"/>
                  </a:lnTo>
                  <a:lnTo>
                    <a:pt x="0" y="0"/>
                  </a:lnTo>
                  <a:close/>
                </a:path>
              </a:pathLst>
            </a:custGeom>
            <a:ln w="3175">
              <a:solidFill>
                <a:srgbClr val="000000"/>
              </a:solidFill>
            </a:ln>
          </p:spPr>
          <p:txBody>
            <a:bodyPr wrap="square" lIns="0" tIns="0" rIns="0" bIns="0" rtlCol="0"/>
            <a:lstStyle/>
            <a:p>
              <a:endParaRPr sz="1227"/>
            </a:p>
          </p:txBody>
        </p:sp>
      </p:grpSp>
      <p:sp>
        <p:nvSpPr>
          <p:cNvPr id="5350" name="object 5350"/>
          <p:cNvSpPr txBox="1"/>
          <p:nvPr/>
        </p:nvSpPr>
        <p:spPr>
          <a:xfrm>
            <a:off x="1455333" y="4621016"/>
            <a:ext cx="149802"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106</a:t>
            </a:r>
            <a:endParaRPr sz="614">
              <a:latin typeface="Arial"/>
              <a:cs typeface="Arial"/>
            </a:endParaRPr>
          </a:p>
        </p:txBody>
      </p:sp>
      <p:graphicFrame>
        <p:nvGraphicFramePr>
          <p:cNvPr id="5351" name="object 5351"/>
          <p:cNvGraphicFramePr>
            <a:graphicFrameLocks noGrp="1"/>
          </p:cNvGraphicFramePr>
          <p:nvPr/>
        </p:nvGraphicFramePr>
        <p:xfrm>
          <a:off x="2583093" y="2748395"/>
          <a:ext cx="453303" cy="537921"/>
        </p:xfrm>
        <a:graphic>
          <a:graphicData uri="http://schemas.openxmlformats.org/drawingml/2006/table">
            <a:tbl>
              <a:tblPr firstRow="1" bandRow="1">
                <a:tableStyleId>{2D5ABB26-0587-4C30-8999-92F81FD0307C}</a:tableStyleId>
              </a:tblPr>
              <a:tblGrid>
                <a:gridCol w="226868">
                  <a:extLst>
                    <a:ext uri="{9D8B030D-6E8A-4147-A177-3AD203B41FA5}">
                      <a16:colId xmlns:a16="http://schemas.microsoft.com/office/drawing/2014/main" val="20000"/>
                    </a:ext>
                  </a:extLst>
                </a:gridCol>
                <a:gridCol w="226435">
                  <a:extLst>
                    <a:ext uri="{9D8B030D-6E8A-4147-A177-3AD203B41FA5}">
                      <a16:colId xmlns:a16="http://schemas.microsoft.com/office/drawing/2014/main" val="20001"/>
                    </a:ext>
                  </a:extLst>
                </a:gridCol>
              </a:tblGrid>
              <a:tr h="156297">
                <a:tc>
                  <a:txBody>
                    <a:bodyPr/>
                    <a:lstStyle/>
                    <a:p>
                      <a:pPr>
                        <a:lnSpc>
                          <a:spcPct val="100000"/>
                        </a:lnSpc>
                      </a:pPr>
                      <a:endParaRPr sz="400">
                        <a:latin typeface="Times New Roman"/>
                        <a:cs typeface="Times New Roman"/>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tcPr>
                </a:tc>
                <a:tc>
                  <a:txBody>
                    <a:bodyPr/>
                    <a:lstStyle/>
                    <a:p>
                      <a:pPr marL="109855">
                        <a:lnSpc>
                          <a:spcPct val="100000"/>
                        </a:lnSpc>
                        <a:spcBef>
                          <a:spcPts val="600"/>
                        </a:spcBef>
                      </a:pPr>
                      <a:r>
                        <a:rPr sz="400" spc="-25" dirty="0">
                          <a:latin typeface="Arial"/>
                          <a:cs typeface="Arial"/>
                        </a:rPr>
                        <a:t>DC</a:t>
                      </a:r>
                      <a:endParaRPr sz="400">
                        <a:latin typeface="Arial"/>
                        <a:cs typeface="Arial"/>
                      </a:endParaRPr>
                    </a:p>
                  </a:txBody>
                  <a:tcPr marL="0" marR="0" marT="51955" marB="0">
                    <a:lnL w="3175">
                      <a:solidFill>
                        <a:srgbClr val="000000"/>
                      </a:solidFill>
                      <a:prstDash val="solid"/>
                    </a:lnL>
                    <a:lnR w="3175">
                      <a:solidFill>
                        <a:srgbClr val="000000"/>
                      </a:solidFill>
                      <a:prstDash val="solid"/>
                    </a:lnR>
                    <a:lnT w="3175">
                      <a:solidFill>
                        <a:srgbClr val="000000"/>
                      </a:solidFill>
                      <a:prstDash val="solid"/>
                    </a:lnT>
                  </a:tcPr>
                </a:tc>
                <a:extLst>
                  <a:ext uri="{0D108BD9-81ED-4DB2-BD59-A6C34878D82A}">
                    <a16:rowId xmlns:a16="http://schemas.microsoft.com/office/drawing/2014/main" val="10000"/>
                  </a:ext>
                </a:extLst>
              </a:tr>
              <a:tr h="155431">
                <a:tc>
                  <a:txBody>
                    <a:bodyPr/>
                    <a:lstStyle/>
                    <a:p>
                      <a:pPr marL="203835">
                        <a:lnSpc>
                          <a:spcPct val="100000"/>
                        </a:lnSpc>
                        <a:spcBef>
                          <a:spcPts val="430"/>
                        </a:spcBef>
                      </a:pPr>
                      <a:r>
                        <a:rPr sz="400" spc="-25" dirty="0">
                          <a:latin typeface="Arial"/>
                          <a:cs typeface="Arial"/>
                        </a:rPr>
                        <a:t>20'</a:t>
                      </a:r>
                      <a:endParaRPr sz="400">
                        <a:latin typeface="Arial"/>
                        <a:cs typeface="Arial"/>
                      </a:endParaRPr>
                    </a:p>
                  </a:txBody>
                  <a:tcPr marL="0" marR="0" marT="37234" marB="0">
                    <a:lnL w="3175">
                      <a:solidFill>
                        <a:srgbClr val="000000"/>
                      </a:solidFill>
                      <a:prstDash val="solid"/>
                    </a:lnL>
                    <a:lnR w="3175">
                      <a:solidFill>
                        <a:srgbClr val="000000"/>
                      </a:solidFill>
                      <a:prstDash val="solid"/>
                    </a:lnR>
                  </a:tcPr>
                </a:tc>
                <a:tc>
                  <a:txBody>
                    <a:bodyPr/>
                    <a:lstStyle/>
                    <a:p>
                      <a:pPr marL="203835">
                        <a:lnSpc>
                          <a:spcPct val="100000"/>
                        </a:lnSpc>
                        <a:spcBef>
                          <a:spcPts val="430"/>
                        </a:spcBef>
                      </a:pPr>
                      <a:r>
                        <a:rPr sz="400" spc="-25" dirty="0">
                          <a:latin typeface="Arial"/>
                          <a:cs typeface="Arial"/>
                        </a:rPr>
                        <a:t>20'</a:t>
                      </a:r>
                      <a:endParaRPr sz="400">
                        <a:latin typeface="Arial"/>
                        <a:cs typeface="Arial"/>
                      </a:endParaRPr>
                    </a:p>
                  </a:txBody>
                  <a:tcPr marL="0" marR="0" marT="37234" marB="0">
                    <a:lnL w="3175">
                      <a:solidFill>
                        <a:srgbClr val="000000"/>
                      </a:solidFill>
                      <a:prstDash val="solid"/>
                    </a:lnL>
                    <a:lnR w="3175">
                      <a:solidFill>
                        <a:srgbClr val="000000"/>
                      </a:solidFill>
                      <a:prstDash val="solid"/>
                    </a:lnR>
                  </a:tcPr>
                </a:tc>
                <a:extLst>
                  <a:ext uri="{0D108BD9-81ED-4DB2-BD59-A6C34878D82A}">
                    <a16:rowId xmlns:a16="http://schemas.microsoft.com/office/drawing/2014/main" val="10001"/>
                  </a:ext>
                </a:extLst>
              </a:tr>
              <a:tr h="141576">
                <a:tc>
                  <a:txBody>
                    <a:bodyPr/>
                    <a:lstStyle/>
                    <a:p>
                      <a:pPr marL="22225">
                        <a:lnSpc>
                          <a:spcPts val="975"/>
                        </a:lnSpc>
                        <a:spcBef>
                          <a:spcPts val="565"/>
                        </a:spcBef>
                      </a:pPr>
                      <a:r>
                        <a:rPr sz="600" spc="-25" dirty="0">
                          <a:latin typeface="Arial"/>
                          <a:cs typeface="Arial"/>
                        </a:rPr>
                        <a:t>221</a:t>
                      </a:r>
                      <a:endParaRPr sz="600">
                        <a:latin typeface="Arial"/>
                        <a:cs typeface="Arial"/>
                      </a:endParaRPr>
                    </a:p>
                  </a:txBody>
                  <a:tcPr marL="0" marR="0" marT="48924" marB="0">
                    <a:lnL w="3175">
                      <a:solidFill>
                        <a:srgbClr val="000000"/>
                      </a:solidFill>
                      <a:prstDash val="solid"/>
                    </a:lnL>
                    <a:lnR w="3175">
                      <a:solidFill>
                        <a:srgbClr val="000000"/>
                      </a:solidFill>
                      <a:prstDash val="solid"/>
                    </a:lnR>
                    <a:lnB w="3175">
                      <a:solidFill>
                        <a:srgbClr val="000000"/>
                      </a:solidFill>
                      <a:prstDash val="solid"/>
                    </a:lnB>
                  </a:tcPr>
                </a:tc>
                <a:tc>
                  <a:txBody>
                    <a:bodyPr/>
                    <a:lstStyle/>
                    <a:p>
                      <a:pPr marL="21590">
                        <a:lnSpc>
                          <a:spcPts val="975"/>
                        </a:lnSpc>
                        <a:spcBef>
                          <a:spcPts val="565"/>
                        </a:spcBef>
                      </a:pPr>
                      <a:r>
                        <a:rPr sz="600" spc="-25" dirty="0">
                          <a:latin typeface="Arial"/>
                          <a:cs typeface="Arial"/>
                        </a:rPr>
                        <a:t>320</a:t>
                      </a:r>
                      <a:endParaRPr sz="600">
                        <a:latin typeface="Arial"/>
                        <a:cs typeface="Arial"/>
                      </a:endParaRPr>
                    </a:p>
                  </a:txBody>
                  <a:tcPr marL="0" marR="0" marT="48924" marB="0">
                    <a:lnL w="3175">
                      <a:solidFill>
                        <a:srgbClr val="000000"/>
                      </a:solidFill>
                      <a:prstDash val="solid"/>
                    </a:lnL>
                    <a:lnR w="3175">
                      <a:solidFill>
                        <a:srgbClr val="000000"/>
                      </a:solidFill>
                      <a:prstDash val="solid"/>
                    </a:lnR>
                    <a:lnB w="3175">
                      <a:solidFill>
                        <a:srgbClr val="000000"/>
                      </a:solidFill>
                      <a:prstDash val="solid"/>
                    </a:lnB>
                  </a:tcPr>
                </a:tc>
                <a:extLst>
                  <a:ext uri="{0D108BD9-81ED-4DB2-BD59-A6C34878D82A}">
                    <a16:rowId xmlns:a16="http://schemas.microsoft.com/office/drawing/2014/main" val="10002"/>
                  </a:ext>
                </a:extLst>
              </a:tr>
            </a:tbl>
          </a:graphicData>
        </a:graphic>
      </p:graphicFrame>
      <p:sp>
        <p:nvSpPr>
          <p:cNvPr id="5352" name="object 5352"/>
          <p:cNvSpPr txBox="1"/>
          <p:nvPr/>
        </p:nvSpPr>
        <p:spPr>
          <a:xfrm>
            <a:off x="5305251" y="2748395"/>
            <a:ext cx="453736" cy="466410"/>
          </a:xfrm>
          <a:prstGeom prst="rect">
            <a:avLst/>
          </a:prstGeom>
          <a:ln w="3175">
            <a:solidFill>
              <a:srgbClr val="000000"/>
            </a:solidFill>
          </a:ln>
        </p:spPr>
        <p:txBody>
          <a:bodyPr vert="horz" wrap="square" lIns="0" tIns="0" rIns="0" bIns="0" rtlCol="0">
            <a:spAutoFit/>
          </a:bodyPr>
          <a:lstStyle/>
          <a:p>
            <a:pPr algn="ctr">
              <a:lnSpc>
                <a:spcPts val="719"/>
              </a:lnSpc>
            </a:pPr>
            <a:r>
              <a:rPr sz="614" spc="-17" dirty="0">
                <a:latin typeface="Arial"/>
                <a:cs typeface="Arial"/>
              </a:rPr>
              <a:t>20'</a:t>
            </a:r>
            <a:endParaRPr sz="614">
              <a:latin typeface="Arial"/>
              <a:cs typeface="Arial"/>
            </a:endParaRPr>
          </a:p>
          <a:p>
            <a:pPr marR="13421" algn="r">
              <a:spcBef>
                <a:spcPts val="678"/>
              </a:spcBef>
            </a:pPr>
            <a:r>
              <a:rPr sz="614" spc="-17" dirty="0">
                <a:latin typeface="Arial"/>
                <a:cs typeface="Arial"/>
              </a:rPr>
              <a:t>20'</a:t>
            </a:r>
            <a:endParaRPr sz="614">
              <a:latin typeface="Arial"/>
              <a:cs typeface="Arial"/>
            </a:endParaRPr>
          </a:p>
          <a:p>
            <a:pPr marL="14720">
              <a:lnSpc>
                <a:spcPts val="972"/>
              </a:lnSpc>
              <a:spcBef>
                <a:spcPts val="470"/>
              </a:spcBef>
            </a:pPr>
            <a:r>
              <a:rPr sz="852" spc="-17" dirty="0">
                <a:latin typeface="Arial"/>
                <a:cs typeface="Arial"/>
              </a:rPr>
              <a:t>621</a:t>
            </a:r>
            <a:endParaRPr sz="852">
              <a:latin typeface="Arial"/>
              <a:cs typeface="Arial"/>
            </a:endParaRPr>
          </a:p>
        </p:txBody>
      </p:sp>
      <p:graphicFrame>
        <p:nvGraphicFramePr>
          <p:cNvPr id="5353" name="object 5353"/>
          <p:cNvGraphicFramePr>
            <a:graphicFrameLocks noGrp="1"/>
          </p:cNvGraphicFramePr>
          <p:nvPr/>
        </p:nvGraphicFramePr>
        <p:xfrm>
          <a:off x="5985857" y="3429000"/>
          <a:ext cx="453736" cy="1180876"/>
        </p:xfrm>
        <a:graphic>
          <a:graphicData uri="http://schemas.openxmlformats.org/drawingml/2006/table">
            <a:tbl>
              <a:tblPr firstRow="1" bandRow="1">
                <a:tableStyleId>{2D5ABB26-0587-4C30-8999-92F81FD0307C}</a:tableStyleId>
              </a:tblPr>
              <a:tblGrid>
                <a:gridCol w="226868">
                  <a:extLst>
                    <a:ext uri="{9D8B030D-6E8A-4147-A177-3AD203B41FA5}">
                      <a16:colId xmlns:a16="http://schemas.microsoft.com/office/drawing/2014/main" val="20000"/>
                    </a:ext>
                  </a:extLst>
                </a:gridCol>
                <a:gridCol w="226868">
                  <a:extLst>
                    <a:ext uri="{9D8B030D-6E8A-4147-A177-3AD203B41FA5}">
                      <a16:colId xmlns:a16="http://schemas.microsoft.com/office/drawing/2014/main" val="20001"/>
                    </a:ext>
                  </a:extLst>
                </a:gridCol>
              </a:tblGrid>
              <a:tr h="226435">
                <a:tc rowSpan="2">
                  <a:txBody>
                    <a:bodyPr/>
                    <a:lstStyle/>
                    <a:p>
                      <a:pPr>
                        <a:lnSpc>
                          <a:spcPct val="100000"/>
                        </a:lnSpc>
                      </a:pPr>
                      <a:endParaRPr sz="400">
                        <a:latin typeface="Times New Roman"/>
                        <a:cs typeface="Times New Roman"/>
                      </a:endParaRPr>
                    </a:p>
                    <a:p>
                      <a:pPr>
                        <a:lnSpc>
                          <a:spcPct val="100000"/>
                        </a:lnSpc>
                      </a:pPr>
                      <a:endParaRPr sz="400">
                        <a:latin typeface="Times New Roman"/>
                        <a:cs typeface="Times New Roman"/>
                      </a:endParaRPr>
                    </a:p>
                    <a:p>
                      <a:pPr>
                        <a:lnSpc>
                          <a:spcPct val="100000"/>
                        </a:lnSpc>
                        <a:spcBef>
                          <a:spcPts val="165"/>
                        </a:spcBef>
                      </a:pPr>
                      <a:endParaRPr sz="400">
                        <a:latin typeface="Times New Roman"/>
                        <a:cs typeface="Times New Roman"/>
                      </a:endParaRPr>
                    </a:p>
                    <a:p>
                      <a:pPr marL="203835">
                        <a:lnSpc>
                          <a:spcPct val="100000"/>
                        </a:lnSpc>
                      </a:pPr>
                      <a:r>
                        <a:rPr sz="400" spc="-25" dirty="0">
                          <a:latin typeface="Arial"/>
                          <a:cs typeface="Arial"/>
                        </a:rPr>
                        <a:t>20'</a:t>
                      </a:r>
                      <a:endParaRPr sz="400">
                        <a:latin typeface="Arial"/>
                        <a:cs typeface="Arial"/>
                      </a:endParaRPr>
                    </a:p>
                    <a:p>
                      <a:pPr>
                        <a:lnSpc>
                          <a:spcPct val="100000"/>
                        </a:lnSpc>
                        <a:spcBef>
                          <a:spcPts val="515"/>
                        </a:spcBef>
                      </a:pPr>
                      <a:endParaRPr sz="400">
                        <a:latin typeface="Times New Roman"/>
                        <a:cs typeface="Times New Roman"/>
                      </a:endParaRPr>
                    </a:p>
                    <a:p>
                      <a:pPr marL="21590">
                        <a:lnSpc>
                          <a:spcPts val="975"/>
                        </a:lnSpc>
                        <a:spcBef>
                          <a:spcPts val="5"/>
                        </a:spcBef>
                      </a:pPr>
                      <a:r>
                        <a:rPr sz="600" spc="-25" dirty="0">
                          <a:latin typeface="Arial"/>
                          <a:cs typeface="Arial"/>
                        </a:rPr>
                        <a:t>715</a:t>
                      </a:r>
                      <a:endParaRPr sz="600">
                        <a:latin typeface="Arial"/>
                        <a:cs typeface="Arial"/>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a:lnSpc>
                          <a:spcPct val="100000"/>
                        </a:lnSpc>
                        <a:spcBef>
                          <a:spcPts val="509"/>
                        </a:spcBef>
                      </a:pPr>
                      <a:endParaRPr sz="600">
                        <a:latin typeface="Times New Roman"/>
                        <a:cs typeface="Times New Roman"/>
                      </a:endParaRPr>
                    </a:p>
                    <a:p>
                      <a:pPr marL="21590">
                        <a:lnSpc>
                          <a:spcPts val="975"/>
                        </a:lnSpc>
                      </a:pPr>
                      <a:r>
                        <a:rPr sz="600" spc="-25" dirty="0">
                          <a:latin typeface="Arial"/>
                          <a:cs typeface="Arial"/>
                        </a:rPr>
                        <a:t>816</a:t>
                      </a:r>
                      <a:endParaRPr sz="600">
                        <a:latin typeface="Arial"/>
                        <a:cs typeface="Arial"/>
                      </a:endParaRPr>
                    </a:p>
                  </a:txBody>
                  <a:tcPr marL="0" marR="0" marT="44161"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00"/>
                  </a:ext>
                </a:extLst>
              </a:tr>
              <a:tr h="232497">
                <a:tc vMerge="1">
                  <a:txBody>
                    <a:bodyPr/>
                    <a:lstStyle/>
                    <a:p>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a:lnSpc>
                          <a:spcPct val="100000"/>
                        </a:lnSpc>
                        <a:spcBef>
                          <a:spcPts val="509"/>
                        </a:spcBef>
                      </a:pPr>
                      <a:endParaRPr sz="600">
                        <a:latin typeface="Times New Roman"/>
                        <a:cs typeface="Times New Roman"/>
                      </a:endParaRPr>
                    </a:p>
                    <a:p>
                      <a:pPr marL="21590">
                        <a:lnSpc>
                          <a:spcPts val="975"/>
                        </a:lnSpc>
                      </a:pPr>
                      <a:r>
                        <a:rPr sz="600" spc="-25" dirty="0">
                          <a:latin typeface="Arial"/>
                          <a:cs typeface="Arial"/>
                        </a:rPr>
                        <a:t>814</a:t>
                      </a:r>
                      <a:endParaRPr sz="600">
                        <a:latin typeface="Arial"/>
                        <a:cs typeface="Arial"/>
                      </a:endParaRPr>
                    </a:p>
                  </a:txBody>
                  <a:tcPr marL="0" marR="0" marT="44161"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01"/>
                  </a:ext>
                </a:extLst>
              </a:tr>
              <a:tr h="311727">
                <a:tc>
                  <a:txBody>
                    <a:bodyPr/>
                    <a:lstStyle/>
                    <a:p>
                      <a:pPr>
                        <a:lnSpc>
                          <a:spcPct val="100000"/>
                        </a:lnSpc>
                      </a:pPr>
                      <a:endParaRPr sz="400">
                        <a:latin typeface="Times New Roman"/>
                        <a:cs typeface="Times New Roman"/>
                      </a:endParaRPr>
                    </a:p>
                    <a:p>
                      <a:pPr>
                        <a:lnSpc>
                          <a:spcPct val="100000"/>
                        </a:lnSpc>
                      </a:pPr>
                      <a:endParaRPr sz="400">
                        <a:latin typeface="Times New Roman"/>
                        <a:cs typeface="Times New Roman"/>
                      </a:endParaRPr>
                    </a:p>
                    <a:p>
                      <a:pPr>
                        <a:lnSpc>
                          <a:spcPct val="100000"/>
                        </a:lnSpc>
                        <a:spcBef>
                          <a:spcPts val="165"/>
                        </a:spcBef>
                      </a:pPr>
                      <a:endParaRPr sz="400">
                        <a:latin typeface="Times New Roman"/>
                        <a:cs typeface="Times New Roman"/>
                      </a:endParaRPr>
                    </a:p>
                    <a:p>
                      <a:pPr marL="203835">
                        <a:lnSpc>
                          <a:spcPct val="100000"/>
                        </a:lnSpc>
                      </a:pPr>
                      <a:r>
                        <a:rPr sz="400" spc="-25" dirty="0">
                          <a:latin typeface="Arial"/>
                          <a:cs typeface="Arial"/>
                        </a:rPr>
                        <a:t>20'</a:t>
                      </a:r>
                      <a:endParaRPr sz="400">
                        <a:latin typeface="Arial"/>
                        <a:cs typeface="Arial"/>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tcPr>
                </a:tc>
                <a:tc>
                  <a:txBody>
                    <a:bodyPr/>
                    <a:lstStyle/>
                    <a:p>
                      <a:pPr>
                        <a:lnSpc>
                          <a:spcPct val="100000"/>
                        </a:lnSpc>
                      </a:pPr>
                      <a:endParaRPr sz="400">
                        <a:latin typeface="Times New Roman"/>
                        <a:cs typeface="Times New Roman"/>
                      </a:endParaRPr>
                    </a:p>
                    <a:p>
                      <a:pPr>
                        <a:lnSpc>
                          <a:spcPct val="100000"/>
                        </a:lnSpc>
                      </a:pPr>
                      <a:endParaRPr sz="400">
                        <a:latin typeface="Times New Roman"/>
                        <a:cs typeface="Times New Roman"/>
                      </a:endParaRPr>
                    </a:p>
                    <a:p>
                      <a:pPr>
                        <a:lnSpc>
                          <a:spcPct val="100000"/>
                        </a:lnSpc>
                        <a:spcBef>
                          <a:spcPts val="165"/>
                        </a:spcBef>
                      </a:pPr>
                      <a:endParaRPr sz="400">
                        <a:latin typeface="Times New Roman"/>
                        <a:cs typeface="Times New Roman"/>
                      </a:endParaRPr>
                    </a:p>
                    <a:p>
                      <a:pPr marL="203835">
                        <a:lnSpc>
                          <a:spcPct val="100000"/>
                        </a:lnSpc>
                      </a:pPr>
                      <a:r>
                        <a:rPr sz="400" spc="-25" dirty="0">
                          <a:latin typeface="Arial"/>
                          <a:cs typeface="Arial"/>
                        </a:rPr>
                        <a:t>20'</a:t>
                      </a:r>
                      <a:endParaRPr sz="400">
                        <a:latin typeface="Arial"/>
                        <a:cs typeface="Arial"/>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tcPr>
                </a:tc>
                <a:extLst>
                  <a:ext uri="{0D108BD9-81ED-4DB2-BD59-A6C34878D82A}">
                    <a16:rowId xmlns:a16="http://schemas.microsoft.com/office/drawing/2014/main" val="10002"/>
                  </a:ext>
                </a:extLst>
              </a:tr>
              <a:tr h="141576">
                <a:tc>
                  <a:txBody>
                    <a:bodyPr/>
                    <a:lstStyle/>
                    <a:p>
                      <a:pPr marL="21590">
                        <a:lnSpc>
                          <a:spcPts val="975"/>
                        </a:lnSpc>
                        <a:spcBef>
                          <a:spcPts val="565"/>
                        </a:spcBef>
                      </a:pPr>
                      <a:r>
                        <a:rPr sz="600" spc="-25" dirty="0">
                          <a:latin typeface="Arial"/>
                          <a:cs typeface="Arial"/>
                        </a:rPr>
                        <a:t>711</a:t>
                      </a:r>
                      <a:endParaRPr sz="600">
                        <a:latin typeface="Arial"/>
                        <a:cs typeface="Arial"/>
                      </a:endParaRPr>
                    </a:p>
                  </a:txBody>
                  <a:tcPr marL="0" marR="0" marT="48924" marB="0">
                    <a:lnL w="3175">
                      <a:solidFill>
                        <a:srgbClr val="000000"/>
                      </a:solidFill>
                      <a:prstDash val="solid"/>
                    </a:lnL>
                    <a:lnR w="3175">
                      <a:solidFill>
                        <a:srgbClr val="000000"/>
                      </a:solidFill>
                      <a:prstDash val="solid"/>
                    </a:lnR>
                    <a:lnB w="3175">
                      <a:solidFill>
                        <a:srgbClr val="000000"/>
                      </a:solidFill>
                      <a:prstDash val="solid"/>
                    </a:lnB>
                  </a:tcPr>
                </a:tc>
                <a:tc>
                  <a:txBody>
                    <a:bodyPr/>
                    <a:lstStyle/>
                    <a:p>
                      <a:pPr marL="21590">
                        <a:lnSpc>
                          <a:spcPts val="975"/>
                        </a:lnSpc>
                        <a:spcBef>
                          <a:spcPts val="565"/>
                        </a:spcBef>
                      </a:pPr>
                      <a:r>
                        <a:rPr sz="600" spc="-25" dirty="0">
                          <a:latin typeface="Arial"/>
                          <a:cs typeface="Arial"/>
                        </a:rPr>
                        <a:t>810</a:t>
                      </a:r>
                      <a:endParaRPr sz="600">
                        <a:latin typeface="Arial"/>
                        <a:cs typeface="Arial"/>
                      </a:endParaRPr>
                    </a:p>
                  </a:txBody>
                  <a:tcPr marL="0" marR="0" marT="48924" marB="0">
                    <a:lnL w="3175">
                      <a:solidFill>
                        <a:srgbClr val="000000"/>
                      </a:solidFill>
                      <a:prstDash val="solid"/>
                    </a:lnL>
                    <a:lnR w="3175">
                      <a:solidFill>
                        <a:srgbClr val="000000"/>
                      </a:solidFill>
                      <a:prstDash val="solid"/>
                    </a:lnR>
                    <a:lnB w="3175">
                      <a:solidFill>
                        <a:srgbClr val="000000"/>
                      </a:solidFill>
                      <a:prstDash val="solid"/>
                    </a:lnB>
                  </a:tcPr>
                </a:tc>
                <a:extLst>
                  <a:ext uri="{0D108BD9-81ED-4DB2-BD59-A6C34878D82A}">
                    <a16:rowId xmlns:a16="http://schemas.microsoft.com/office/drawing/2014/main" val="10003"/>
                  </a:ext>
                </a:extLst>
              </a:tr>
            </a:tbl>
          </a:graphicData>
        </a:graphic>
      </p:graphicFrame>
      <p:sp>
        <p:nvSpPr>
          <p:cNvPr id="5354" name="object 5354"/>
          <p:cNvSpPr/>
          <p:nvPr/>
        </p:nvSpPr>
        <p:spPr>
          <a:xfrm>
            <a:off x="7346806" y="4109605"/>
            <a:ext cx="453736" cy="453736"/>
          </a:xfrm>
          <a:custGeom>
            <a:avLst/>
            <a:gdLst/>
            <a:ahLst/>
            <a:cxnLst/>
            <a:rect l="l" t="t" r="r" b="b"/>
            <a:pathLst>
              <a:path w="665479" h="665479">
                <a:moveTo>
                  <a:pt x="0" y="0"/>
                </a:moveTo>
                <a:lnTo>
                  <a:pt x="665225" y="0"/>
                </a:lnTo>
                <a:lnTo>
                  <a:pt x="665225" y="665225"/>
                </a:lnTo>
                <a:lnTo>
                  <a:pt x="0" y="665225"/>
                </a:lnTo>
                <a:lnTo>
                  <a:pt x="0" y="0"/>
                </a:lnTo>
                <a:close/>
              </a:path>
            </a:pathLst>
          </a:custGeom>
          <a:ln w="3175">
            <a:solidFill>
              <a:srgbClr val="000000"/>
            </a:solidFill>
          </a:ln>
        </p:spPr>
        <p:txBody>
          <a:bodyPr wrap="square" lIns="0" tIns="0" rIns="0" bIns="0" rtlCol="0"/>
          <a:lstStyle/>
          <a:p>
            <a:endParaRPr sz="1227"/>
          </a:p>
        </p:txBody>
      </p:sp>
      <p:sp>
        <p:nvSpPr>
          <p:cNvPr id="5355" name="object 5355"/>
          <p:cNvSpPr txBox="1"/>
          <p:nvPr/>
        </p:nvSpPr>
        <p:spPr>
          <a:xfrm>
            <a:off x="7353213" y="4428525"/>
            <a:ext cx="202623" cy="142493"/>
          </a:xfrm>
          <a:prstGeom prst="rect">
            <a:avLst/>
          </a:prstGeom>
        </p:spPr>
        <p:txBody>
          <a:bodyPr vert="horz" wrap="square" lIns="0" tIns="11257" rIns="0" bIns="0" rtlCol="0">
            <a:spAutoFit/>
          </a:bodyPr>
          <a:lstStyle/>
          <a:p>
            <a:pPr marL="8659">
              <a:spcBef>
                <a:spcPts val="89"/>
              </a:spcBef>
            </a:pPr>
            <a:r>
              <a:rPr sz="852" spc="-17" dirty="0">
                <a:latin typeface="Arial"/>
                <a:cs typeface="Arial"/>
              </a:rPr>
              <a:t>909</a:t>
            </a:r>
            <a:endParaRPr sz="852">
              <a:latin typeface="Arial"/>
              <a:cs typeface="Arial"/>
            </a:endParaRPr>
          </a:p>
        </p:txBody>
      </p:sp>
      <p:sp>
        <p:nvSpPr>
          <p:cNvPr id="5356" name="object 5356"/>
          <p:cNvSpPr txBox="1"/>
          <p:nvPr/>
        </p:nvSpPr>
        <p:spPr>
          <a:xfrm>
            <a:off x="7513494" y="4097314"/>
            <a:ext cx="120794"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20'</a:t>
            </a:r>
            <a:endParaRPr sz="614">
              <a:latin typeface="Arial"/>
              <a:cs typeface="Arial"/>
            </a:endParaRPr>
          </a:p>
        </p:txBody>
      </p:sp>
      <p:sp>
        <p:nvSpPr>
          <p:cNvPr id="5357" name="object 5357"/>
          <p:cNvSpPr txBox="1"/>
          <p:nvPr/>
        </p:nvSpPr>
        <p:spPr>
          <a:xfrm>
            <a:off x="7669616" y="4338383"/>
            <a:ext cx="120794"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20'</a:t>
            </a:r>
            <a:endParaRPr sz="614">
              <a:latin typeface="Arial"/>
              <a:cs typeface="Arial"/>
            </a:endParaRPr>
          </a:p>
        </p:txBody>
      </p:sp>
      <p:sp>
        <p:nvSpPr>
          <p:cNvPr id="5358" name="object 5358"/>
          <p:cNvSpPr/>
          <p:nvPr/>
        </p:nvSpPr>
        <p:spPr>
          <a:xfrm>
            <a:off x="8027410" y="3429000"/>
            <a:ext cx="453736" cy="453736"/>
          </a:xfrm>
          <a:custGeom>
            <a:avLst/>
            <a:gdLst/>
            <a:ahLst/>
            <a:cxnLst/>
            <a:rect l="l" t="t" r="r" b="b"/>
            <a:pathLst>
              <a:path w="665479" h="665479">
                <a:moveTo>
                  <a:pt x="0" y="0"/>
                </a:moveTo>
                <a:lnTo>
                  <a:pt x="665225" y="0"/>
                </a:lnTo>
                <a:lnTo>
                  <a:pt x="665225" y="665225"/>
                </a:lnTo>
                <a:lnTo>
                  <a:pt x="0" y="665225"/>
                </a:lnTo>
                <a:lnTo>
                  <a:pt x="0" y="0"/>
                </a:lnTo>
                <a:close/>
              </a:path>
            </a:pathLst>
          </a:custGeom>
          <a:ln w="3175">
            <a:solidFill>
              <a:srgbClr val="000000"/>
            </a:solidFill>
          </a:ln>
        </p:spPr>
        <p:txBody>
          <a:bodyPr wrap="square" lIns="0" tIns="0" rIns="0" bIns="0" rtlCol="0"/>
          <a:lstStyle/>
          <a:p>
            <a:endParaRPr sz="1227"/>
          </a:p>
        </p:txBody>
      </p:sp>
      <p:sp>
        <p:nvSpPr>
          <p:cNvPr id="5359" name="object 5359"/>
          <p:cNvSpPr txBox="1"/>
          <p:nvPr/>
        </p:nvSpPr>
        <p:spPr>
          <a:xfrm>
            <a:off x="8033817" y="3747921"/>
            <a:ext cx="264102" cy="142493"/>
          </a:xfrm>
          <a:prstGeom prst="rect">
            <a:avLst/>
          </a:prstGeom>
        </p:spPr>
        <p:txBody>
          <a:bodyPr vert="horz" wrap="square" lIns="0" tIns="11257" rIns="0" bIns="0" rtlCol="0">
            <a:spAutoFit/>
          </a:bodyPr>
          <a:lstStyle/>
          <a:p>
            <a:pPr marL="8659">
              <a:spcBef>
                <a:spcPts val="89"/>
              </a:spcBef>
            </a:pPr>
            <a:r>
              <a:rPr sz="852" spc="-14" dirty="0">
                <a:latin typeface="Arial"/>
                <a:cs typeface="Arial"/>
              </a:rPr>
              <a:t>1015</a:t>
            </a:r>
            <a:endParaRPr sz="852">
              <a:latin typeface="Arial"/>
              <a:cs typeface="Arial"/>
            </a:endParaRPr>
          </a:p>
        </p:txBody>
      </p:sp>
      <p:sp>
        <p:nvSpPr>
          <p:cNvPr id="5360" name="object 5360"/>
          <p:cNvSpPr txBox="1"/>
          <p:nvPr/>
        </p:nvSpPr>
        <p:spPr>
          <a:xfrm>
            <a:off x="8193838" y="3416709"/>
            <a:ext cx="120794"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20'</a:t>
            </a:r>
            <a:endParaRPr sz="614">
              <a:latin typeface="Arial"/>
              <a:cs typeface="Arial"/>
            </a:endParaRPr>
          </a:p>
        </p:txBody>
      </p:sp>
      <p:sp>
        <p:nvSpPr>
          <p:cNvPr id="5361" name="object 5361"/>
          <p:cNvSpPr txBox="1"/>
          <p:nvPr/>
        </p:nvSpPr>
        <p:spPr>
          <a:xfrm>
            <a:off x="8350222" y="3703239"/>
            <a:ext cx="120794" cy="104568"/>
          </a:xfrm>
          <a:prstGeom prst="rect">
            <a:avLst/>
          </a:prstGeom>
        </p:spPr>
        <p:txBody>
          <a:bodyPr vert="horz" wrap="square" lIns="0" tIns="9958" rIns="0" bIns="0" rtlCol="0">
            <a:spAutoFit/>
          </a:bodyPr>
          <a:lstStyle/>
          <a:p>
            <a:pPr marL="8659">
              <a:spcBef>
                <a:spcPts val="78"/>
              </a:spcBef>
            </a:pPr>
            <a:r>
              <a:rPr sz="614" spc="-17" dirty="0">
                <a:latin typeface="Arial"/>
                <a:cs typeface="Arial"/>
              </a:rPr>
              <a:t>20'</a:t>
            </a:r>
            <a:endParaRPr sz="614">
              <a:latin typeface="Arial"/>
              <a:cs typeface="Arial"/>
            </a:endParaRPr>
          </a:p>
        </p:txBody>
      </p:sp>
      <p:sp>
        <p:nvSpPr>
          <p:cNvPr id="5362" name="object 5362"/>
          <p:cNvSpPr txBox="1"/>
          <p:nvPr/>
        </p:nvSpPr>
        <p:spPr>
          <a:xfrm>
            <a:off x="8033817" y="4686998"/>
            <a:ext cx="193531" cy="104568"/>
          </a:xfrm>
          <a:prstGeom prst="rect">
            <a:avLst/>
          </a:prstGeom>
        </p:spPr>
        <p:txBody>
          <a:bodyPr vert="horz" wrap="square" lIns="0" tIns="9958" rIns="0" bIns="0" rtlCol="0">
            <a:spAutoFit/>
          </a:bodyPr>
          <a:lstStyle/>
          <a:p>
            <a:pPr marL="8659">
              <a:spcBef>
                <a:spcPts val="78"/>
              </a:spcBef>
            </a:pPr>
            <a:r>
              <a:rPr sz="614" spc="-14" dirty="0">
                <a:latin typeface="Arial"/>
                <a:cs typeface="Arial"/>
              </a:rPr>
              <a:t>1007</a:t>
            </a:r>
            <a:endParaRPr sz="614">
              <a:latin typeface="Arial"/>
              <a:cs typeface="Arial"/>
            </a:endParaRPr>
          </a:p>
        </p:txBody>
      </p:sp>
      <p:sp>
        <p:nvSpPr>
          <p:cNvPr id="5363" name="object 5363"/>
          <p:cNvSpPr txBox="1"/>
          <p:nvPr/>
        </p:nvSpPr>
        <p:spPr>
          <a:xfrm>
            <a:off x="8033818" y="4460216"/>
            <a:ext cx="420399" cy="104568"/>
          </a:xfrm>
          <a:prstGeom prst="rect">
            <a:avLst/>
          </a:prstGeom>
        </p:spPr>
        <p:txBody>
          <a:bodyPr vert="horz" wrap="square" lIns="0" tIns="9958" rIns="0" bIns="0" rtlCol="0">
            <a:spAutoFit/>
          </a:bodyPr>
          <a:lstStyle/>
          <a:p>
            <a:pPr marL="8659">
              <a:spcBef>
                <a:spcPts val="78"/>
              </a:spcBef>
            </a:pPr>
            <a:r>
              <a:rPr sz="614" dirty="0">
                <a:latin typeface="Arial"/>
                <a:cs typeface="Arial"/>
              </a:rPr>
              <a:t>1009</a:t>
            </a:r>
            <a:r>
              <a:rPr sz="614" spc="228" dirty="0">
                <a:latin typeface="Arial"/>
                <a:cs typeface="Arial"/>
              </a:rPr>
              <a:t> </a:t>
            </a:r>
            <a:r>
              <a:rPr sz="614" spc="-14" dirty="0">
                <a:latin typeface="Arial"/>
                <a:cs typeface="Arial"/>
              </a:rPr>
              <a:t>1108</a:t>
            </a:r>
            <a:endParaRPr sz="614">
              <a:latin typeface="Arial"/>
              <a:cs typeface="Arial"/>
            </a:endParaRPr>
          </a:p>
        </p:txBody>
      </p:sp>
      <p:graphicFrame>
        <p:nvGraphicFramePr>
          <p:cNvPr id="5364" name="object 5364"/>
          <p:cNvGraphicFramePr>
            <a:graphicFrameLocks noGrp="1"/>
          </p:cNvGraphicFramePr>
          <p:nvPr/>
        </p:nvGraphicFramePr>
        <p:xfrm>
          <a:off x="7346806" y="2748395"/>
          <a:ext cx="453736" cy="1297231"/>
        </p:xfrm>
        <a:graphic>
          <a:graphicData uri="http://schemas.openxmlformats.org/drawingml/2006/table">
            <a:tbl>
              <a:tblPr firstRow="1" bandRow="1">
                <a:tableStyleId>{2D5ABB26-0587-4C30-8999-92F81FD0307C}</a:tableStyleId>
              </a:tblPr>
              <a:tblGrid>
                <a:gridCol w="226868">
                  <a:extLst>
                    <a:ext uri="{9D8B030D-6E8A-4147-A177-3AD203B41FA5}">
                      <a16:colId xmlns:a16="http://schemas.microsoft.com/office/drawing/2014/main" val="20000"/>
                    </a:ext>
                  </a:extLst>
                </a:gridCol>
                <a:gridCol w="226868">
                  <a:extLst>
                    <a:ext uri="{9D8B030D-6E8A-4147-A177-3AD203B41FA5}">
                      <a16:colId xmlns:a16="http://schemas.microsoft.com/office/drawing/2014/main" val="20001"/>
                    </a:ext>
                  </a:extLst>
                </a:gridCol>
              </a:tblGrid>
              <a:tr h="226435">
                <a:tc rowSpan="2">
                  <a:txBody>
                    <a:bodyPr/>
                    <a:lstStyle/>
                    <a:p>
                      <a:pPr>
                        <a:lnSpc>
                          <a:spcPct val="100000"/>
                        </a:lnSpc>
                      </a:pPr>
                      <a:endParaRPr sz="400">
                        <a:latin typeface="Times New Roman"/>
                        <a:cs typeface="Times New Roman"/>
                      </a:endParaRPr>
                    </a:p>
                    <a:p>
                      <a:pPr>
                        <a:lnSpc>
                          <a:spcPct val="100000"/>
                        </a:lnSpc>
                      </a:pPr>
                      <a:endParaRPr sz="400">
                        <a:latin typeface="Times New Roman"/>
                        <a:cs typeface="Times New Roman"/>
                      </a:endParaRPr>
                    </a:p>
                    <a:p>
                      <a:pPr>
                        <a:lnSpc>
                          <a:spcPct val="100000"/>
                        </a:lnSpc>
                        <a:spcBef>
                          <a:spcPts val="165"/>
                        </a:spcBef>
                      </a:pPr>
                      <a:endParaRPr sz="400">
                        <a:latin typeface="Times New Roman"/>
                        <a:cs typeface="Times New Roman"/>
                      </a:endParaRPr>
                    </a:p>
                    <a:p>
                      <a:pPr marL="203835">
                        <a:lnSpc>
                          <a:spcPct val="100000"/>
                        </a:lnSpc>
                      </a:pPr>
                      <a:r>
                        <a:rPr sz="400" spc="-25" dirty="0">
                          <a:latin typeface="Arial"/>
                          <a:cs typeface="Arial"/>
                        </a:rPr>
                        <a:t>20'</a:t>
                      </a:r>
                      <a:endParaRPr sz="400">
                        <a:latin typeface="Arial"/>
                        <a:cs typeface="Arial"/>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tcPr>
                </a:tc>
                <a:tc>
                  <a:txBody>
                    <a:bodyPr/>
                    <a:lstStyle/>
                    <a:p>
                      <a:pPr>
                        <a:lnSpc>
                          <a:spcPct val="100000"/>
                        </a:lnSpc>
                        <a:spcBef>
                          <a:spcPts val="509"/>
                        </a:spcBef>
                      </a:pPr>
                      <a:endParaRPr sz="600">
                        <a:latin typeface="Times New Roman"/>
                        <a:cs typeface="Times New Roman"/>
                      </a:endParaRPr>
                    </a:p>
                    <a:p>
                      <a:pPr marR="22225" algn="ctr">
                        <a:lnSpc>
                          <a:spcPts val="975"/>
                        </a:lnSpc>
                      </a:pPr>
                      <a:r>
                        <a:rPr sz="600" spc="-20" dirty="0">
                          <a:latin typeface="Arial"/>
                          <a:cs typeface="Arial"/>
                        </a:rPr>
                        <a:t>1022</a:t>
                      </a:r>
                      <a:endParaRPr sz="600">
                        <a:latin typeface="Arial"/>
                        <a:cs typeface="Arial"/>
                      </a:endParaRPr>
                    </a:p>
                  </a:txBody>
                  <a:tcPr marL="0" marR="0" marT="44161"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00"/>
                  </a:ext>
                </a:extLst>
              </a:tr>
              <a:tr h="84859">
                <a:tc vMerge="1">
                  <a:txBody>
                    <a:bodyPr/>
                    <a:lstStyle/>
                    <a:p>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tcPr>
                </a:tc>
                <a:tc>
                  <a:txBody>
                    <a:bodyPr/>
                    <a:lstStyle/>
                    <a:p>
                      <a:pPr>
                        <a:lnSpc>
                          <a:spcPct val="100000"/>
                        </a:lnSpc>
                      </a:pPr>
                      <a:endParaRPr sz="400">
                        <a:latin typeface="Times New Roman"/>
                        <a:cs typeface="Times New Roman"/>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tcPr>
                </a:tc>
                <a:extLst>
                  <a:ext uri="{0D108BD9-81ED-4DB2-BD59-A6C34878D82A}">
                    <a16:rowId xmlns:a16="http://schemas.microsoft.com/office/drawing/2014/main" val="10001"/>
                  </a:ext>
                </a:extLst>
              </a:tr>
              <a:tr h="141576">
                <a:tc>
                  <a:txBody>
                    <a:bodyPr/>
                    <a:lstStyle/>
                    <a:p>
                      <a:pPr marL="21590">
                        <a:lnSpc>
                          <a:spcPts val="975"/>
                        </a:lnSpc>
                        <a:spcBef>
                          <a:spcPts val="565"/>
                        </a:spcBef>
                      </a:pPr>
                      <a:r>
                        <a:rPr sz="600" spc="-25" dirty="0">
                          <a:latin typeface="Arial"/>
                          <a:cs typeface="Arial"/>
                        </a:rPr>
                        <a:t>921</a:t>
                      </a:r>
                      <a:endParaRPr sz="600">
                        <a:latin typeface="Arial"/>
                        <a:cs typeface="Arial"/>
                      </a:endParaRPr>
                    </a:p>
                  </a:txBody>
                  <a:tcPr marL="0" marR="0" marT="48924" marB="0">
                    <a:lnL w="3175">
                      <a:solidFill>
                        <a:srgbClr val="000000"/>
                      </a:solidFill>
                      <a:prstDash val="solid"/>
                    </a:lnL>
                    <a:lnR w="3175">
                      <a:solidFill>
                        <a:srgbClr val="000000"/>
                      </a:solidFill>
                      <a:prstDash val="solid"/>
                    </a:lnR>
                    <a:lnB w="3175">
                      <a:solidFill>
                        <a:srgbClr val="000000"/>
                      </a:solidFill>
                      <a:prstDash val="solid"/>
                    </a:lnB>
                  </a:tcPr>
                </a:tc>
                <a:tc>
                  <a:txBody>
                    <a:bodyPr/>
                    <a:lstStyle/>
                    <a:p>
                      <a:pPr marR="22225" algn="ctr">
                        <a:lnSpc>
                          <a:spcPts val="975"/>
                        </a:lnSpc>
                        <a:spcBef>
                          <a:spcPts val="565"/>
                        </a:spcBef>
                      </a:pPr>
                      <a:r>
                        <a:rPr sz="600" spc="-20" dirty="0">
                          <a:latin typeface="Arial"/>
                          <a:cs typeface="Arial"/>
                        </a:rPr>
                        <a:t>1020</a:t>
                      </a:r>
                      <a:endParaRPr sz="600">
                        <a:latin typeface="Arial"/>
                        <a:cs typeface="Arial"/>
                      </a:endParaRPr>
                    </a:p>
                  </a:txBody>
                  <a:tcPr marL="0" marR="0" marT="48924" marB="0">
                    <a:lnL w="3175">
                      <a:solidFill>
                        <a:srgbClr val="000000"/>
                      </a:solidFill>
                      <a:prstDash val="solid"/>
                    </a:lnL>
                    <a:lnR w="3175">
                      <a:solidFill>
                        <a:srgbClr val="000000"/>
                      </a:solidFill>
                      <a:prstDash val="solid"/>
                    </a:lnR>
                    <a:lnB w="3175">
                      <a:solidFill>
                        <a:srgbClr val="000000"/>
                      </a:solidFill>
                      <a:prstDash val="solid"/>
                    </a:lnB>
                  </a:tcPr>
                </a:tc>
                <a:extLst>
                  <a:ext uri="{0D108BD9-81ED-4DB2-BD59-A6C34878D82A}">
                    <a16:rowId xmlns:a16="http://schemas.microsoft.com/office/drawing/2014/main" val="10002"/>
                  </a:ext>
                </a:extLst>
              </a:tr>
              <a:tr h="226435">
                <a:tc>
                  <a:txBody>
                    <a:bodyPr/>
                    <a:lstStyle/>
                    <a:p>
                      <a:pPr>
                        <a:lnSpc>
                          <a:spcPct val="100000"/>
                        </a:lnSpc>
                        <a:spcBef>
                          <a:spcPts val="509"/>
                        </a:spcBef>
                      </a:pPr>
                      <a:endParaRPr sz="600">
                        <a:latin typeface="Times New Roman"/>
                        <a:cs typeface="Times New Roman"/>
                      </a:endParaRPr>
                    </a:p>
                    <a:p>
                      <a:pPr marL="21590">
                        <a:lnSpc>
                          <a:spcPts val="975"/>
                        </a:lnSpc>
                      </a:pPr>
                      <a:r>
                        <a:rPr sz="600" spc="-25" dirty="0">
                          <a:latin typeface="Arial"/>
                          <a:cs typeface="Arial"/>
                        </a:rPr>
                        <a:t>919</a:t>
                      </a:r>
                      <a:endParaRPr sz="600">
                        <a:latin typeface="Arial"/>
                        <a:cs typeface="Arial"/>
                      </a:endParaRPr>
                    </a:p>
                  </a:txBody>
                  <a:tcPr marL="0" marR="0" marT="44161"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a:lnSpc>
                          <a:spcPct val="100000"/>
                        </a:lnSpc>
                        <a:spcBef>
                          <a:spcPts val="509"/>
                        </a:spcBef>
                      </a:pPr>
                      <a:endParaRPr sz="600">
                        <a:latin typeface="Times New Roman"/>
                        <a:cs typeface="Times New Roman"/>
                      </a:endParaRPr>
                    </a:p>
                    <a:p>
                      <a:pPr marR="22225" algn="ctr">
                        <a:lnSpc>
                          <a:spcPts val="975"/>
                        </a:lnSpc>
                      </a:pPr>
                      <a:r>
                        <a:rPr sz="600" spc="-20" dirty="0">
                          <a:latin typeface="Arial"/>
                          <a:cs typeface="Arial"/>
                        </a:rPr>
                        <a:t>1018</a:t>
                      </a:r>
                      <a:endParaRPr sz="600">
                        <a:latin typeface="Arial"/>
                        <a:cs typeface="Arial"/>
                      </a:endParaRPr>
                    </a:p>
                  </a:txBody>
                  <a:tcPr marL="0" marR="0" marT="44161"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03"/>
                  </a:ext>
                </a:extLst>
              </a:tr>
              <a:tr h="226435">
                <a:tc>
                  <a:txBody>
                    <a:bodyPr/>
                    <a:lstStyle/>
                    <a:p>
                      <a:pPr>
                        <a:lnSpc>
                          <a:spcPct val="100000"/>
                        </a:lnSpc>
                        <a:spcBef>
                          <a:spcPts val="509"/>
                        </a:spcBef>
                      </a:pPr>
                      <a:endParaRPr sz="600">
                        <a:latin typeface="Times New Roman"/>
                        <a:cs typeface="Times New Roman"/>
                      </a:endParaRPr>
                    </a:p>
                    <a:p>
                      <a:pPr marL="21590">
                        <a:lnSpc>
                          <a:spcPts val="975"/>
                        </a:lnSpc>
                      </a:pPr>
                      <a:r>
                        <a:rPr sz="600" spc="-25" dirty="0">
                          <a:latin typeface="Arial"/>
                          <a:cs typeface="Arial"/>
                        </a:rPr>
                        <a:t>917</a:t>
                      </a:r>
                      <a:endParaRPr sz="600">
                        <a:latin typeface="Arial"/>
                        <a:cs typeface="Arial"/>
                      </a:endParaRPr>
                    </a:p>
                  </a:txBody>
                  <a:tcPr marL="0" marR="0" marT="44161"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a:lnSpc>
                          <a:spcPct val="100000"/>
                        </a:lnSpc>
                        <a:spcBef>
                          <a:spcPts val="509"/>
                        </a:spcBef>
                      </a:pPr>
                      <a:endParaRPr sz="600">
                        <a:latin typeface="Times New Roman"/>
                        <a:cs typeface="Times New Roman"/>
                      </a:endParaRPr>
                    </a:p>
                    <a:p>
                      <a:pPr marR="22225" algn="ctr">
                        <a:lnSpc>
                          <a:spcPts val="975"/>
                        </a:lnSpc>
                      </a:pPr>
                      <a:r>
                        <a:rPr sz="600" spc="-20" dirty="0">
                          <a:latin typeface="Arial"/>
                          <a:cs typeface="Arial"/>
                        </a:rPr>
                        <a:t>1016</a:t>
                      </a:r>
                      <a:endParaRPr sz="600">
                        <a:latin typeface="Arial"/>
                        <a:cs typeface="Arial"/>
                      </a:endParaRPr>
                    </a:p>
                  </a:txBody>
                  <a:tcPr marL="0" marR="0" marT="44161"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04"/>
                  </a:ext>
                </a:extLst>
              </a:tr>
              <a:tr h="226435">
                <a:tc>
                  <a:txBody>
                    <a:bodyPr/>
                    <a:lstStyle/>
                    <a:p>
                      <a:pPr>
                        <a:lnSpc>
                          <a:spcPct val="100000"/>
                        </a:lnSpc>
                        <a:spcBef>
                          <a:spcPts val="509"/>
                        </a:spcBef>
                      </a:pPr>
                      <a:endParaRPr sz="600">
                        <a:latin typeface="Times New Roman"/>
                        <a:cs typeface="Times New Roman"/>
                      </a:endParaRPr>
                    </a:p>
                    <a:p>
                      <a:pPr marL="21590">
                        <a:lnSpc>
                          <a:spcPts val="975"/>
                        </a:lnSpc>
                      </a:pPr>
                      <a:r>
                        <a:rPr sz="600" spc="-25" dirty="0">
                          <a:latin typeface="Arial"/>
                          <a:cs typeface="Arial"/>
                        </a:rPr>
                        <a:t>915</a:t>
                      </a:r>
                      <a:endParaRPr sz="600">
                        <a:latin typeface="Arial"/>
                        <a:cs typeface="Arial"/>
                      </a:endParaRPr>
                    </a:p>
                  </a:txBody>
                  <a:tcPr marL="0" marR="0" marT="44161"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a:lnSpc>
                          <a:spcPct val="100000"/>
                        </a:lnSpc>
                        <a:spcBef>
                          <a:spcPts val="509"/>
                        </a:spcBef>
                      </a:pPr>
                      <a:endParaRPr sz="600">
                        <a:latin typeface="Times New Roman"/>
                        <a:cs typeface="Times New Roman"/>
                      </a:endParaRPr>
                    </a:p>
                    <a:p>
                      <a:pPr marR="22225" algn="ctr">
                        <a:lnSpc>
                          <a:spcPts val="975"/>
                        </a:lnSpc>
                      </a:pPr>
                      <a:r>
                        <a:rPr sz="600" spc="-20" dirty="0">
                          <a:latin typeface="Arial"/>
                          <a:cs typeface="Arial"/>
                        </a:rPr>
                        <a:t>1014</a:t>
                      </a:r>
                      <a:endParaRPr sz="600">
                        <a:latin typeface="Arial"/>
                        <a:cs typeface="Arial"/>
                      </a:endParaRPr>
                    </a:p>
                  </a:txBody>
                  <a:tcPr marL="0" marR="0" marT="44161"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05"/>
                  </a:ext>
                </a:extLst>
              </a:tr>
            </a:tbl>
          </a:graphicData>
        </a:graphic>
      </p:graphicFrame>
      <p:grpSp>
        <p:nvGrpSpPr>
          <p:cNvPr id="5365" name="object 5365"/>
          <p:cNvGrpSpPr/>
          <p:nvPr/>
        </p:nvGrpSpPr>
        <p:grpSpPr>
          <a:xfrm>
            <a:off x="6893242" y="4336386"/>
            <a:ext cx="2268682" cy="680604"/>
            <a:chOff x="8941689" y="6360033"/>
            <a:chExt cx="3327400" cy="998219"/>
          </a:xfrm>
        </p:grpSpPr>
        <p:sp>
          <p:nvSpPr>
            <p:cNvPr id="5366" name="object 5366"/>
            <p:cNvSpPr/>
            <p:nvPr/>
          </p:nvSpPr>
          <p:spPr>
            <a:xfrm>
              <a:off x="10605135" y="6692646"/>
              <a:ext cx="332740" cy="332740"/>
            </a:xfrm>
            <a:custGeom>
              <a:avLst/>
              <a:gdLst/>
              <a:ahLst/>
              <a:cxnLst/>
              <a:rect l="l" t="t" r="r" b="b"/>
              <a:pathLst>
                <a:path w="332740" h="332740">
                  <a:moveTo>
                    <a:pt x="0" y="0"/>
                  </a:moveTo>
                  <a:lnTo>
                    <a:pt x="332612" y="0"/>
                  </a:lnTo>
                  <a:lnTo>
                    <a:pt x="332612" y="332612"/>
                  </a:lnTo>
                  <a:lnTo>
                    <a:pt x="0" y="332612"/>
                  </a:lnTo>
                  <a:lnTo>
                    <a:pt x="0" y="0"/>
                  </a:lnTo>
                  <a:close/>
                </a:path>
              </a:pathLst>
            </a:custGeom>
            <a:ln w="3175">
              <a:solidFill>
                <a:srgbClr val="000000"/>
              </a:solidFill>
            </a:ln>
          </p:spPr>
          <p:txBody>
            <a:bodyPr wrap="square" lIns="0" tIns="0" rIns="0" bIns="0" rtlCol="0"/>
            <a:lstStyle/>
            <a:p>
              <a:endParaRPr sz="1227"/>
            </a:p>
          </p:txBody>
        </p:sp>
        <p:sp>
          <p:nvSpPr>
            <p:cNvPr id="5367" name="object 5367"/>
            <p:cNvSpPr/>
            <p:nvPr/>
          </p:nvSpPr>
          <p:spPr>
            <a:xfrm>
              <a:off x="10605135" y="6360033"/>
              <a:ext cx="332740" cy="332740"/>
            </a:xfrm>
            <a:custGeom>
              <a:avLst/>
              <a:gdLst/>
              <a:ahLst/>
              <a:cxnLst/>
              <a:rect l="l" t="t" r="r" b="b"/>
              <a:pathLst>
                <a:path w="332740" h="332740">
                  <a:moveTo>
                    <a:pt x="0" y="0"/>
                  </a:moveTo>
                  <a:lnTo>
                    <a:pt x="332612" y="0"/>
                  </a:lnTo>
                  <a:lnTo>
                    <a:pt x="332612" y="332612"/>
                  </a:lnTo>
                  <a:lnTo>
                    <a:pt x="0" y="332612"/>
                  </a:lnTo>
                  <a:lnTo>
                    <a:pt x="0" y="0"/>
                  </a:lnTo>
                  <a:close/>
                </a:path>
              </a:pathLst>
            </a:custGeom>
            <a:ln w="3175">
              <a:solidFill>
                <a:srgbClr val="000000"/>
              </a:solidFill>
            </a:ln>
          </p:spPr>
          <p:txBody>
            <a:bodyPr wrap="square" lIns="0" tIns="0" rIns="0" bIns="0" rtlCol="0"/>
            <a:lstStyle/>
            <a:p>
              <a:endParaRPr sz="1227"/>
            </a:p>
          </p:txBody>
        </p:sp>
        <p:sp>
          <p:nvSpPr>
            <p:cNvPr id="5368" name="object 5368"/>
            <p:cNvSpPr/>
            <p:nvPr/>
          </p:nvSpPr>
          <p:spPr>
            <a:xfrm>
              <a:off x="8941689" y="7025259"/>
              <a:ext cx="332740" cy="333375"/>
            </a:xfrm>
            <a:custGeom>
              <a:avLst/>
              <a:gdLst/>
              <a:ahLst/>
              <a:cxnLst/>
              <a:rect l="l" t="t" r="r" b="b"/>
              <a:pathLst>
                <a:path w="332740" h="333375">
                  <a:moveTo>
                    <a:pt x="0" y="0"/>
                  </a:moveTo>
                  <a:lnTo>
                    <a:pt x="332612" y="0"/>
                  </a:lnTo>
                  <a:lnTo>
                    <a:pt x="332612" y="332993"/>
                  </a:lnTo>
                  <a:lnTo>
                    <a:pt x="0" y="332993"/>
                  </a:lnTo>
                  <a:lnTo>
                    <a:pt x="0" y="0"/>
                  </a:lnTo>
                  <a:close/>
                </a:path>
              </a:pathLst>
            </a:custGeom>
            <a:ln w="3175">
              <a:solidFill>
                <a:srgbClr val="000000"/>
              </a:solidFill>
            </a:ln>
          </p:spPr>
          <p:txBody>
            <a:bodyPr wrap="square" lIns="0" tIns="0" rIns="0" bIns="0" rtlCol="0"/>
            <a:lstStyle/>
            <a:p>
              <a:endParaRPr sz="1227"/>
            </a:p>
          </p:txBody>
        </p:sp>
        <p:sp>
          <p:nvSpPr>
            <p:cNvPr id="5369" name="object 5369"/>
            <p:cNvSpPr/>
            <p:nvPr/>
          </p:nvSpPr>
          <p:spPr>
            <a:xfrm>
              <a:off x="11935968" y="6692646"/>
              <a:ext cx="332740" cy="332740"/>
            </a:xfrm>
            <a:custGeom>
              <a:avLst/>
              <a:gdLst/>
              <a:ahLst/>
              <a:cxnLst/>
              <a:rect l="l" t="t" r="r" b="b"/>
              <a:pathLst>
                <a:path w="332740" h="332740">
                  <a:moveTo>
                    <a:pt x="0" y="0"/>
                  </a:moveTo>
                  <a:lnTo>
                    <a:pt x="332612" y="0"/>
                  </a:lnTo>
                  <a:lnTo>
                    <a:pt x="332612" y="332612"/>
                  </a:lnTo>
                  <a:lnTo>
                    <a:pt x="0" y="332612"/>
                  </a:lnTo>
                  <a:lnTo>
                    <a:pt x="0" y="0"/>
                  </a:lnTo>
                  <a:close/>
                </a:path>
              </a:pathLst>
            </a:custGeom>
            <a:ln w="3175">
              <a:solidFill>
                <a:srgbClr val="000000"/>
              </a:solidFill>
            </a:ln>
          </p:spPr>
          <p:txBody>
            <a:bodyPr wrap="square" lIns="0" tIns="0" rIns="0" bIns="0" rtlCol="0"/>
            <a:lstStyle/>
            <a:p>
              <a:endParaRPr sz="1227"/>
            </a:p>
          </p:txBody>
        </p:sp>
        <p:sp>
          <p:nvSpPr>
            <p:cNvPr id="5370" name="object 5370"/>
            <p:cNvSpPr/>
            <p:nvPr/>
          </p:nvSpPr>
          <p:spPr>
            <a:xfrm>
              <a:off x="10937748" y="6692646"/>
              <a:ext cx="332740" cy="666115"/>
            </a:xfrm>
            <a:custGeom>
              <a:avLst/>
              <a:gdLst/>
              <a:ahLst/>
              <a:cxnLst/>
              <a:rect l="l" t="t" r="r" b="b"/>
              <a:pathLst>
                <a:path w="332740" h="666115">
                  <a:moveTo>
                    <a:pt x="0" y="665606"/>
                  </a:moveTo>
                  <a:lnTo>
                    <a:pt x="332612" y="665606"/>
                  </a:lnTo>
                  <a:lnTo>
                    <a:pt x="332612" y="0"/>
                  </a:lnTo>
                  <a:lnTo>
                    <a:pt x="0" y="0"/>
                  </a:lnTo>
                  <a:lnTo>
                    <a:pt x="0" y="665606"/>
                  </a:lnTo>
                  <a:close/>
                </a:path>
              </a:pathLst>
            </a:custGeom>
            <a:ln w="3175">
              <a:solidFill>
                <a:srgbClr val="000000"/>
              </a:solidFill>
            </a:ln>
          </p:spPr>
          <p:txBody>
            <a:bodyPr wrap="square" lIns="0" tIns="0" rIns="0" bIns="0" rtlCol="0"/>
            <a:lstStyle/>
            <a:p>
              <a:endParaRPr sz="1227"/>
            </a:p>
          </p:txBody>
        </p:sp>
      </p:grpSp>
      <p:sp>
        <p:nvSpPr>
          <p:cNvPr id="5371" name="object 5371"/>
          <p:cNvSpPr txBox="1"/>
          <p:nvPr/>
        </p:nvSpPr>
        <p:spPr>
          <a:xfrm>
            <a:off x="6961216" y="4569752"/>
            <a:ext cx="90920" cy="72584"/>
          </a:xfrm>
          <a:prstGeom prst="rect">
            <a:avLst/>
          </a:prstGeom>
        </p:spPr>
        <p:txBody>
          <a:bodyPr vert="horz" wrap="square" lIns="0" tIns="9525" rIns="0" bIns="0" rtlCol="0">
            <a:spAutoFit/>
          </a:bodyPr>
          <a:lstStyle/>
          <a:p>
            <a:pPr marL="8659">
              <a:spcBef>
                <a:spcPts val="75"/>
              </a:spcBef>
            </a:pPr>
            <a:r>
              <a:rPr sz="409" spc="-17" dirty="0">
                <a:latin typeface="Arial"/>
                <a:cs typeface="Arial"/>
              </a:rPr>
              <a:t>CE</a:t>
            </a:r>
            <a:endParaRPr sz="409">
              <a:latin typeface="Arial"/>
              <a:cs typeface="Arial"/>
            </a:endParaRPr>
          </a:p>
        </p:txBody>
      </p:sp>
      <p:graphicFrame>
        <p:nvGraphicFramePr>
          <p:cNvPr id="5372" name="object 5372"/>
          <p:cNvGraphicFramePr>
            <a:graphicFrameLocks noGrp="1"/>
          </p:cNvGraphicFramePr>
          <p:nvPr/>
        </p:nvGraphicFramePr>
        <p:xfrm>
          <a:off x="8707754" y="2748395"/>
          <a:ext cx="453303" cy="992748"/>
        </p:xfrm>
        <a:graphic>
          <a:graphicData uri="http://schemas.openxmlformats.org/drawingml/2006/table">
            <a:tbl>
              <a:tblPr firstRow="1" bandRow="1">
                <a:tableStyleId>{2D5ABB26-0587-4C30-8999-92F81FD0307C}</a:tableStyleId>
              </a:tblPr>
              <a:tblGrid>
                <a:gridCol w="226868">
                  <a:extLst>
                    <a:ext uri="{9D8B030D-6E8A-4147-A177-3AD203B41FA5}">
                      <a16:colId xmlns:a16="http://schemas.microsoft.com/office/drawing/2014/main" val="20000"/>
                    </a:ext>
                  </a:extLst>
                </a:gridCol>
                <a:gridCol w="226435">
                  <a:extLst>
                    <a:ext uri="{9D8B030D-6E8A-4147-A177-3AD203B41FA5}">
                      <a16:colId xmlns:a16="http://schemas.microsoft.com/office/drawing/2014/main" val="20001"/>
                    </a:ext>
                  </a:extLst>
                </a:gridCol>
              </a:tblGrid>
              <a:tr h="226435">
                <a:tc>
                  <a:txBody>
                    <a:bodyPr/>
                    <a:lstStyle/>
                    <a:p>
                      <a:pPr>
                        <a:lnSpc>
                          <a:spcPct val="100000"/>
                        </a:lnSpc>
                        <a:spcBef>
                          <a:spcPts val="509"/>
                        </a:spcBef>
                      </a:pPr>
                      <a:endParaRPr sz="600">
                        <a:latin typeface="Times New Roman"/>
                        <a:cs typeface="Times New Roman"/>
                      </a:endParaRPr>
                    </a:p>
                    <a:p>
                      <a:pPr marR="21590" algn="ctr">
                        <a:lnSpc>
                          <a:spcPts val="975"/>
                        </a:lnSpc>
                      </a:pPr>
                      <a:r>
                        <a:rPr sz="600" spc="-20" dirty="0">
                          <a:latin typeface="Arial"/>
                          <a:cs typeface="Arial"/>
                        </a:rPr>
                        <a:t>1123</a:t>
                      </a:r>
                      <a:endParaRPr sz="600">
                        <a:latin typeface="Arial"/>
                        <a:cs typeface="Arial"/>
                      </a:endParaRPr>
                    </a:p>
                  </a:txBody>
                  <a:tcPr marL="0" marR="0" marT="44161"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a:lnSpc>
                          <a:spcPct val="100000"/>
                        </a:lnSpc>
                        <a:spcBef>
                          <a:spcPts val="509"/>
                        </a:spcBef>
                      </a:pPr>
                      <a:endParaRPr sz="600">
                        <a:latin typeface="Times New Roman"/>
                        <a:cs typeface="Times New Roman"/>
                      </a:endParaRPr>
                    </a:p>
                    <a:p>
                      <a:pPr marL="21590">
                        <a:lnSpc>
                          <a:spcPts val="975"/>
                        </a:lnSpc>
                      </a:pPr>
                      <a:r>
                        <a:rPr sz="600" spc="-20" dirty="0">
                          <a:latin typeface="Arial"/>
                          <a:cs typeface="Arial"/>
                        </a:rPr>
                        <a:t>1222</a:t>
                      </a:r>
                      <a:endParaRPr sz="600">
                        <a:latin typeface="Arial"/>
                        <a:cs typeface="Arial"/>
                      </a:endParaRPr>
                    </a:p>
                  </a:txBody>
                  <a:tcPr marL="0" marR="0" marT="44161"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00"/>
                  </a:ext>
                </a:extLst>
              </a:tr>
              <a:tr h="226868">
                <a:tc>
                  <a:txBody>
                    <a:bodyPr/>
                    <a:lstStyle/>
                    <a:p>
                      <a:pPr>
                        <a:lnSpc>
                          <a:spcPct val="100000"/>
                        </a:lnSpc>
                        <a:spcBef>
                          <a:spcPts val="509"/>
                        </a:spcBef>
                      </a:pPr>
                      <a:endParaRPr sz="600">
                        <a:latin typeface="Times New Roman"/>
                        <a:cs typeface="Times New Roman"/>
                      </a:endParaRPr>
                    </a:p>
                    <a:p>
                      <a:pPr marR="21590" algn="ctr">
                        <a:lnSpc>
                          <a:spcPts val="975"/>
                        </a:lnSpc>
                      </a:pPr>
                      <a:r>
                        <a:rPr sz="600" spc="-20" dirty="0">
                          <a:latin typeface="Arial"/>
                          <a:cs typeface="Arial"/>
                        </a:rPr>
                        <a:t>1121</a:t>
                      </a:r>
                      <a:endParaRPr sz="600">
                        <a:latin typeface="Arial"/>
                        <a:cs typeface="Arial"/>
                      </a:endParaRPr>
                    </a:p>
                  </a:txBody>
                  <a:tcPr marL="0" marR="0" marT="44161"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a:lnSpc>
                          <a:spcPct val="100000"/>
                        </a:lnSpc>
                        <a:spcBef>
                          <a:spcPts val="509"/>
                        </a:spcBef>
                      </a:pPr>
                      <a:endParaRPr sz="600">
                        <a:latin typeface="Times New Roman"/>
                        <a:cs typeface="Times New Roman"/>
                      </a:endParaRPr>
                    </a:p>
                    <a:p>
                      <a:pPr marL="21590">
                        <a:lnSpc>
                          <a:spcPts val="975"/>
                        </a:lnSpc>
                      </a:pPr>
                      <a:r>
                        <a:rPr sz="600" spc="-20" dirty="0">
                          <a:latin typeface="Arial"/>
                          <a:cs typeface="Arial"/>
                        </a:rPr>
                        <a:t>1220</a:t>
                      </a:r>
                      <a:endParaRPr sz="600">
                        <a:latin typeface="Arial"/>
                        <a:cs typeface="Arial"/>
                      </a:endParaRPr>
                    </a:p>
                  </a:txBody>
                  <a:tcPr marL="0" marR="0" marT="44161"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01"/>
                  </a:ext>
                </a:extLst>
              </a:tr>
              <a:tr h="226435">
                <a:tc>
                  <a:txBody>
                    <a:bodyPr/>
                    <a:lstStyle/>
                    <a:p>
                      <a:pPr>
                        <a:lnSpc>
                          <a:spcPct val="100000"/>
                        </a:lnSpc>
                        <a:spcBef>
                          <a:spcPts val="509"/>
                        </a:spcBef>
                      </a:pPr>
                      <a:endParaRPr sz="600">
                        <a:latin typeface="Times New Roman"/>
                        <a:cs typeface="Times New Roman"/>
                      </a:endParaRPr>
                    </a:p>
                    <a:p>
                      <a:pPr marR="21590" algn="ctr">
                        <a:lnSpc>
                          <a:spcPts val="975"/>
                        </a:lnSpc>
                      </a:pPr>
                      <a:r>
                        <a:rPr sz="600" spc="-20" dirty="0">
                          <a:latin typeface="Arial"/>
                          <a:cs typeface="Arial"/>
                        </a:rPr>
                        <a:t>1119</a:t>
                      </a:r>
                      <a:endParaRPr sz="600">
                        <a:latin typeface="Arial"/>
                        <a:cs typeface="Arial"/>
                      </a:endParaRPr>
                    </a:p>
                  </a:txBody>
                  <a:tcPr marL="0" marR="0" marT="44161"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a:lnSpc>
                          <a:spcPct val="100000"/>
                        </a:lnSpc>
                        <a:spcBef>
                          <a:spcPts val="509"/>
                        </a:spcBef>
                      </a:pPr>
                      <a:endParaRPr sz="600">
                        <a:latin typeface="Times New Roman"/>
                        <a:cs typeface="Times New Roman"/>
                      </a:endParaRPr>
                    </a:p>
                    <a:p>
                      <a:pPr marL="21590">
                        <a:lnSpc>
                          <a:spcPts val="975"/>
                        </a:lnSpc>
                      </a:pPr>
                      <a:r>
                        <a:rPr sz="600" spc="-20" dirty="0">
                          <a:latin typeface="Arial"/>
                          <a:cs typeface="Arial"/>
                        </a:rPr>
                        <a:t>1218</a:t>
                      </a:r>
                      <a:endParaRPr sz="600">
                        <a:latin typeface="Arial"/>
                        <a:cs typeface="Arial"/>
                      </a:endParaRPr>
                    </a:p>
                  </a:txBody>
                  <a:tcPr marL="0" marR="0" marT="44161"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02"/>
                  </a:ext>
                </a:extLst>
              </a:tr>
              <a:tr h="226435">
                <a:tc>
                  <a:txBody>
                    <a:bodyPr/>
                    <a:lstStyle/>
                    <a:p>
                      <a:pPr>
                        <a:lnSpc>
                          <a:spcPct val="100000"/>
                        </a:lnSpc>
                        <a:spcBef>
                          <a:spcPts val="509"/>
                        </a:spcBef>
                      </a:pPr>
                      <a:endParaRPr sz="600">
                        <a:latin typeface="Times New Roman"/>
                        <a:cs typeface="Times New Roman"/>
                      </a:endParaRPr>
                    </a:p>
                    <a:p>
                      <a:pPr marR="21590" algn="ctr">
                        <a:lnSpc>
                          <a:spcPts val="975"/>
                        </a:lnSpc>
                      </a:pPr>
                      <a:r>
                        <a:rPr sz="600" spc="-20" dirty="0">
                          <a:latin typeface="Arial"/>
                          <a:cs typeface="Arial"/>
                        </a:rPr>
                        <a:t>1117</a:t>
                      </a:r>
                      <a:endParaRPr sz="600">
                        <a:latin typeface="Arial"/>
                        <a:cs typeface="Arial"/>
                      </a:endParaRPr>
                    </a:p>
                  </a:txBody>
                  <a:tcPr marL="0" marR="0" marT="44161"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a:lnSpc>
                          <a:spcPct val="100000"/>
                        </a:lnSpc>
                        <a:spcBef>
                          <a:spcPts val="509"/>
                        </a:spcBef>
                      </a:pPr>
                      <a:endParaRPr sz="600">
                        <a:latin typeface="Times New Roman"/>
                        <a:cs typeface="Times New Roman"/>
                      </a:endParaRPr>
                    </a:p>
                    <a:p>
                      <a:pPr marL="21590">
                        <a:lnSpc>
                          <a:spcPts val="975"/>
                        </a:lnSpc>
                      </a:pPr>
                      <a:r>
                        <a:rPr sz="600" spc="-20" dirty="0">
                          <a:latin typeface="Arial"/>
                          <a:cs typeface="Arial"/>
                        </a:rPr>
                        <a:t>1216</a:t>
                      </a:r>
                      <a:endParaRPr sz="600">
                        <a:latin typeface="Arial"/>
                        <a:cs typeface="Arial"/>
                      </a:endParaRPr>
                    </a:p>
                  </a:txBody>
                  <a:tcPr marL="0" marR="0" marT="44161"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03"/>
                  </a:ext>
                </a:extLst>
              </a:tr>
            </a:tbl>
          </a:graphicData>
        </a:graphic>
      </p:graphicFrame>
      <p:graphicFrame>
        <p:nvGraphicFramePr>
          <p:cNvPr id="5373" name="object 5373"/>
          <p:cNvGraphicFramePr>
            <a:graphicFrameLocks noGrp="1"/>
          </p:cNvGraphicFramePr>
          <p:nvPr/>
        </p:nvGraphicFramePr>
        <p:xfrm>
          <a:off x="1902748" y="2648383"/>
          <a:ext cx="453736" cy="1143324"/>
        </p:xfrm>
        <a:graphic>
          <a:graphicData uri="http://schemas.openxmlformats.org/drawingml/2006/table">
            <a:tbl>
              <a:tblPr firstRow="1" bandRow="1">
                <a:tableStyleId>{2D5ABB26-0587-4C30-8999-92F81FD0307C}</a:tableStyleId>
              </a:tblPr>
              <a:tblGrid>
                <a:gridCol w="226868">
                  <a:extLst>
                    <a:ext uri="{9D8B030D-6E8A-4147-A177-3AD203B41FA5}">
                      <a16:colId xmlns:a16="http://schemas.microsoft.com/office/drawing/2014/main" val="20000"/>
                    </a:ext>
                  </a:extLst>
                </a:gridCol>
                <a:gridCol w="226868">
                  <a:extLst>
                    <a:ext uri="{9D8B030D-6E8A-4147-A177-3AD203B41FA5}">
                      <a16:colId xmlns:a16="http://schemas.microsoft.com/office/drawing/2014/main" val="20001"/>
                    </a:ext>
                  </a:extLst>
                </a:gridCol>
              </a:tblGrid>
              <a:tr h="226435">
                <a:tc>
                  <a:txBody>
                    <a:bodyPr/>
                    <a:lstStyle/>
                    <a:p>
                      <a:pPr>
                        <a:lnSpc>
                          <a:spcPct val="100000"/>
                        </a:lnSpc>
                        <a:spcBef>
                          <a:spcPts val="509"/>
                        </a:spcBef>
                      </a:pPr>
                      <a:endParaRPr sz="600">
                        <a:latin typeface="Times New Roman"/>
                        <a:cs typeface="Times New Roman"/>
                      </a:endParaRPr>
                    </a:p>
                    <a:p>
                      <a:pPr marL="21590">
                        <a:lnSpc>
                          <a:spcPts val="975"/>
                        </a:lnSpc>
                      </a:pPr>
                      <a:r>
                        <a:rPr sz="600" spc="-25" dirty="0">
                          <a:latin typeface="Arial"/>
                          <a:cs typeface="Arial"/>
                        </a:rPr>
                        <a:t>123</a:t>
                      </a:r>
                      <a:endParaRPr sz="600">
                        <a:latin typeface="Arial"/>
                        <a:cs typeface="Arial"/>
                      </a:endParaRPr>
                    </a:p>
                  </a:txBody>
                  <a:tcPr marL="0" marR="0" marT="44161"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a:lnSpc>
                          <a:spcPct val="100000"/>
                        </a:lnSpc>
                      </a:pPr>
                      <a:endParaRPr sz="400">
                        <a:latin typeface="Times New Roman"/>
                        <a:cs typeface="Times New Roman"/>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tcPr>
                </a:tc>
                <a:extLst>
                  <a:ext uri="{0D108BD9-81ED-4DB2-BD59-A6C34878D82A}">
                    <a16:rowId xmlns:a16="http://schemas.microsoft.com/office/drawing/2014/main" val="10000"/>
                  </a:ext>
                </a:extLst>
              </a:tr>
              <a:tr h="226435">
                <a:tc>
                  <a:txBody>
                    <a:bodyPr/>
                    <a:lstStyle/>
                    <a:p>
                      <a:pPr>
                        <a:lnSpc>
                          <a:spcPct val="100000"/>
                        </a:lnSpc>
                        <a:spcBef>
                          <a:spcPts val="509"/>
                        </a:spcBef>
                      </a:pPr>
                      <a:endParaRPr sz="600">
                        <a:latin typeface="Times New Roman"/>
                        <a:cs typeface="Times New Roman"/>
                      </a:endParaRPr>
                    </a:p>
                    <a:p>
                      <a:pPr marL="21590">
                        <a:lnSpc>
                          <a:spcPts val="975"/>
                        </a:lnSpc>
                      </a:pPr>
                      <a:r>
                        <a:rPr sz="600" spc="-25" dirty="0">
                          <a:latin typeface="Arial"/>
                          <a:cs typeface="Arial"/>
                        </a:rPr>
                        <a:t>121</a:t>
                      </a:r>
                      <a:endParaRPr sz="600">
                        <a:latin typeface="Arial"/>
                        <a:cs typeface="Arial"/>
                      </a:endParaRPr>
                    </a:p>
                  </a:txBody>
                  <a:tcPr marL="0" marR="0" marT="44161"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a:lnSpc>
                          <a:spcPct val="100000"/>
                        </a:lnSpc>
                      </a:pPr>
                      <a:endParaRPr sz="400">
                        <a:latin typeface="Times New Roman"/>
                        <a:cs typeface="Times New Roman"/>
                      </a:endParaRPr>
                    </a:p>
                    <a:p>
                      <a:pPr>
                        <a:lnSpc>
                          <a:spcPct val="100000"/>
                        </a:lnSpc>
                        <a:spcBef>
                          <a:spcPts val="285"/>
                        </a:spcBef>
                      </a:pPr>
                      <a:endParaRPr sz="400">
                        <a:latin typeface="Times New Roman"/>
                        <a:cs typeface="Times New Roman"/>
                      </a:endParaRPr>
                    </a:p>
                    <a:p>
                      <a:pPr marL="203835">
                        <a:lnSpc>
                          <a:spcPct val="100000"/>
                        </a:lnSpc>
                      </a:pPr>
                      <a:r>
                        <a:rPr sz="400" spc="-25" dirty="0">
                          <a:latin typeface="Arial"/>
                          <a:cs typeface="Arial"/>
                        </a:rPr>
                        <a:t>30'</a:t>
                      </a:r>
                      <a:endParaRPr sz="400">
                        <a:latin typeface="Arial"/>
                        <a:cs typeface="Arial"/>
                      </a:endParaRPr>
                    </a:p>
                  </a:txBody>
                  <a:tcPr marL="0" marR="0" marT="0" marB="0">
                    <a:lnL w="3175">
                      <a:solidFill>
                        <a:srgbClr val="000000"/>
                      </a:solidFill>
                      <a:prstDash val="solid"/>
                    </a:lnL>
                    <a:lnR w="3175">
                      <a:solidFill>
                        <a:srgbClr val="000000"/>
                      </a:solidFill>
                      <a:prstDash val="solid"/>
                    </a:lnR>
                  </a:tcPr>
                </a:tc>
                <a:extLst>
                  <a:ext uri="{0D108BD9-81ED-4DB2-BD59-A6C34878D82A}">
                    <a16:rowId xmlns:a16="http://schemas.microsoft.com/office/drawing/2014/main" val="10001"/>
                  </a:ext>
                </a:extLst>
              </a:tr>
              <a:tr h="226435">
                <a:tc rowSpan="2">
                  <a:txBody>
                    <a:bodyPr/>
                    <a:lstStyle/>
                    <a:p>
                      <a:pPr>
                        <a:lnSpc>
                          <a:spcPct val="100000"/>
                        </a:lnSpc>
                      </a:pPr>
                      <a:endParaRPr sz="400">
                        <a:latin typeface="Times New Roman"/>
                        <a:cs typeface="Times New Roman"/>
                      </a:endParaRPr>
                    </a:p>
                    <a:p>
                      <a:pPr>
                        <a:lnSpc>
                          <a:spcPct val="100000"/>
                        </a:lnSpc>
                      </a:pPr>
                      <a:endParaRPr sz="400">
                        <a:latin typeface="Times New Roman"/>
                        <a:cs typeface="Times New Roman"/>
                      </a:endParaRPr>
                    </a:p>
                    <a:p>
                      <a:pPr>
                        <a:lnSpc>
                          <a:spcPct val="100000"/>
                        </a:lnSpc>
                        <a:spcBef>
                          <a:spcPts val="165"/>
                        </a:spcBef>
                      </a:pPr>
                      <a:endParaRPr sz="400">
                        <a:latin typeface="Times New Roman"/>
                        <a:cs typeface="Times New Roman"/>
                      </a:endParaRPr>
                    </a:p>
                    <a:p>
                      <a:pPr marL="203200">
                        <a:lnSpc>
                          <a:spcPct val="100000"/>
                        </a:lnSpc>
                      </a:pPr>
                      <a:r>
                        <a:rPr sz="400" spc="-25" dirty="0">
                          <a:latin typeface="Arial"/>
                          <a:cs typeface="Arial"/>
                        </a:rPr>
                        <a:t>20'</a:t>
                      </a:r>
                      <a:endParaRPr sz="400">
                        <a:latin typeface="Arial"/>
                        <a:cs typeface="Arial"/>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tcPr>
                </a:tc>
                <a:tc>
                  <a:txBody>
                    <a:bodyPr/>
                    <a:lstStyle/>
                    <a:p>
                      <a:pPr>
                        <a:lnSpc>
                          <a:spcPct val="100000"/>
                        </a:lnSpc>
                        <a:spcBef>
                          <a:spcPts val="509"/>
                        </a:spcBef>
                      </a:pPr>
                      <a:endParaRPr sz="600">
                        <a:latin typeface="Times New Roman"/>
                        <a:cs typeface="Times New Roman"/>
                      </a:endParaRPr>
                    </a:p>
                    <a:p>
                      <a:pPr marL="21590">
                        <a:lnSpc>
                          <a:spcPts val="975"/>
                        </a:lnSpc>
                      </a:pPr>
                      <a:r>
                        <a:rPr sz="600" spc="-25" dirty="0">
                          <a:latin typeface="Arial"/>
                          <a:cs typeface="Arial"/>
                        </a:rPr>
                        <a:t>218</a:t>
                      </a:r>
                      <a:endParaRPr sz="600">
                        <a:latin typeface="Arial"/>
                        <a:cs typeface="Arial"/>
                      </a:endParaRPr>
                    </a:p>
                  </a:txBody>
                  <a:tcPr marL="0" marR="0" marT="44161" marB="0">
                    <a:lnL w="3175">
                      <a:solidFill>
                        <a:srgbClr val="000000"/>
                      </a:solidFill>
                      <a:prstDash val="solid"/>
                    </a:lnL>
                    <a:lnR w="3175">
                      <a:solidFill>
                        <a:srgbClr val="000000"/>
                      </a:solidFill>
                      <a:prstDash val="solid"/>
                    </a:lnR>
                    <a:lnB w="3175">
                      <a:solidFill>
                        <a:srgbClr val="000000"/>
                      </a:solidFill>
                      <a:prstDash val="solid"/>
                    </a:lnB>
                  </a:tcPr>
                </a:tc>
                <a:extLst>
                  <a:ext uri="{0D108BD9-81ED-4DB2-BD59-A6C34878D82A}">
                    <a16:rowId xmlns:a16="http://schemas.microsoft.com/office/drawing/2014/main" val="10002"/>
                  </a:ext>
                </a:extLst>
              </a:tr>
              <a:tr h="84859">
                <a:tc vMerge="1">
                  <a:txBody>
                    <a:bodyPr/>
                    <a:lstStyle/>
                    <a:p>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tcPr>
                </a:tc>
                <a:tc>
                  <a:txBody>
                    <a:bodyPr/>
                    <a:lstStyle/>
                    <a:p>
                      <a:pPr>
                        <a:lnSpc>
                          <a:spcPct val="100000"/>
                        </a:lnSpc>
                      </a:pPr>
                      <a:endParaRPr sz="400">
                        <a:latin typeface="Times New Roman"/>
                        <a:cs typeface="Times New Roman"/>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tcPr>
                </a:tc>
                <a:extLst>
                  <a:ext uri="{0D108BD9-81ED-4DB2-BD59-A6C34878D82A}">
                    <a16:rowId xmlns:a16="http://schemas.microsoft.com/office/drawing/2014/main" val="10003"/>
                  </a:ext>
                </a:extLst>
              </a:tr>
              <a:tr h="141576">
                <a:tc>
                  <a:txBody>
                    <a:bodyPr/>
                    <a:lstStyle/>
                    <a:p>
                      <a:pPr marL="21590">
                        <a:lnSpc>
                          <a:spcPts val="975"/>
                        </a:lnSpc>
                        <a:spcBef>
                          <a:spcPts val="560"/>
                        </a:spcBef>
                      </a:pPr>
                      <a:r>
                        <a:rPr sz="600" spc="-25" dirty="0">
                          <a:latin typeface="Arial"/>
                          <a:cs typeface="Arial"/>
                        </a:rPr>
                        <a:t>117</a:t>
                      </a:r>
                      <a:endParaRPr sz="600">
                        <a:latin typeface="Arial"/>
                        <a:cs typeface="Arial"/>
                      </a:endParaRPr>
                    </a:p>
                  </a:txBody>
                  <a:tcPr marL="0" marR="0" marT="48491" marB="0">
                    <a:lnL w="3175">
                      <a:solidFill>
                        <a:srgbClr val="000000"/>
                      </a:solidFill>
                      <a:prstDash val="solid"/>
                    </a:lnL>
                    <a:lnR w="3175">
                      <a:solidFill>
                        <a:srgbClr val="000000"/>
                      </a:solidFill>
                      <a:prstDash val="solid"/>
                    </a:lnR>
                    <a:lnB w="3175">
                      <a:solidFill>
                        <a:srgbClr val="000000"/>
                      </a:solidFill>
                      <a:prstDash val="solid"/>
                    </a:lnB>
                  </a:tcPr>
                </a:tc>
                <a:tc>
                  <a:txBody>
                    <a:bodyPr/>
                    <a:lstStyle/>
                    <a:p>
                      <a:pPr marL="21590">
                        <a:lnSpc>
                          <a:spcPts val="975"/>
                        </a:lnSpc>
                        <a:spcBef>
                          <a:spcPts val="560"/>
                        </a:spcBef>
                      </a:pPr>
                      <a:r>
                        <a:rPr sz="600" spc="-25" dirty="0">
                          <a:latin typeface="Arial"/>
                          <a:cs typeface="Arial"/>
                        </a:rPr>
                        <a:t>216</a:t>
                      </a:r>
                      <a:endParaRPr sz="600">
                        <a:latin typeface="Arial"/>
                        <a:cs typeface="Arial"/>
                      </a:endParaRPr>
                    </a:p>
                  </a:txBody>
                  <a:tcPr marL="0" marR="0" marT="48491" marB="0">
                    <a:lnL w="3175">
                      <a:solidFill>
                        <a:srgbClr val="000000"/>
                      </a:solidFill>
                      <a:prstDash val="solid"/>
                    </a:lnL>
                    <a:lnR w="3175">
                      <a:solidFill>
                        <a:srgbClr val="000000"/>
                      </a:solidFill>
                      <a:prstDash val="solid"/>
                    </a:lnR>
                    <a:lnB w="3175">
                      <a:solidFill>
                        <a:srgbClr val="000000"/>
                      </a:solidFill>
                      <a:prstDash val="solid"/>
                    </a:lnB>
                  </a:tcPr>
                </a:tc>
                <a:extLst>
                  <a:ext uri="{0D108BD9-81ED-4DB2-BD59-A6C34878D82A}">
                    <a16:rowId xmlns:a16="http://schemas.microsoft.com/office/drawing/2014/main" val="10004"/>
                  </a:ext>
                </a:extLst>
              </a:tr>
            </a:tbl>
          </a:graphicData>
        </a:graphic>
      </p:graphicFrame>
      <p:sp>
        <p:nvSpPr>
          <p:cNvPr id="5374" name="object 5374"/>
          <p:cNvSpPr txBox="1"/>
          <p:nvPr/>
        </p:nvSpPr>
        <p:spPr>
          <a:xfrm>
            <a:off x="8033818" y="4913780"/>
            <a:ext cx="420399" cy="104568"/>
          </a:xfrm>
          <a:prstGeom prst="rect">
            <a:avLst/>
          </a:prstGeom>
        </p:spPr>
        <p:txBody>
          <a:bodyPr vert="horz" wrap="square" lIns="0" tIns="9958" rIns="0" bIns="0" rtlCol="0">
            <a:spAutoFit/>
          </a:bodyPr>
          <a:lstStyle/>
          <a:p>
            <a:pPr marL="8659">
              <a:spcBef>
                <a:spcPts val="78"/>
              </a:spcBef>
            </a:pPr>
            <a:r>
              <a:rPr sz="614" dirty="0">
                <a:latin typeface="Arial"/>
                <a:cs typeface="Arial"/>
              </a:rPr>
              <a:t>1005</a:t>
            </a:r>
            <a:r>
              <a:rPr sz="614" spc="228" dirty="0">
                <a:latin typeface="Arial"/>
                <a:cs typeface="Arial"/>
              </a:rPr>
              <a:t> </a:t>
            </a:r>
            <a:r>
              <a:rPr sz="614" spc="-14" dirty="0">
                <a:latin typeface="Arial"/>
                <a:cs typeface="Arial"/>
              </a:rPr>
              <a:t>1104</a:t>
            </a:r>
            <a:endParaRPr sz="614">
              <a:latin typeface="Arial"/>
              <a:cs typeface="Arial"/>
            </a:endParaRPr>
          </a:p>
        </p:txBody>
      </p:sp>
      <p:sp>
        <p:nvSpPr>
          <p:cNvPr id="5375" name="object 5375"/>
          <p:cNvSpPr txBox="1"/>
          <p:nvPr/>
        </p:nvSpPr>
        <p:spPr>
          <a:xfrm>
            <a:off x="8384510" y="4747436"/>
            <a:ext cx="86591" cy="72584"/>
          </a:xfrm>
          <a:prstGeom prst="rect">
            <a:avLst/>
          </a:prstGeom>
        </p:spPr>
        <p:txBody>
          <a:bodyPr vert="horz" wrap="square" lIns="0" tIns="9525" rIns="0" bIns="0" rtlCol="0">
            <a:spAutoFit/>
          </a:bodyPr>
          <a:lstStyle/>
          <a:p>
            <a:pPr marL="8659">
              <a:spcBef>
                <a:spcPts val="75"/>
              </a:spcBef>
            </a:pPr>
            <a:r>
              <a:rPr sz="409" spc="-17" dirty="0">
                <a:latin typeface="Arial"/>
                <a:cs typeface="Arial"/>
              </a:rPr>
              <a:t>20'</a:t>
            </a:r>
            <a:endParaRPr sz="409">
              <a:latin typeface="Arial"/>
              <a:cs typeface="Arial"/>
            </a:endParaRPr>
          </a:p>
        </p:txBody>
      </p:sp>
      <p:grpSp>
        <p:nvGrpSpPr>
          <p:cNvPr id="5376" name="object 5376"/>
          <p:cNvGrpSpPr/>
          <p:nvPr/>
        </p:nvGrpSpPr>
        <p:grpSpPr>
          <a:xfrm>
            <a:off x="1448926" y="2294312"/>
            <a:ext cx="4529570" cy="1976005"/>
            <a:chOff x="956691" y="3364991"/>
            <a:chExt cx="6643370" cy="2898140"/>
          </a:xfrm>
        </p:grpSpPr>
        <p:sp>
          <p:nvSpPr>
            <p:cNvPr id="5377" name="object 5377"/>
            <p:cNvSpPr/>
            <p:nvPr/>
          </p:nvSpPr>
          <p:spPr>
            <a:xfrm>
              <a:off x="956691" y="5930264"/>
              <a:ext cx="332740" cy="332740"/>
            </a:xfrm>
            <a:custGeom>
              <a:avLst/>
              <a:gdLst/>
              <a:ahLst/>
              <a:cxnLst/>
              <a:rect l="l" t="t" r="r" b="b"/>
              <a:pathLst>
                <a:path w="332740" h="332739">
                  <a:moveTo>
                    <a:pt x="0" y="0"/>
                  </a:moveTo>
                  <a:lnTo>
                    <a:pt x="332612" y="0"/>
                  </a:lnTo>
                  <a:lnTo>
                    <a:pt x="332612" y="332612"/>
                  </a:lnTo>
                  <a:lnTo>
                    <a:pt x="0" y="332612"/>
                  </a:lnTo>
                  <a:lnTo>
                    <a:pt x="0" y="0"/>
                  </a:lnTo>
                  <a:close/>
                </a:path>
              </a:pathLst>
            </a:custGeom>
            <a:ln w="3175">
              <a:solidFill>
                <a:srgbClr val="000000"/>
              </a:solidFill>
            </a:ln>
          </p:spPr>
          <p:txBody>
            <a:bodyPr wrap="square" lIns="0" tIns="0" rIns="0" bIns="0" rtlCol="0"/>
            <a:lstStyle/>
            <a:p>
              <a:endParaRPr sz="1227"/>
            </a:p>
          </p:txBody>
        </p:sp>
        <p:sp>
          <p:nvSpPr>
            <p:cNvPr id="5378" name="object 5378"/>
            <p:cNvSpPr/>
            <p:nvPr/>
          </p:nvSpPr>
          <p:spPr>
            <a:xfrm>
              <a:off x="6934200" y="3364991"/>
              <a:ext cx="666115" cy="332740"/>
            </a:xfrm>
            <a:custGeom>
              <a:avLst/>
              <a:gdLst/>
              <a:ahLst/>
              <a:cxnLst/>
              <a:rect l="l" t="t" r="r" b="b"/>
              <a:pathLst>
                <a:path w="666115" h="332739">
                  <a:moveTo>
                    <a:pt x="0" y="0"/>
                  </a:moveTo>
                  <a:lnTo>
                    <a:pt x="665606" y="0"/>
                  </a:lnTo>
                  <a:lnTo>
                    <a:pt x="665606" y="332612"/>
                  </a:lnTo>
                  <a:lnTo>
                    <a:pt x="0" y="332612"/>
                  </a:lnTo>
                  <a:lnTo>
                    <a:pt x="0" y="0"/>
                  </a:lnTo>
                  <a:close/>
                </a:path>
              </a:pathLst>
            </a:custGeom>
            <a:ln w="3175">
              <a:solidFill>
                <a:srgbClr val="000000"/>
              </a:solidFill>
            </a:ln>
          </p:spPr>
          <p:txBody>
            <a:bodyPr wrap="square" lIns="0" tIns="0" rIns="0" bIns="0" rtlCol="0"/>
            <a:lstStyle/>
            <a:p>
              <a:endParaRPr sz="1227"/>
            </a:p>
          </p:txBody>
        </p:sp>
      </p:grpSp>
      <p:sp>
        <p:nvSpPr>
          <p:cNvPr id="5379" name="object 5379"/>
          <p:cNvSpPr txBox="1"/>
          <p:nvPr/>
        </p:nvSpPr>
        <p:spPr>
          <a:xfrm>
            <a:off x="5539566" y="2418143"/>
            <a:ext cx="141143" cy="104568"/>
          </a:xfrm>
          <a:prstGeom prst="rect">
            <a:avLst/>
          </a:prstGeom>
        </p:spPr>
        <p:txBody>
          <a:bodyPr vert="horz" wrap="square" lIns="0" tIns="9958" rIns="0" bIns="0" rtlCol="0">
            <a:spAutoFit/>
          </a:bodyPr>
          <a:lstStyle/>
          <a:p>
            <a:pPr>
              <a:spcBef>
                <a:spcPts val="78"/>
              </a:spcBef>
            </a:pPr>
            <a:r>
              <a:rPr sz="614" spc="-17" dirty="0">
                <a:latin typeface="Arial"/>
                <a:cs typeface="Arial"/>
              </a:rPr>
              <a:t>726</a:t>
            </a:r>
            <a:endParaRPr sz="614">
              <a:latin typeface="Arial"/>
              <a:cs typeface="Arial"/>
            </a:endParaRPr>
          </a:p>
        </p:txBody>
      </p:sp>
      <p:sp>
        <p:nvSpPr>
          <p:cNvPr id="5380" name="object 5380"/>
          <p:cNvSpPr txBox="1"/>
          <p:nvPr/>
        </p:nvSpPr>
        <p:spPr>
          <a:xfrm>
            <a:off x="5716991" y="2289466"/>
            <a:ext cx="77932" cy="72584"/>
          </a:xfrm>
          <a:prstGeom prst="rect">
            <a:avLst/>
          </a:prstGeom>
        </p:spPr>
        <p:txBody>
          <a:bodyPr vert="horz" wrap="square" lIns="0" tIns="9525" rIns="0" bIns="0" rtlCol="0">
            <a:spAutoFit/>
          </a:bodyPr>
          <a:lstStyle/>
          <a:p>
            <a:pPr>
              <a:spcBef>
                <a:spcPts val="75"/>
              </a:spcBef>
            </a:pPr>
            <a:r>
              <a:rPr sz="409" spc="-17" dirty="0">
                <a:latin typeface="Arial"/>
                <a:cs typeface="Arial"/>
              </a:rPr>
              <a:t>20'</a:t>
            </a:r>
            <a:endParaRPr sz="409">
              <a:latin typeface="Arial"/>
              <a:cs typeface="Arial"/>
            </a:endParaRPr>
          </a:p>
        </p:txBody>
      </p:sp>
      <p:graphicFrame>
        <p:nvGraphicFramePr>
          <p:cNvPr id="5381" name="object 5381"/>
          <p:cNvGraphicFramePr>
            <a:graphicFrameLocks noGrp="1"/>
          </p:cNvGraphicFramePr>
          <p:nvPr/>
        </p:nvGraphicFramePr>
        <p:xfrm>
          <a:off x="6666200" y="2748395"/>
          <a:ext cx="453303" cy="2060589"/>
        </p:xfrm>
        <a:graphic>
          <a:graphicData uri="http://schemas.openxmlformats.org/drawingml/2006/table">
            <a:tbl>
              <a:tblPr firstRow="1" bandRow="1">
                <a:tableStyleId>{2D5ABB26-0587-4C30-8999-92F81FD0307C}</a:tableStyleId>
              </a:tblPr>
              <a:tblGrid>
                <a:gridCol w="226868">
                  <a:extLst>
                    <a:ext uri="{9D8B030D-6E8A-4147-A177-3AD203B41FA5}">
                      <a16:colId xmlns:a16="http://schemas.microsoft.com/office/drawing/2014/main" val="20000"/>
                    </a:ext>
                  </a:extLst>
                </a:gridCol>
                <a:gridCol w="226435">
                  <a:extLst>
                    <a:ext uri="{9D8B030D-6E8A-4147-A177-3AD203B41FA5}">
                      <a16:colId xmlns:a16="http://schemas.microsoft.com/office/drawing/2014/main" val="20001"/>
                    </a:ext>
                  </a:extLst>
                </a:gridCol>
              </a:tblGrid>
              <a:tr h="226435">
                <a:tc rowSpan="2">
                  <a:txBody>
                    <a:bodyPr/>
                    <a:lstStyle/>
                    <a:p>
                      <a:pPr>
                        <a:lnSpc>
                          <a:spcPct val="100000"/>
                        </a:lnSpc>
                      </a:pPr>
                      <a:endParaRPr sz="400">
                        <a:latin typeface="Times New Roman"/>
                        <a:cs typeface="Times New Roman"/>
                      </a:endParaRPr>
                    </a:p>
                    <a:p>
                      <a:pPr>
                        <a:lnSpc>
                          <a:spcPct val="100000"/>
                        </a:lnSpc>
                      </a:pPr>
                      <a:endParaRPr sz="400">
                        <a:latin typeface="Times New Roman"/>
                        <a:cs typeface="Times New Roman"/>
                      </a:endParaRPr>
                    </a:p>
                    <a:p>
                      <a:pPr>
                        <a:lnSpc>
                          <a:spcPct val="100000"/>
                        </a:lnSpc>
                        <a:spcBef>
                          <a:spcPts val="165"/>
                        </a:spcBef>
                      </a:pPr>
                      <a:endParaRPr sz="400">
                        <a:latin typeface="Times New Roman"/>
                        <a:cs typeface="Times New Roman"/>
                      </a:endParaRPr>
                    </a:p>
                    <a:p>
                      <a:pPr marL="203835">
                        <a:lnSpc>
                          <a:spcPct val="100000"/>
                        </a:lnSpc>
                      </a:pPr>
                      <a:r>
                        <a:rPr sz="400" spc="-25" dirty="0">
                          <a:latin typeface="Arial"/>
                          <a:cs typeface="Arial"/>
                        </a:rPr>
                        <a:t>20'</a:t>
                      </a:r>
                      <a:endParaRPr sz="400">
                        <a:latin typeface="Arial"/>
                        <a:cs typeface="Arial"/>
                      </a:endParaRPr>
                    </a:p>
                    <a:p>
                      <a:pPr>
                        <a:lnSpc>
                          <a:spcPct val="100000"/>
                        </a:lnSpc>
                        <a:spcBef>
                          <a:spcPts val="520"/>
                        </a:spcBef>
                      </a:pPr>
                      <a:endParaRPr sz="400">
                        <a:latin typeface="Times New Roman"/>
                        <a:cs typeface="Times New Roman"/>
                      </a:endParaRPr>
                    </a:p>
                    <a:p>
                      <a:pPr marL="22225">
                        <a:lnSpc>
                          <a:spcPts val="975"/>
                        </a:lnSpc>
                      </a:pPr>
                      <a:r>
                        <a:rPr sz="600" spc="-25" dirty="0">
                          <a:latin typeface="Arial"/>
                          <a:cs typeface="Arial"/>
                        </a:rPr>
                        <a:t>821</a:t>
                      </a:r>
                      <a:endParaRPr sz="600">
                        <a:latin typeface="Arial"/>
                        <a:cs typeface="Arial"/>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a:lnSpc>
                          <a:spcPct val="100000"/>
                        </a:lnSpc>
                        <a:spcBef>
                          <a:spcPts val="509"/>
                        </a:spcBef>
                      </a:pPr>
                      <a:endParaRPr sz="600">
                        <a:latin typeface="Times New Roman"/>
                        <a:cs typeface="Times New Roman"/>
                      </a:endParaRPr>
                    </a:p>
                    <a:p>
                      <a:pPr marL="21590">
                        <a:lnSpc>
                          <a:spcPts val="975"/>
                        </a:lnSpc>
                      </a:pPr>
                      <a:r>
                        <a:rPr sz="600" spc="-25" dirty="0">
                          <a:latin typeface="Arial"/>
                          <a:cs typeface="Arial"/>
                        </a:rPr>
                        <a:t>922</a:t>
                      </a:r>
                      <a:endParaRPr sz="600">
                        <a:latin typeface="Arial"/>
                        <a:cs typeface="Arial"/>
                      </a:endParaRPr>
                    </a:p>
                  </a:txBody>
                  <a:tcPr marL="0" marR="0" marT="44161"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00"/>
                  </a:ext>
                </a:extLst>
              </a:tr>
              <a:tr h="232497">
                <a:tc vMerge="1">
                  <a:txBody>
                    <a:bodyPr/>
                    <a:lstStyle/>
                    <a:p>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a:lnSpc>
                          <a:spcPct val="100000"/>
                        </a:lnSpc>
                        <a:spcBef>
                          <a:spcPts val="509"/>
                        </a:spcBef>
                      </a:pPr>
                      <a:endParaRPr sz="600">
                        <a:latin typeface="Times New Roman"/>
                        <a:cs typeface="Times New Roman"/>
                      </a:endParaRPr>
                    </a:p>
                    <a:p>
                      <a:pPr marL="21590">
                        <a:lnSpc>
                          <a:spcPts val="975"/>
                        </a:lnSpc>
                      </a:pPr>
                      <a:r>
                        <a:rPr sz="600" spc="-25" dirty="0">
                          <a:latin typeface="Arial"/>
                          <a:cs typeface="Arial"/>
                        </a:rPr>
                        <a:t>920</a:t>
                      </a:r>
                      <a:endParaRPr sz="600">
                        <a:latin typeface="Arial"/>
                        <a:cs typeface="Arial"/>
                      </a:endParaRPr>
                    </a:p>
                  </a:txBody>
                  <a:tcPr marL="0" marR="0" marT="44161"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01"/>
                  </a:ext>
                </a:extLst>
              </a:tr>
              <a:tr h="226435">
                <a:tc>
                  <a:txBody>
                    <a:bodyPr/>
                    <a:lstStyle/>
                    <a:p>
                      <a:pPr>
                        <a:lnSpc>
                          <a:spcPct val="100000"/>
                        </a:lnSpc>
                        <a:spcBef>
                          <a:spcPts val="509"/>
                        </a:spcBef>
                      </a:pPr>
                      <a:endParaRPr sz="600">
                        <a:latin typeface="Times New Roman"/>
                        <a:cs typeface="Times New Roman"/>
                      </a:endParaRPr>
                    </a:p>
                    <a:p>
                      <a:pPr marL="22225">
                        <a:lnSpc>
                          <a:spcPts val="975"/>
                        </a:lnSpc>
                      </a:pPr>
                      <a:r>
                        <a:rPr sz="600" spc="-25" dirty="0">
                          <a:latin typeface="Arial"/>
                          <a:cs typeface="Arial"/>
                        </a:rPr>
                        <a:t>819</a:t>
                      </a:r>
                      <a:endParaRPr sz="600">
                        <a:latin typeface="Arial"/>
                        <a:cs typeface="Arial"/>
                      </a:endParaRPr>
                    </a:p>
                  </a:txBody>
                  <a:tcPr marL="0" marR="0" marT="44161"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a:txBody>
                    <a:bodyPr/>
                    <a:lstStyle/>
                    <a:p>
                      <a:pPr>
                        <a:lnSpc>
                          <a:spcPct val="100000"/>
                        </a:lnSpc>
                        <a:spcBef>
                          <a:spcPts val="509"/>
                        </a:spcBef>
                      </a:pPr>
                      <a:endParaRPr sz="600">
                        <a:latin typeface="Times New Roman"/>
                        <a:cs typeface="Times New Roman"/>
                      </a:endParaRPr>
                    </a:p>
                    <a:p>
                      <a:pPr marL="21590">
                        <a:lnSpc>
                          <a:spcPts val="975"/>
                        </a:lnSpc>
                      </a:pPr>
                      <a:r>
                        <a:rPr sz="600" spc="-25" dirty="0">
                          <a:latin typeface="Arial"/>
                          <a:cs typeface="Arial"/>
                        </a:rPr>
                        <a:t>918</a:t>
                      </a:r>
                      <a:endParaRPr sz="600">
                        <a:latin typeface="Arial"/>
                        <a:cs typeface="Arial"/>
                      </a:endParaRPr>
                    </a:p>
                  </a:txBody>
                  <a:tcPr marL="0" marR="0" marT="44161"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extLst>
                  <a:ext uri="{0D108BD9-81ED-4DB2-BD59-A6C34878D82A}">
                    <a16:rowId xmlns:a16="http://schemas.microsoft.com/office/drawing/2014/main" val="10002"/>
                  </a:ext>
                </a:extLst>
              </a:tr>
              <a:tr h="226435">
                <a:tc>
                  <a:txBody>
                    <a:bodyPr/>
                    <a:lstStyle/>
                    <a:p>
                      <a:pPr>
                        <a:lnSpc>
                          <a:spcPct val="100000"/>
                        </a:lnSpc>
                        <a:spcBef>
                          <a:spcPts val="509"/>
                        </a:spcBef>
                      </a:pPr>
                      <a:endParaRPr sz="600">
                        <a:latin typeface="Times New Roman"/>
                        <a:cs typeface="Times New Roman"/>
                      </a:endParaRPr>
                    </a:p>
                    <a:p>
                      <a:pPr marL="22225">
                        <a:lnSpc>
                          <a:spcPts val="975"/>
                        </a:lnSpc>
                      </a:pPr>
                      <a:r>
                        <a:rPr sz="600" spc="-25" dirty="0">
                          <a:latin typeface="Arial"/>
                          <a:cs typeface="Arial"/>
                        </a:rPr>
                        <a:t>817</a:t>
                      </a:r>
                      <a:endParaRPr sz="600">
                        <a:latin typeface="Arial"/>
                        <a:cs typeface="Arial"/>
                      </a:endParaRPr>
                    </a:p>
                  </a:txBody>
                  <a:tcPr marL="0" marR="0" marT="44161"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rowSpan="2">
                  <a:txBody>
                    <a:bodyPr/>
                    <a:lstStyle/>
                    <a:p>
                      <a:pPr>
                        <a:lnSpc>
                          <a:spcPct val="100000"/>
                        </a:lnSpc>
                      </a:pPr>
                      <a:endParaRPr sz="400">
                        <a:latin typeface="Times New Roman"/>
                        <a:cs typeface="Times New Roman"/>
                      </a:endParaRPr>
                    </a:p>
                    <a:p>
                      <a:pPr>
                        <a:lnSpc>
                          <a:spcPct val="100000"/>
                        </a:lnSpc>
                      </a:pPr>
                      <a:endParaRPr sz="400">
                        <a:latin typeface="Times New Roman"/>
                        <a:cs typeface="Times New Roman"/>
                      </a:endParaRPr>
                    </a:p>
                    <a:p>
                      <a:pPr>
                        <a:lnSpc>
                          <a:spcPct val="100000"/>
                        </a:lnSpc>
                        <a:spcBef>
                          <a:spcPts val="165"/>
                        </a:spcBef>
                      </a:pPr>
                      <a:endParaRPr sz="400">
                        <a:latin typeface="Times New Roman"/>
                        <a:cs typeface="Times New Roman"/>
                      </a:endParaRPr>
                    </a:p>
                    <a:p>
                      <a:pPr marL="203835">
                        <a:lnSpc>
                          <a:spcPct val="100000"/>
                        </a:lnSpc>
                      </a:pPr>
                      <a:r>
                        <a:rPr sz="400" spc="-25" dirty="0">
                          <a:latin typeface="Arial"/>
                          <a:cs typeface="Arial"/>
                        </a:rPr>
                        <a:t>20'</a:t>
                      </a:r>
                      <a:endParaRPr sz="400">
                        <a:latin typeface="Arial"/>
                        <a:cs typeface="Arial"/>
                      </a:endParaRPr>
                    </a:p>
                  </a:txBody>
                  <a:tcPr marL="0" marR="0" marT="0" marB="0">
                    <a:lnL w="3175" cap="flat" cmpd="sng" algn="ctr">
                      <a:solidFill>
                        <a:srgbClr val="000000"/>
                      </a:solidFill>
                      <a:prstDash val="solid"/>
                      <a:round/>
                      <a:headEnd type="none" w="med" len="med"/>
                      <a:tailEnd type="none" w="med" len="med"/>
                    </a:lnL>
                    <a:lnR w="3175">
                      <a:solidFill>
                        <a:srgbClr val="000000"/>
                      </a:solidFill>
                      <a:prstDash val="solid"/>
                    </a:lnR>
                    <a:lnT w="3175">
                      <a:solidFill>
                        <a:srgbClr val="000000"/>
                      </a:solidFill>
                      <a:prstDash val="solid"/>
                    </a:lnT>
                  </a:tcPr>
                </a:tc>
                <a:extLst>
                  <a:ext uri="{0D108BD9-81ED-4DB2-BD59-A6C34878D82A}">
                    <a16:rowId xmlns:a16="http://schemas.microsoft.com/office/drawing/2014/main" val="10003"/>
                  </a:ext>
                </a:extLst>
              </a:tr>
              <a:tr h="84859">
                <a:tc>
                  <a:txBody>
                    <a:bodyPr/>
                    <a:lstStyle/>
                    <a:p>
                      <a:pPr>
                        <a:lnSpc>
                          <a:spcPct val="100000"/>
                        </a:lnSpc>
                      </a:pPr>
                      <a:endParaRPr sz="400">
                        <a:latin typeface="Times New Roman"/>
                        <a:cs typeface="Times New Roman"/>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tcPr>
                </a:tc>
                <a:tc vMerge="1">
                  <a:txBody>
                    <a:bodyPr/>
                    <a:lstStyle/>
                    <a:p>
                      <a:endParaRPr/>
                    </a:p>
                  </a:txBody>
                  <a:tcPr marL="0" marR="0" marT="0" marB="0">
                    <a:lnR w="3175">
                      <a:solidFill>
                        <a:srgbClr val="000000"/>
                      </a:solidFill>
                      <a:prstDash val="solid"/>
                    </a:lnR>
                    <a:lnT w="3175">
                      <a:solidFill>
                        <a:srgbClr val="000000"/>
                      </a:solidFill>
                      <a:prstDash val="solid"/>
                    </a:lnT>
                  </a:tcPr>
                </a:tc>
                <a:extLst>
                  <a:ext uri="{0D108BD9-81ED-4DB2-BD59-A6C34878D82A}">
                    <a16:rowId xmlns:a16="http://schemas.microsoft.com/office/drawing/2014/main" val="10004"/>
                  </a:ext>
                </a:extLst>
              </a:tr>
              <a:tr h="141576">
                <a:tc>
                  <a:txBody>
                    <a:bodyPr/>
                    <a:lstStyle/>
                    <a:p>
                      <a:pPr>
                        <a:lnSpc>
                          <a:spcPct val="100000"/>
                        </a:lnSpc>
                      </a:pPr>
                      <a:endParaRPr sz="400">
                        <a:latin typeface="Times New Roman"/>
                        <a:cs typeface="Times New Roman"/>
                      </a:endParaRPr>
                    </a:p>
                  </a:txBody>
                  <a:tcPr marL="0" marR="0" marT="0" marB="0">
                    <a:lnL w="3175">
                      <a:solidFill>
                        <a:srgbClr val="000000"/>
                      </a:solidFill>
                      <a:prstDash val="solid"/>
                    </a:lnL>
                    <a:lnR w="3175">
                      <a:solidFill>
                        <a:srgbClr val="000000"/>
                      </a:solidFill>
                      <a:prstDash val="solid"/>
                    </a:lnR>
                  </a:tcPr>
                </a:tc>
                <a:tc>
                  <a:txBody>
                    <a:bodyPr/>
                    <a:lstStyle/>
                    <a:p>
                      <a:pPr marL="21590">
                        <a:lnSpc>
                          <a:spcPts val="975"/>
                        </a:lnSpc>
                        <a:spcBef>
                          <a:spcPts val="560"/>
                        </a:spcBef>
                      </a:pPr>
                      <a:r>
                        <a:rPr sz="600" spc="-25" dirty="0">
                          <a:latin typeface="Arial"/>
                          <a:cs typeface="Arial"/>
                        </a:rPr>
                        <a:t>914</a:t>
                      </a:r>
                      <a:endParaRPr sz="600">
                        <a:latin typeface="Arial"/>
                        <a:cs typeface="Arial"/>
                      </a:endParaRPr>
                    </a:p>
                  </a:txBody>
                  <a:tcPr marL="0" marR="0" marT="48491" marB="0">
                    <a:lnL w="3175">
                      <a:solidFill>
                        <a:srgbClr val="000000"/>
                      </a:solidFill>
                      <a:prstDash val="solid"/>
                    </a:lnL>
                    <a:lnR w="3175">
                      <a:solidFill>
                        <a:srgbClr val="000000"/>
                      </a:solidFill>
                      <a:prstDash val="solid"/>
                    </a:lnR>
                    <a:lnB w="3175">
                      <a:solidFill>
                        <a:srgbClr val="000000"/>
                      </a:solidFill>
                      <a:prstDash val="solid"/>
                    </a:lnB>
                  </a:tcPr>
                </a:tc>
                <a:extLst>
                  <a:ext uri="{0D108BD9-81ED-4DB2-BD59-A6C34878D82A}">
                    <a16:rowId xmlns:a16="http://schemas.microsoft.com/office/drawing/2014/main" val="10005"/>
                  </a:ext>
                </a:extLst>
              </a:tr>
              <a:tr h="170584">
                <a:tc>
                  <a:txBody>
                    <a:bodyPr/>
                    <a:lstStyle/>
                    <a:p>
                      <a:pPr>
                        <a:lnSpc>
                          <a:spcPct val="100000"/>
                        </a:lnSpc>
                        <a:spcBef>
                          <a:spcPts val="240"/>
                        </a:spcBef>
                      </a:pPr>
                      <a:endParaRPr sz="400">
                        <a:latin typeface="Times New Roman"/>
                        <a:cs typeface="Times New Roman"/>
                      </a:endParaRPr>
                    </a:p>
                    <a:p>
                      <a:pPr marL="203835">
                        <a:lnSpc>
                          <a:spcPct val="100000"/>
                        </a:lnSpc>
                      </a:pPr>
                      <a:r>
                        <a:rPr sz="400" spc="-25" dirty="0">
                          <a:latin typeface="Arial"/>
                          <a:cs typeface="Arial"/>
                        </a:rPr>
                        <a:t>30'</a:t>
                      </a:r>
                      <a:endParaRPr sz="400">
                        <a:latin typeface="Arial"/>
                        <a:cs typeface="Arial"/>
                      </a:endParaRPr>
                    </a:p>
                  </a:txBody>
                  <a:tcPr marL="0" marR="0" marT="20782" marB="0">
                    <a:lnL w="3175">
                      <a:solidFill>
                        <a:srgbClr val="000000"/>
                      </a:solidFill>
                      <a:prstDash val="solid"/>
                    </a:lnL>
                    <a:lnR w="3175">
                      <a:solidFill>
                        <a:srgbClr val="000000"/>
                      </a:solidFill>
                      <a:prstDash val="solid"/>
                    </a:lnR>
                  </a:tcPr>
                </a:tc>
                <a:tc>
                  <a:txBody>
                    <a:bodyPr/>
                    <a:lstStyle/>
                    <a:p>
                      <a:pPr>
                        <a:lnSpc>
                          <a:spcPct val="100000"/>
                        </a:lnSpc>
                      </a:pPr>
                      <a:endParaRPr sz="400">
                        <a:latin typeface="Times New Roman"/>
                        <a:cs typeface="Times New Roman"/>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tcPr>
                </a:tc>
                <a:extLst>
                  <a:ext uri="{0D108BD9-81ED-4DB2-BD59-A6C34878D82A}">
                    <a16:rowId xmlns:a16="http://schemas.microsoft.com/office/drawing/2014/main" val="10006"/>
                  </a:ext>
                </a:extLst>
              </a:tr>
              <a:tr h="141143">
                <a:tc>
                  <a:txBody>
                    <a:bodyPr/>
                    <a:lstStyle/>
                    <a:p>
                      <a:pPr>
                        <a:lnSpc>
                          <a:spcPct val="100000"/>
                        </a:lnSpc>
                      </a:pPr>
                      <a:endParaRPr sz="400">
                        <a:latin typeface="Times New Roman"/>
                        <a:cs typeface="Times New Roman"/>
                      </a:endParaRPr>
                    </a:p>
                  </a:txBody>
                  <a:tcPr marL="0" marR="0" marT="0" marB="0">
                    <a:lnL w="3175">
                      <a:solidFill>
                        <a:srgbClr val="000000"/>
                      </a:solidFill>
                      <a:prstDash val="solid"/>
                    </a:lnL>
                    <a:lnR w="3175">
                      <a:solidFill>
                        <a:srgbClr val="000000"/>
                      </a:solidFill>
                      <a:prstDash val="solid"/>
                    </a:lnR>
                  </a:tcPr>
                </a:tc>
                <a:tc>
                  <a:txBody>
                    <a:bodyPr/>
                    <a:lstStyle/>
                    <a:p>
                      <a:pPr marL="203835">
                        <a:lnSpc>
                          <a:spcPct val="100000"/>
                        </a:lnSpc>
                        <a:spcBef>
                          <a:spcPts val="265"/>
                        </a:spcBef>
                      </a:pPr>
                      <a:r>
                        <a:rPr sz="400" spc="-25" dirty="0">
                          <a:latin typeface="Arial"/>
                          <a:cs typeface="Arial"/>
                        </a:rPr>
                        <a:t>20'</a:t>
                      </a:r>
                      <a:endParaRPr sz="400">
                        <a:latin typeface="Arial"/>
                        <a:cs typeface="Arial"/>
                      </a:endParaRPr>
                    </a:p>
                  </a:txBody>
                  <a:tcPr marL="0" marR="0" marT="22947" marB="0">
                    <a:lnL w="3175">
                      <a:solidFill>
                        <a:srgbClr val="000000"/>
                      </a:solidFill>
                      <a:prstDash val="solid"/>
                    </a:lnL>
                    <a:lnR w="3175">
                      <a:solidFill>
                        <a:srgbClr val="000000"/>
                      </a:solidFill>
                      <a:prstDash val="solid"/>
                    </a:lnR>
                  </a:tcPr>
                </a:tc>
                <a:extLst>
                  <a:ext uri="{0D108BD9-81ED-4DB2-BD59-A6C34878D82A}">
                    <a16:rowId xmlns:a16="http://schemas.microsoft.com/office/drawing/2014/main" val="10007"/>
                  </a:ext>
                </a:extLst>
              </a:tr>
              <a:tr h="141576">
                <a:tc>
                  <a:txBody>
                    <a:bodyPr/>
                    <a:lstStyle/>
                    <a:p>
                      <a:pPr marL="22225">
                        <a:lnSpc>
                          <a:spcPts val="975"/>
                        </a:lnSpc>
                        <a:spcBef>
                          <a:spcPts val="565"/>
                        </a:spcBef>
                      </a:pPr>
                      <a:r>
                        <a:rPr sz="600" spc="-25" dirty="0">
                          <a:latin typeface="Arial"/>
                          <a:cs typeface="Arial"/>
                        </a:rPr>
                        <a:t>811</a:t>
                      </a:r>
                      <a:endParaRPr sz="600">
                        <a:latin typeface="Arial"/>
                        <a:cs typeface="Arial"/>
                      </a:endParaRPr>
                    </a:p>
                  </a:txBody>
                  <a:tcPr marL="0" marR="0" marT="48924" marB="0">
                    <a:lnL w="3175">
                      <a:solidFill>
                        <a:srgbClr val="000000"/>
                      </a:solidFill>
                      <a:prstDash val="solid"/>
                    </a:lnL>
                    <a:lnR w="3175">
                      <a:solidFill>
                        <a:srgbClr val="000000"/>
                      </a:solidFill>
                      <a:prstDash val="solid"/>
                    </a:lnR>
                    <a:lnB w="3175">
                      <a:solidFill>
                        <a:srgbClr val="000000"/>
                      </a:solidFill>
                      <a:prstDash val="solid"/>
                    </a:lnB>
                  </a:tcPr>
                </a:tc>
                <a:tc>
                  <a:txBody>
                    <a:bodyPr/>
                    <a:lstStyle/>
                    <a:p>
                      <a:pPr marL="21590">
                        <a:lnSpc>
                          <a:spcPts val="975"/>
                        </a:lnSpc>
                        <a:spcBef>
                          <a:spcPts val="565"/>
                        </a:spcBef>
                      </a:pPr>
                      <a:r>
                        <a:rPr sz="600" spc="-25" dirty="0">
                          <a:latin typeface="Arial"/>
                          <a:cs typeface="Arial"/>
                        </a:rPr>
                        <a:t>910</a:t>
                      </a:r>
                      <a:endParaRPr sz="600">
                        <a:latin typeface="Arial"/>
                        <a:cs typeface="Arial"/>
                      </a:endParaRPr>
                    </a:p>
                  </a:txBody>
                  <a:tcPr marL="0" marR="0" marT="48924" marB="0">
                    <a:lnL w="3175">
                      <a:solidFill>
                        <a:srgbClr val="000000"/>
                      </a:solidFill>
                      <a:prstDash val="solid"/>
                    </a:lnL>
                    <a:lnR w="3175">
                      <a:solidFill>
                        <a:srgbClr val="000000"/>
                      </a:solidFill>
                      <a:prstDash val="solid"/>
                    </a:lnR>
                    <a:lnB w="3175">
                      <a:solidFill>
                        <a:srgbClr val="000000"/>
                      </a:solidFill>
                      <a:prstDash val="solid"/>
                    </a:lnB>
                  </a:tcPr>
                </a:tc>
                <a:extLst>
                  <a:ext uri="{0D108BD9-81ED-4DB2-BD59-A6C34878D82A}">
                    <a16:rowId xmlns:a16="http://schemas.microsoft.com/office/drawing/2014/main" val="10008"/>
                  </a:ext>
                </a:extLst>
              </a:tr>
            </a:tbl>
          </a:graphicData>
        </a:graphic>
      </p:graphicFrame>
      <p:sp>
        <p:nvSpPr>
          <p:cNvPr id="5382" name="object 5382"/>
          <p:cNvSpPr txBox="1"/>
          <p:nvPr/>
        </p:nvSpPr>
        <p:spPr>
          <a:xfrm>
            <a:off x="8838334" y="4066832"/>
            <a:ext cx="86591" cy="72584"/>
          </a:xfrm>
          <a:prstGeom prst="rect">
            <a:avLst/>
          </a:prstGeom>
        </p:spPr>
        <p:txBody>
          <a:bodyPr vert="horz" wrap="square" lIns="0" tIns="9525" rIns="0" bIns="0" rtlCol="0">
            <a:spAutoFit/>
          </a:bodyPr>
          <a:lstStyle/>
          <a:p>
            <a:pPr marL="8659">
              <a:spcBef>
                <a:spcPts val="75"/>
              </a:spcBef>
            </a:pPr>
            <a:r>
              <a:rPr sz="409" spc="-17" dirty="0">
                <a:latin typeface="Arial"/>
                <a:cs typeface="Arial"/>
              </a:rPr>
              <a:t>20'</a:t>
            </a:r>
            <a:endParaRPr sz="409">
              <a:latin typeface="Arial"/>
              <a:cs typeface="Arial"/>
            </a:endParaRPr>
          </a:p>
        </p:txBody>
      </p:sp>
      <p:graphicFrame>
        <p:nvGraphicFramePr>
          <p:cNvPr id="5383" name="object 5383"/>
          <p:cNvGraphicFramePr>
            <a:graphicFrameLocks noGrp="1"/>
          </p:cNvGraphicFramePr>
          <p:nvPr/>
        </p:nvGraphicFramePr>
        <p:xfrm>
          <a:off x="6884670" y="2294052"/>
          <a:ext cx="1815374" cy="245936"/>
        </p:xfrm>
        <a:graphic>
          <a:graphicData uri="http://schemas.openxmlformats.org/drawingml/2006/table">
            <a:tbl>
              <a:tblPr firstRow="1" bandRow="1">
                <a:tableStyleId>{2D5ABB26-0587-4C30-8999-92F81FD0307C}</a:tableStyleId>
              </a:tblPr>
              <a:tblGrid>
                <a:gridCol w="169718">
                  <a:extLst>
                    <a:ext uri="{9D8B030D-6E8A-4147-A177-3AD203B41FA5}">
                      <a16:colId xmlns:a16="http://schemas.microsoft.com/office/drawing/2014/main" val="20000"/>
                    </a:ext>
                  </a:extLst>
                </a:gridCol>
                <a:gridCol w="284018">
                  <a:extLst>
                    <a:ext uri="{9D8B030D-6E8A-4147-A177-3AD203B41FA5}">
                      <a16:colId xmlns:a16="http://schemas.microsoft.com/office/drawing/2014/main" val="20001"/>
                    </a:ext>
                  </a:extLst>
                </a:gridCol>
                <a:gridCol w="226867">
                  <a:extLst>
                    <a:ext uri="{9D8B030D-6E8A-4147-A177-3AD203B41FA5}">
                      <a16:colId xmlns:a16="http://schemas.microsoft.com/office/drawing/2014/main" val="20002"/>
                    </a:ext>
                  </a:extLst>
                </a:gridCol>
                <a:gridCol w="453736">
                  <a:extLst>
                    <a:ext uri="{9D8B030D-6E8A-4147-A177-3AD203B41FA5}">
                      <a16:colId xmlns:a16="http://schemas.microsoft.com/office/drawing/2014/main" val="20003"/>
                    </a:ext>
                  </a:extLst>
                </a:gridCol>
                <a:gridCol w="226867">
                  <a:extLst>
                    <a:ext uri="{9D8B030D-6E8A-4147-A177-3AD203B41FA5}">
                      <a16:colId xmlns:a16="http://schemas.microsoft.com/office/drawing/2014/main" val="20004"/>
                    </a:ext>
                  </a:extLst>
                </a:gridCol>
                <a:gridCol w="227301">
                  <a:extLst>
                    <a:ext uri="{9D8B030D-6E8A-4147-A177-3AD203B41FA5}">
                      <a16:colId xmlns:a16="http://schemas.microsoft.com/office/drawing/2014/main" val="20005"/>
                    </a:ext>
                  </a:extLst>
                </a:gridCol>
                <a:gridCol w="226867">
                  <a:extLst>
                    <a:ext uri="{9D8B030D-6E8A-4147-A177-3AD203B41FA5}">
                      <a16:colId xmlns:a16="http://schemas.microsoft.com/office/drawing/2014/main" val="20006"/>
                    </a:ext>
                  </a:extLst>
                </a:gridCol>
              </a:tblGrid>
              <a:tr h="103476">
                <a:tc>
                  <a:txBody>
                    <a:bodyPr/>
                    <a:lstStyle/>
                    <a:p>
                      <a:pPr>
                        <a:lnSpc>
                          <a:spcPct val="100000"/>
                        </a:lnSpc>
                      </a:pPr>
                      <a:endParaRPr sz="400">
                        <a:latin typeface="Times New Roman"/>
                        <a:cs typeface="Times New Roman"/>
                      </a:endParaRPr>
                    </a:p>
                  </a:txBody>
                  <a:tcPr marL="0" marR="0" marT="0" marB="0">
                    <a:lnL w="3175">
                      <a:solidFill>
                        <a:srgbClr val="000000"/>
                      </a:solidFill>
                      <a:prstDash val="solid"/>
                    </a:lnL>
                    <a:lnT w="3175">
                      <a:solidFill>
                        <a:srgbClr val="000000"/>
                      </a:solidFill>
                      <a:prstDash val="solid"/>
                    </a:lnT>
                  </a:tcPr>
                </a:tc>
                <a:tc>
                  <a:txBody>
                    <a:bodyPr/>
                    <a:lstStyle/>
                    <a:p>
                      <a:pPr marL="33020">
                        <a:lnSpc>
                          <a:spcPct val="100000"/>
                        </a:lnSpc>
                        <a:spcBef>
                          <a:spcPts val="50"/>
                        </a:spcBef>
                      </a:pPr>
                      <a:r>
                        <a:rPr sz="400" spc="-25" dirty="0">
                          <a:latin typeface="Arial"/>
                          <a:cs typeface="Arial"/>
                        </a:rPr>
                        <a:t>20'</a:t>
                      </a:r>
                      <a:endParaRPr sz="400">
                        <a:latin typeface="Arial"/>
                        <a:cs typeface="Arial"/>
                      </a:endParaRPr>
                    </a:p>
                  </a:txBody>
                  <a:tcPr marL="0" marR="0" marT="4330" marB="0">
                    <a:lnR w="3175">
                      <a:solidFill>
                        <a:srgbClr val="000000"/>
                      </a:solidFill>
                      <a:prstDash val="solid"/>
                    </a:lnR>
                    <a:lnT w="3175">
                      <a:solidFill>
                        <a:srgbClr val="000000"/>
                      </a:solidFill>
                      <a:prstDash val="solid"/>
                    </a:lnT>
                  </a:tcPr>
                </a:tc>
                <a:tc>
                  <a:txBody>
                    <a:bodyPr/>
                    <a:lstStyle/>
                    <a:p>
                      <a:pPr>
                        <a:lnSpc>
                          <a:spcPct val="100000"/>
                        </a:lnSpc>
                      </a:pPr>
                      <a:endParaRPr sz="400">
                        <a:latin typeface="Times New Roman"/>
                        <a:cs typeface="Times New Roman"/>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tcPr>
                </a:tc>
                <a:tc>
                  <a:txBody>
                    <a:bodyPr/>
                    <a:lstStyle/>
                    <a:p>
                      <a:pPr algn="ctr">
                        <a:lnSpc>
                          <a:spcPct val="100000"/>
                        </a:lnSpc>
                        <a:spcBef>
                          <a:spcPts val="50"/>
                        </a:spcBef>
                      </a:pPr>
                      <a:r>
                        <a:rPr sz="400" spc="-25" dirty="0">
                          <a:latin typeface="Arial"/>
                          <a:cs typeface="Arial"/>
                        </a:rPr>
                        <a:t>20'</a:t>
                      </a:r>
                      <a:endParaRPr sz="400">
                        <a:latin typeface="Arial"/>
                        <a:cs typeface="Arial"/>
                      </a:endParaRPr>
                    </a:p>
                  </a:txBody>
                  <a:tcPr marL="0" marR="0" marT="4330" marB="0">
                    <a:lnL w="3175">
                      <a:solidFill>
                        <a:srgbClr val="000000"/>
                      </a:solidFill>
                      <a:prstDash val="solid"/>
                    </a:lnL>
                    <a:lnR w="3175">
                      <a:solidFill>
                        <a:srgbClr val="000000"/>
                      </a:solidFill>
                      <a:prstDash val="solid"/>
                    </a:lnR>
                    <a:lnT w="3175">
                      <a:solidFill>
                        <a:srgbClr val="000000"/>
                      </a:solidFill>
                      <a:prstDash val="solid"/>
                    </a:lnT>
                  </a:tcPr>
                </a:tc>
                <a:tc>
                  <a:txBody>
                    <a:bodyPr/>
                    <a:lstStyle/>
                    <a:p>
                      <a:pPr>
                        <a:lnSpc>
                          <a:spcPct val="100000"/>
                        </a:lnSpc>
                      </a:pPr>
                      <a:endParaRPr sz="400">
                        <a:latin typeface="Times New Roman"/>
                        <a:cs typeface="Times New Roman"/>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tcPr>
                </a:tc>
                <a:tc>
                  <a:txBody>
                    <a:bodyPr/>
                    <a:lstStyle/>
                    <a:p>
                      <a:pPr>
                        <a:lnSpc>
                          <a:spcPct val="100000"/>
                        </a:lnSpc>
                      </a:pPr>
                      <a:endParaRPr sz="400">
                        <a:latin typeface="Times New Roman"/>
                        <a:cs typeface="Times New Roman"/>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tcPr>
                </a:tc>
                <a:tc>
                  <a:txBody>
                    <a:bodyPr/>
                    <a:lstStyle/>
                    <a:p>
                      <a:pPr>
                        <a:lnSpc>
                          <a:spcPct val="100000"/>
                        </a:lnSpc>
                      </a:pPr>
                      <a:endParaRPr sz="400">
                        <a:latin typeface="Times New Roman"/>
                        <a:cs typeface="Times New Roman"/>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tcPr>
                </a:tc>
                <a:extLst>
                  <a:ext uri="{0D108BD9-81ED-4DB2-BD59-A6C34878D82A}">
                    <a16:rowId xmlns:a16="http://schemas.microsoft.com/office/drawing/2014/main" val="10000"/>
                  </a:ext>
                </a:extLst>
              </a:tr>
              <a:tr h="122526">
                <a:tc>
                  <a:txBody>
                    <a:bodyPr/>
                    <a:lstStyle/>
                    <a:p>
                      <a:pPr marL="21590">
                        <a:lnSpc>
                          <a:spcPts val="975"/>
                        </a:lnSpc>
                        <a:spcBef>
                          <a:spcPts val="345"/>
                        </a:spcBef>
                      </a:pPr>
                      <a:r>
                        <a:rPr sz="600" spc="-25" dirty="0">
                          <a:latin typeface="Arial"/>
                          <a:cs typeface="Arial"/>
                        </a:rPr>
                        <a:t>926</a:t>
                      </a:r>
                      <a:endParaRPr sz="600">
                        <a:latin typeface="Arial"/>
                        <a:cs typeface="Arial"/>
                      </a:endParaRPr>
                    </a:p>
                  </a:txBody>
                  <a:tcPr marL="0" marR="0" marT="29874" marB="0">
                    <a:lnL w="3175">
                      <a:solidFill>
                        <a:srgbClr val="000000"/>
                      </a:solidFill>
                      <a:prstDash val="solid"/>
                    </a:lnL>
                    <a:lnB w="3175">
                      <a:solidFill>
                        <a:srgbClr val="000000"/>
                      </a:solidFill>
                      <a:prstDash val="solid"/>
                    </a:lnB>
                  </a:tcPr>
                </a:tc>
                <a:tc>
                  <a:txBody>
                    <a:bodyPr/>
                    <a:lstStyle/>
                    <a:p>
                      <a:pPr>
                        <a:lnSpc>
                          <a:spcPct val="100000"/>
                        </a:lnSpc>
                      </a:pPr>
                      <a:endParaRPr sz="400">
                        <a:latin typeface="Times New Roman"/>
                        <a:cs typeface="Times New Roman"/>
                      </a:endParaRPr>
                    </a:p>
                  </a:txBody>
                  <a:tcPr marL="0" marR="0" marT="0" marB="0">
                    <a:lnR w="3175">
                      <a:solidFill>
                        <a:srgbClr val="000000"/>
                      </a:solidFill>
                      <a:prstDash val="solid"/>
                    </a:lnR>
                    <a:lnB w="3175">
                      <a:solidFill>
                        <a:srgbClr val="000000"/>
                      </a:solidFill>
                      <a:prstDash val="solid"/>
                    </a:lnB>
                  </a:tcPr>
                </a:tc>
                <a:tc>
                  <a:txBody>
                    <a:bodyPr/>
                    <a:lstStyle/>
                    <a:p>
                      <a:pPr marL="21590">
                        <a:lnSpc>
                          <a:spcPts val="975"/>
                        </a:lnSpc>
                        <a:spcBef>
                          <a:spcPts val="345"/>
                        </a:spcBef>
                      </a:pPr>
                      <a:r>
                        <a:rPr sz="600" spc="-25" dirty="0">
                          <a:latin typeface="Arial"/>
                          <a:cs typeface="Arial"/>
                        </a:rPr>
                        <a:t>927</a:t>
                      </a:r>
                      <a:endParaRPr sz="600">
                        <a:latin typeface="Arial"/>
                        <a:cs typeface="Arial"/>
                      </a:endParaRPr>
                    </a:p>
                  </a:txBody>
                  <a:tcPr marL="0" marR="0" marT="29874" marB="0">
                    <a:lnL w="3175">
                      <a:solidFill>
                        <a:srgbClr val="000000"/>
                      </a:solidFill>
                      <a:prstDash val="solid"/>
                    </a:lnL>
                    <a:lnR w="3175">
                      <a:solidFill>
                        <a:srgbClr val="000000"/>
                      </a:solidFill>
                      <a:prstDash val="solid"/>
                    </a:lnR>
                    <a:lnB w="3175">
                      <a:solidFill>
                        <a:srgbClr val="000000"/>
                      </a:solidFill>
                      <a:prstDash val="solid"/>
                    </a:lnB>
                  </a:tcPr>
                </a:tc>
                <a:tc>
                  <a:txBody>
                    <a:bodyPr/>
                    <a:lstStyle/>
                    <a:p>
                      <a:pPr marL="21590">
                        <a:lnSpc>
                          <a:spcPts val="975"/>
                        </a:lnSpc>
                        <a:spcBef>
                          <a:spcPts val="345"/>
                        </a:spcBef>
                      </a:pPr>
                      <a:r>
                        <a:rPr sz="600" spc="-20" dirty="0">
                          <a:latin typeface="Arial"/>
                          <a:cs typeface="Arial"/>
                        </a:rPr>
                        <a:t>1024</a:t>
                      </a:r>
                      <a:endParaRPr sz="600">
                        <a:latin typeface="Arial"/>
                        <a:cs typeface="Arial"/>
                      </a:endParaRPr>
                    </a:p>
                  </a:txBody>
                  <a:tcPr marL="0" marR="0" marT="29874" marB="0">
                    <a:lnL w="3175">
                      <a:solidFill>
                        <a:srgbClr val="000000"/>
                      </a:solidFill>
                      <a:prstDash val="solid"/>
                    </a:lnL>
                    <a:lnR w="3175">
                      <a:solidFill>
                        <a:srgbClr val="000000"/>
                      </a:solidFill>
                      <a:prstDash val="solid"/>
                    </a:lnR>
                    <a:lnB w="3175">
                      <a:solidFill>
                        <a:srgbClr val="000000"/>
                      </a:solidFill>
                      <a:prstDash val="solid"/>
                    </a:lnB>
                  </a:tcPr>
                </a:tc>
                <a:tc>
                  <a:txBody>
                    <a:bodyPr/>
                    <a:lstStyle/>
                    <a:p>
                      <a:pPr marL="21590">
                        <a:lnSpc>
                          <a:spcPts val="975"/>
                        </a:lnSpc>
                        <a:spcBef>
                          <a:spcPts val="345"/>
                        </a:spcBef>
                      </a:pPr>
                      <a:r>
                        <a:rPr sz="600" spc="-20" dirty="0">
                          <a:latin typeface="Arial"/>
                          <a:cs typeface="Arial"/>
                        </a:rPr>
                        <a:t>1026</a:t>
                      </a:r>
                      <a:endParaRPr sz="600">
                        <a:latin typeface="Arial"/>
                        <a:cs typeface="Arial"/>
                      </a:endParaRPr>
                    </a:p>
                  </a:txBody>
                  <a:tcPr marL="0" marR="0" marT="29874" marB="0">
                    <a:lnL w="3175">
                      <a:solidFill>
                        <a:srgbClr val="000000"/>
                      </a:solidFill>
                      <a:prstDash val="solid"/>
                    </a:lnL>
                    <a:lnR w="3175">
                      <a:solidFill>
                        <a:srgbClr val="000000"/>
                      </a:solidFill>
                      <a:prstDash val="solid"/>
                    </a:lnR>
                    <a:lnB w="3175">
                      <a:solidFill>
                        <a:srgbClr val="000000"/>
                      </a:solidFill>
                      <a:prstDash val="solid"/>
                    </a:lnB>
                  </a:tcPr>
                </a:tc>
                <a:tc>
                  <a:txBody>
                    <a:bodyPr/>
                    <a:lstStyle/>
                    <a:p>
                      <a:pPr marL="22225">
                        <a:lnSpc>
                          <a:spcPts val="975"/>
                        </a:lnSpc>
                        <a:spcBef>
                          <a:spcPts val="345"/>
                        </a:spcBef>
                      </a:pPr>
                      <a:r>
                        <a:rPr sz="600" spc="-20" dirty="0">
                          <a:latin typeface="Arial"/>
                          <a:cs typeface="Arial"/>
                        </a:rPr>
                        <a:t>1124</a:t>
                      </a:r>
                      <a:endParaRPr sz="600">
                        <a:latin typeface="Arial"/>
                        <a:cs typeface="Arial"/>
                      </a:endParaRPr>
                    </a:p>
                  </a:txBody>
                  <a:tcPr marL="0" marR="0" marT="29874" marB="0">
                    <a:lnL w="3175">
                      <a:solidFill>
                        <a:srgbClr val="000000"/>
                      </a:solidFill>
                      <a:prstDash val="solid"/>
                    </a:lnL>
                    <a:lnR w="3175">
                      <a:solidFill>
                        <a:srgbClr val="000000"/>
                      </a:solidFill>
                      <a:prstDash val="solid"/>
                    </a:lnR>
                    <a:lnB w="3175">
                      <a:solidFill>
                        <a:srgbClr val="000000"/>
                      </a:solidFill>
                      <a:prstDash val="solid"/>
                    </a:lnB>
                  </a:tcPr>
                </a:tc>
                <a:tc>
                  <a:txBody>
                    <a:bodyPr/>
                    <a:lstStyle/>
                    <a:p>
                      <a:pPr marL="21590">
                        <a:lnSpc>
                          <a:spcPts val="975"/>
                        </a:lnSpc>
                        <a:spcBef>
                          <a:spcPts val="345"/>
                        </a:spcBef>
                      </a:pPr>
                      <a:r>
                        <a:rPr sz="600" spc="-20" dirty="0">
                          <a:latin typeface="Arial"/>
                          <a:cs typeface="Arial"/>
                        </a:rPr>
                        <a:t>1126</a:t>
                      </a:r>
                      <a:endParaRPr sz="600">
                        <a:latin typeface="Arial"/>
                        <a:cs typeface="Arial"/>
                      </a:endParaRPr>
                    </a:p>
                  </a:txBody>
                  <a:tcPr marL="0" marR="0" marT="29874" marB="0">
                    <a:lnL w="3175">
                      <a:solidFill>
                        <a:srgbClr val="000000"/>
                      </a:solidFill>
                      <a:prstDash val="solid"/>
                    </a:lnL>
                    <a:lnR w="3175">
                      <a:solidFill>
                        <a:srgbClr val="000000"/>
                      </a:solidFill>
                      <a:prstDash val="solid"/>
                    </a:lnR>
                    <a:lnB w="3175">
                      <a:solidFill>
                        <a:srgbClr val="000000"/>
                      </a:solidFill>
                      <a:prstDash val="solid"/>
                    </a:lnB>
                  </a:tcPr>
                </a:tc>
                <a:extLst>
                  <a:ext uri="{0D108BD9-81ED-4DB2-BD59-A6C34878D82A}">
                    <a16:rowId xmlns:a16="http://schemas.microsoft.com/office/drawing/2014/main" val="10001"/>
                  </a:ext>
                </a:extLst>
              </a:tr>
            </a:tbl>
          </a:graphicData>
        </a:graphic>
      </p:graphicFrame>
      <p:grpSp>
        <p:nvGrpSpPr>
          <p:cNvPr id="5384" name="object 5384"/>
          <p:cNvGrpSpPr/>
          <p:nvPr/>
        </p:nvGrpSpPr>
        <p:grpSpPr>
          <a:xfrm>
            <a:off x="1885084" y="3882564"/>
            <a:ext cx="7049799" cy="1714933"/>
            <a:chOff x="1596389" y="5694426"/>
            <a:chExt cx="10339705" cy="2515235"/>
          </a:xfrm>
        </p:grpSpPr>
        <p:sp>
          <p:nvSpPr>
            <p:cNvPr id="5385" name="object 5385"/>
            <p:cNvSpPr/>
            <p:nvPr/>
          </p:nvSpPr>
          <p:spPr>
            <a:xfrm>
              <a:off x="11602973" y="5694426"/>
              <a:ext cx="333375" cy="666115"/>
            </a:xfrm>
            <a:custGeom>
              <a:avLst/>
              <a:gdLst/>
              <a:ahLst/>
              <a:cxnLst/>
              <a:rect l="l" t="t" r="r" b="b"/>
              <a:pathLst>
                <a:path w="333375" h="666114">
                  <a:moveTo>
                    <a:pt x="0" y="665606"/>
                  </a:moveTo>
                  <a:lnTo>
                    <a:pt x="332993" y="665606"/>
                  </a:lnTo>
                  <a:lnTo>
                    <a:pt x="332993" y="0"/>
                  </a:lnTo>
                  <a:lnTo>
                    <a:pt x="0" y="0"/>
                  </a:lnTo>
                  <a:lnTo>
                    <a:pt x="0" y="665606"/>
                  </a:lnTo>
                  <a:close/>
                </a:path>
              </a:pathLst>
            </a:custGeom>
            <a:ln w="3175">
              <a:solidFill>
                <a:srgbClr val="000000"/>
              </a:solidFill>
            </a:ln>
          </p:spPr>
          <p:txBody>
            <a:bodyPr wrap="square" lIns="0" tIns="0" rIns="0" bIns="0" rtlCol="0"/>
            <a:lstStyle/>
            <a:p>
              <a:endParaRPr sz="1227"/>
            </a:p>
          </p:txBody>
        </p:sp>
        <p:sp>
          <p:nvSpPr>
            <p:cNvPr id="5386" name="object 5386"/>
            <p:cNvSpPr/>
            <p:nvPr/>
          </p:nvSpPr>
          <p:spPr>
            <a:xfrm>
              <a:off x="3618357" y="7025259"/>
              <a:ext cx="332740" cy="333375"/>
            </a:xfrm>
            <a:custGeom>
              <a:avLst/>
              <a:gdLst/>
              <a:ahLst/>
              <a:cxnLst/>
              <a:rect l="l" t="t" r="r" b="b"/>
              <a:pathLst>
                <a:path w="332739" h="333375">
                  <a:moveTo>
                    <a:pt x="0" y="0"/>
                  </a:moveTo>
                  <a:lnTo>
                    <a:pt x="332612" y="0"/>
                  </a:lnTo>
                  <a:lnTo>
                    <a:pt x="332612" y="332993"/>
                  </a:lnTo>
                  <a:lnTo>
                    <a:pt x="0" y="332993"/>
                  </a:lnTo>
                  <a:lnTo>
                    <a:pt x="0" y="0"/>
                  </a:lnTo>
                  <a:close/>
                </a:path>
              </a:pathLst>
            </a:custGeom>
            <a:ln w="3175">
              <a:solidFill>
                <a:srgbClr val="000000"/>
              </a:solidFill>
            </a:ln>
          </p:spPr>
          <p:txBody>
            <a:bodyPr wrap="square" lIns="0" tIns="0" rIns="0" bIns="0" rtlCol="0"/>
            <a:lstStyle/>
            <a:p>
              <a:endParaRPr sz="1227"/>
            </a:p>
          </p:txBody>
        </p:sp>
        <p:sp>
          <p:nvSpPr>
            <p:cNvPr id="5387" name="object 5387"/>
            <p:cNvSpPr/>
            <p:nvPr/>
          </p:nvSpPr>
          <p:spPr>
            <a:xfrm>
              <a:off x="7943468" y="6659499"/>
              <a:ext cx="332740" cy="332740"/>
            </a:xfrm>
            <a:custGeom>
              <a:avLst/>
              <a:gdLst/>
              <a:ahLst/>
              <a:cxnLst/>
              <a:rect l="l" t="t" r="r" b="b"/>
              <a:pathLst>
                <a:path w="332740" h="332740">
                  <a:moveTo>
                    <a:pt x="0" y="0"/>
                  </a:moveTo>
                  <a:lnTo>
                    <a:pt x="332612" y="0"/>
                  </a:lnTo>
                  <a:lnTo>
                    <a:pt x="332612" y="332612"/>
                  </a:lnTo>
                  <a:lnTo>
                    <a:pt x="0" y="332612"/>
                  </a:lnTo>
                  <a:lnTo>
                    <a:pt x="0" y="0"/>
                  </a:lnTo>
                  <a:close/>
                </a:path>
              </a:pathLst>
            </a:custGeom>
            <a:ln w="3175">
              <a:solidFill>
                <a:srgbClr val="000000"/>
              </a:solidFill>
            </a:ln>
          </p:spPr>
          <p:txBody>
            <a:bodyPr wrap="square" lIns="0" tIns="0" rIns="0" bIns="0" rtlCol="0"/>
            <a:lstStyle/>
            <a:p>
              <a:endParaRPr sz="1227"/>
            </a:p>
          </p:txBody>
        </p:sp>
        <p:sp>
          <p:nvSpPr>
            <p:cNvPr id="5388" name="object 5388"/>
            <p:cNvSpPr/>
            <p:nvPr/>
          </p:nvSpPr>
          <p:spPr>
            <a:xfrm>
              <a:off x="1596389" y="7876794"/>
              <a:ext cx="998219" cy="332740"/>
            </a:xfrm>
            <a:custGeom>
              <a:avLst/>
              <a:gdLst/>
              <a:ahLst/>
              <a:cxnLst/>
              <a:rect l="l" t="t" r="r" b="b"/>
              <a:pathLst>
                <a:path w="998219" h="332740">
                  <a:moveTo>
                    <a:pt x="0" y="0"/>
                  </a:moveTo>
                  <a:lnTo>
                    <a:pt x="997838" y="0"/>
                  </a:lnTo>
                  <a:lnTo>
                    <a:pt x="997838" y="332612"/>
                  </a:lnTo>
                  <a:lnTo>
                    <a:pt x="0" y="332612"/>
                  </a:lnTo>
                  <a:lnTo>
                    <a:pt x="0" y="0"/>
                  </a:lnTo>
                  <a:close/>
                </a:path>
              </a:pathLst>
            </a:custGeom>
            <a:ln w="3175">
              <a:solidFill>
                <a:srgbClr val="000000"/>
              </a:solidFill>
            </a:ln>
          </p:spPr>
          <p:txBody>
            <a:bodyPr wrap="square" lIns="0" tIns="0" rIns="0" bIns="0" rtlCol="0"/>
            <a:lstStyle/>
            <a:p>
              <a:endParaRPr sz="1227"/>
            </a:p>
          </p:txBody>
        </p:sp>
      </p:grpSp>
      <p:sp>
        <p:nvSpPr>
          <p:cNvPr id="5389" name="object 5389"/>
          <p:cNvSpPr txBox="1"/>
          <p:nvPr/>
        </p:nvSpPr>
        <p:spPr>
          <a:xfrm>
            <a:off x="1664710" y="5494372"/>
            <a:ext cx="376670" cy="104568"/>
          </a:xfrm>
          <a:prstGeom prst="rect">
            <a:avLst/>
          </a:prstGeom>
        </p:spPr>
        <p:txBody>
          <a:bodyPr vert="horz" wrap="square" lIns="0" tIns="9958" rIns="0" bIns="0" rtlCol="0">
            <a:spAutoFit/>
          </a:bodyPr>
          <a:lstStyle/>
          <a:p>
            <a:pPr marL="8659">
              <a:spcBef>
                <a:spcPts val="78"/>
              </a:spcBef>
              <a:tabLst>
                <a:tab pos="235088" algn="l"/>
              </a:tabLst>
            </a:pPr>
            <a:r>
              <a:rPr sz="614" spc="-17" dirty="0">
                <a:latin typeface="Arial"/>
                <a:cs typeface="Arial"/>
              </a:rPr>
              <a:t>100</a:t>
            </a:r>
            <a:r>
              <a:rPr sz="614" dirty="0">
                <a:latin typeface="Arial"/>
                <a:cs typeface="Arial"/>
              </a:rPr>
              <a:t>	</a:t>
            </a:r>
            <a:r>
              <a:rPr sz="614" spc="-17" dirty="0">
                <a:latin typeface="Arial"/>
                <a:cs typeface="Arial"/>
              </a:rPr>
              <a:t>101</a:t>
            </a:r>
            <a:endParaRPr sz="614">
              <a:latin typeface="Arial"/>
              <a:cs typeface="Arial"/>
            </a:endParaRPr>
          </a:p>
        </p:txBody>
      </p:sp>
      <p:sp>
        <p:nvSpPr>
          <p:cNvPr id="5390" name="object 5390"/>
          <p:cNvSpPr txBox="1"/>
          <p:nvPr/>
        </p:nvSpPr>
        <p:spPr>
          <a:xfrm>
            <a:off x="2182177" y="5365696"/>
            <a:ext cx="86591" cy="72584"/>
          </a:xfrm>
          <a:prstGeom prst="rect">
            <a:avLst/>
          </a:prstGeom>
        </p:spPr>
        <p:txBody>
          <a:bodyPr vert="horz" wrap="square" lIns="0" tIns="9525" rIns="0" bIns="0" rtlCol="0">
            <a:spAutoFit/>
          </a:bodyPr>
          <a:lstStyle/>
          <a:p>
            <a:pPr marL="8659">
              <a:spcBef>
                <a:spcPts val="75"/>
              </a:spcBef>
            </a:pPr>
            <a:r>
              <a:rPr sz="409" spc="-17" dirty="0">
                <a:latin typeface="Arial"/>
                <a:cs typeface="Arial"/>
              </a:rPr>
              <a:t>30'</a:t>
            </a:r>
            <a:endParaRPr sz="409">
              <a:latin typeface="Arial"/>
              <a:cs typeface="Arial"/>
            </a:endParaRPr>
          </a:p>
        </p:txBody>
      </p:sp>
      <p:graphicFrame>
        <p:nvGraphicFramePr>
          <p:cNvPr id="5391" name="object 5391"/>
          <p:cNvGraphicFramePr>
            <a:graphicFrameLocks noGrp="1"/>
          </p:cNvGraphicFramePr>
          <p:nvPr/>
        </p:nvGraphicFramePr>
        <p:xfrm>
          <a:off x="9388359" y="2771255"/>
          <a:ext cx="340301" cy="3158226"/>
        </p:xfrm>
        <a:graphic>
          <a:graphicData uri="http://schemas.openxmlformats.org/drawingml/2006/table">
            <a:tbl>
              <a:tblPr firstRow="1" bandRow="1">
                <a:tableStyleId>{2D5ABB26-0587-4C30-8999-92F81FD0307C}</a:tableStyleId>
              </a:tblPr>
              <a:tblGrid>
                <a:gridCol w="226868">
                  <a:extLst>
                    <a:ext uri="{9D8B030D-6E8A-4147-A177-3AD203B41FA5}">
                      <a16:colId xmlns:a16="http://schemas.microsoft.com/office/drawing/2014/main" val="20000"/>
                    </a:ext>
                  </a:extLst>
                </a:gridCol>
                <a:gridCol w="113433">
                  <a:extLst>
                    <a:ext uri="{9D8B030D-6E8A-4147-A177-3AD203B41FA5}">
                      <a16:colId xmlns:a16="http://schemas.microsoft.com/office/drawing/2014/main" val="20001"/>
                    </a:ext>
                  </a:extLst>
                </a:gridCol>
              </a:tblGrid>
              <a:tr h="226435">
                <a:tc>
                  <a:txBody>
                    <a:bodyPr/>
                    <a:lstStyle/>
                    <a:p>
                      <a:pPr>
                        <a:lnSpc>
                          <a:spcPct val="100000"/>
                        </a:lnSpc>
                        <a:spcBef>
                          <a:spcPts val="509"/>
                        </a:spcBef>
                      </a:pPr>
                      <a:endParaRPr sz="600">
                        <a:latin typeface="Times New Roman"/>
                        <a:cs typeface="Times New Roman"/>
                      </a:endParaRPr>
                    </a:p>
                    <a:p>
                      <a:pPr marR="22225" algn="ctr">
                        <a:lnSpc>
                          <a:spcPts val="975"/>
                        </a:lnSpc>
                      </a:pPr>
                      <a:r>
                        <a:rPr sz="600" spc="-20" dirty="0">
                          <a:latin typeface="Arial"/>
                          <a:cs typeface="Arial"/>
                        </a:rPr>
                        <a:t>1226</a:t>
                      </a:r>
                      <a:endParaRPr sz="600">
                        <a:latin typeface="Arial"/>
                        <a:cs typeface="Arial"/>
                      </a:endParaRPr>
                    </a:p>
                  </a:txBody>
                  <a:tcPr marL="0" marR="0" marT="44161"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rowSpan="3">
                  <a:txBody>
                    <a:bodyPr/>
                    <a:lstStyle/>
                    <a:p>
                      <a:pPr>
                        <a:lnSpc>
                          <a:spcPct val="100000"/>
                        </a:lnSpc>
                      </a:pPr>
                      <a:endParaRPr sz="400">
                        <a:latin typeface="Times New Roman"/>
                        <a:cs typeface="Times New Roman"/>
                      </a:endParaRPr>
                    </a:p>
                  </a:txBody>
                  <a:tcPr marL="0" marR="0" marT="0" marB="0">
                    <a:lnL w="3175" cap="flat" cmpd="sng" algn="ctr">
                      <a:solidFill>
                        <a:srgbClr val="000000"/>
                      </a:solidFill>
                      <a:prstDash val="solid"/>
                      <a:round/>
                      <a:headEnd type="none" w="med" len="med"/>
                      <a:tailEnd type="none" w="med" len="med"/>
                    </a:lnL>
                    <a:lnB w="3175">
                      <a:solidFill>
                        <a:srgbClr val="000000"/>
                      </a:solidFill>
                      <a:prstDash val="solid"/>
                    </a:lnB>
                  </a:tcPr>
                </a:tc>
                <a:extLst>
                  <a:ext uri="{0D108BD9-81ED-4DB2-BD59-A6C34878D82A}">
                    <a16:rowId xmlns:a16="http://schemas.microsoft.com/office/drawing/2014/main" val="10000"/>
                  </a:ext>
                </a:extLst>
              </a:tr>
              <a:tr h="226435">
                <a:tc>
                  <a:txBody>
                    <a:bodyPr/>
                    <a:lstStyle/>
                    <a:p>
                      <a:pPr>
                        <a:lnSpc>
                          <a:spcPct val="100000"/>
                        </a:lnSpc>
                        <a:spcBef>
                          <a:spcPts val="509"/>
                        </a:spcBef>
                      </a:pPr>
                      <a:endParaRPr sz="600">
                        <a:latin typeface="Times New Roman"/>
                        <a:cs typeface="Times New Roman"/>
                      </a:endParaRPr>
                    </a:p>
                    <a:p>
                      <a:pPr marR="22225" algn="ctr">
                        <a:lnSpc>
                          <a:spcPts val="975"/>
                        </a:lnSpc>
                      </a:pPr>
                      <a:r>
                        <a:rPr sz="600" spc="-20" dirty="0">
                          <a:latin typeface="Arial"/>
                          <a:cs typeface="Arial"/>
                        </a:rPr>
                        <a:t>1223</a:t>
                      </a:r>
                      <a:endParaRPr sz="600">
                        <a:latin typeface="Arial"/>
                        <a:cs typeface="Arial"/>
                      </a:endParaRPr>
                    </a:p>
                  </a:txBody>
                  <a:tcPr marL="0" marR="0" marT="44161"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vMerge="1">
                  <a:txBody>
                    <a:bodyPr/>
                    <a:lstStyle/>
                    <a:p>
                      <a:endParaRPr/>
                    </a:p>
                  </a:txBody>
                  <a:tcPr marL="0" marR="0" marT="0" marB="0">
                    <a:lnB w="3175">
                      <a:solidFill>
                        <a:srgbClr val="000000"/>
                      </a:solidFill>
                      <a:prstDash val="solid"/>
                    </a:lnB>
                  </a:tcPr>
                </a:tc>
                <a:extLst>
                  <a:ext uri="{0D108BD9-81ED-4DB2-BD59-A6C34878D82A}">
                    <a16:rowId xmlns:a16="http://schemas.microsoft.com/office/drawing/2014/main" val="10001"/>
                  </a:ext>
                </a:extLst>
              </a:tr>
              <a:tr h="226435">
                <a:tc>
                  <a:txBody>
                    <a:bodyPr/>
                    <a:lstStyle/>
                    <a:p>
                      <a:pPr>
                        <a:lnSpc>
                          <a:spcPct val="100000"/>
                        </a:lnSpc>
                        <a:spcBef>
                          <a:spcPts val="509"/>
                        </a:spcBef>
                      </a:pPr>
                      <a:endParaRPr sz="600">
                        <a:latin typeface="Times New Roman"/>
                        <a:cs typeface="Times New Roman"/>
                      </a:endParaRPr>
                    </a:p>
                    <a:p>
                      <a:pPr marR="22225" algn="ctr">
                        <a:lnSpc>
                          <a:spcPts val="975"/>
                        </a:lnSpc>
                      </a:pPr>
                      <a:r>
                        <a:rPr sz="600" spc="-20" dirty="0">
                          <a:latin typeface="Arial"/>
                          <a:cs typeface="Arial"/>
                        </a:rPr>
                        <a:t>1221</a:t>
                      </a:r>
                      <a:endParaRPr sz="600">
                        <a:latin typeface="Arial"/>
                        <a:cs typeface="Arial"/>
                      </a:endParaRPr>
                    </a:p>
                  </a:txBody>
                  <a:tcPr marL="0" marR="0" marT="44161"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vMerge="1">
                  <a:txBody>
                    <a:bodyPr/>
                    <a:lstStyle/>
                    <a:p>
                      <a:endParaRPr/>
                    </a:p>
                  </a:txBody>
                  <a:tcPr marL="0" marR="0" marT="0" marB="0">
                    <a:lnB w="3175">
                      <a:solidFill>
                        <a:srgbClr val="000000"/>
                      </a:solidFill>
                      <a:prstDash val="solid"/>
                    </a:lnB>
                  </a:tcPr>
                </a:tc>
                <a:extLst>
                  <a:ext uri="{0D108BD9-81ED-4DB2-BD59-A6C34878D82A}">
                    <a16:rowId xmlns:a16="http://schemas.microsoft.com/office/drawing/2014/main" val="10002"/>
                  </a:ext>
                </a:extLst>
              </a:tr>
              <a:tr h="457200">
                <a:tc gridSpan="2">
                  <a:txBody>
                    <a:bodyPr/>
                    <a:lstStyle/>
                    <a:p>
                      <a:pPr algn="ctr">
                        <a:lnSpc>
                          <a:spcPts val="1055"/>
                        </a:lnSpc>
                      </a:pPr>
                      <a:r>
                        <a:rPr sz="600" spc="-25" dirty="0">
                          <a:latin typeface="Arial"/>
                          <a:cs typeface="Arial"/>
                        </a:rPr>
                        <a:t>15'</a:t>
                      </a:r>
                      <a:endParaRPr sz="600">
                        <a:latin typeface="Arial"/>
                        <a:cs typeface="Arial"/>
                      </a:endParaRPr>
                    </a:p>
                    <a:p>
                      <a:pPr>
                        <a:lnSpc>
                          <a:spcPct val="100000"/>
                        </a:lnSpc>
                        <a:spcBef>
                          <a:spcPts val="960"/>
                        </a:spcBef>
                      </a:pPr>
                      <a:endParaRPr sz="600">
                        <a:latin typeface="Times New Roman"/>
                        <a:cs typeface="Times New Roman"/>
                      </a:endParaRPr>
                    </a:p>
                    <a:p>
                      <a:pPr marL="319405">
                        <a:lnSpc>
                          <a:spcPts val="925"/>
                        </a:lnSpc>
                      </a:pPr>
                      <a:r>
                        <a:rPr sz="600" spc="-25" dirty="0">
                          <a:latin typeface="Arial"/>
                          <a:cs typeface="Arial"/>
                        </a:rPr>
                        <a:t>20'</a:t>
                      </a:r>
                      <a:endParaRPr sz="600">
                        <a:latin typeface="Arial"/>
                        <a:cs typeface="Arial"/>
                      </a:endParaRPr>
                    </a:p>
                    <a:p>
                      <a:pPr marL="21590">
                        <a:lnSpc>
                          <a:spcPts val="1170"/>
                        </a:lnSpc>
                      </a:pPr>
                      <a:r>
                        <a:rPr sz="900" spc="-20" dirty="0">
                          <a:latin typeface="Arial"/>
                          <a:cs typeface="Arial"/>
                        </a:rPr>
                        <a:t>1215</a:t>
                      </a:r>
                      <a:endParaRPr sz="900">
                        <a:latin typeface="Arial"/>
                        <a:cs typeface="Arial"/>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hMerge="1">
                  <a:txBody>
                    <a:bodyPr/>
                    <a:lstStyle/>
                    <a:p>
                      <a:endParaRPr/>
                    </a:p>
                  </a:txBody>
                  <a:tcPr marL="0" marR="0" marT="0" marB="0"/>
                </a:tc>
                <a:extLst>
                  <a:ext uri="{0D108BD9-81ED-4DB2-BD59-A6C34878D82A}">
                    <a16:rowId xmlns:a16="http://schemas.microsoft.com/office/drawing/2014/main" val="10003"/>
                  </a:ext>
                </a:extLst>
              </a:tr>
              <a:tr h="1162050">
                <a:tc>
                  <a:txBody>
                    <a:bodyPr/>
                    <a:lstStyle/>
                    <a:p>
                      <a:pPr>
                        <a:lnSpc>
                          <a:spcPct val="100000"/>
                        </a:lnSpc>
                      </a:pPr>
                      <a:endParaRPr sz="400">
                        <a:latin typeface="Times New Roman"/>
                        <a:cs typeface="Times New Roman"/>
                      </a:endParaRPr>
                    </a:p>
                    <a:p>
                      <a:pPr>
                        <a:lnSpc>
                          <a:spcPct val="100000"/>
                        </a:lnSpc>
                      </a:pPr>
                      <a:endParaRPr sz="400">
                        <a:latin typeface="Times New Roman"/>
                        <a:cs typeface="Times New Roman"/>
                      </a:endParaRPr>
                    </a:p>
                    <a:p>
                      <a:pPr>
                        <a:lnSpc>
                          <a:spcPct val="100000"/>
                        </a:lnSpc>
                      </a:pPr>
                      <a:endParaRPr sz="400">
                        <a:latin typeface="Times New Roman"/>
                        <a:cs typeface="Times New Roman"/>
                      </a:endParaRPr>
                    </a:p>
                    <a:p>
                      <a:pPr>
                        <a:lnSpc>
                          <a:spcPct val="100000"/>
                        </a:lnSpc>
                      </a:pPr>
                      <a:endParaRPr sz="400">
                        <a:latin typeface="Times New Roman"/>
                        <a:cs typeface="Times New Roman"/>
                      </a:endParaRPr>
                    </a:p>
                    <a:p>
                      <a:pPr>
                        <a:lnSpc>
                          <a:spcPct val="100000"/>
                        </a:lnSpc>
                      </a:pPr>
                      <a:endParaRPr sz="400">
                        <a:latin typeface="Times New Roman"/>
                        <a:cs typeface="Times New Roman"/>
                      </a:endParaRPr>
                    </a:p>
                    <a:p>
                      <a:pPr>
                        <a:lnSpc>
                          <a:spcPct val="100000"/>
                        </a:lnSpc>
                      </a:pPr>
                      <a:endParaRPr sz="400">
                        <a:latin typeface="Times New Roman"/>
                        <a:cs typeface="Times New Roman"/>
                      </a:endParaRPr>
                    </a:p>
                    <a:p>
                      <a:pPr>
                        <a:lnSpc>
                          <a:spcPct val="100000"/>
                        </a:lnSpc>
                      </a:pPr>
                      <a:endParaRPr sz="400">
                        <a:latin typeface="Times New Roman"/>
                        <a:cs typeface="Times New Roman"/>
                      </a:endParaRPr>
                    </a:p>
                    <a:p>
                      <a:pPr>
                        <a:lnSpc>
                          <a:spcPct val="100000"/>
                        </a:lnSpc>
                        <a:spcBef>
                          <a:spcPts val="645"/>
                        </a:spcBef>
                      </a:pPr>
                      <a:endParaRPr sz="400">
                        <a:latin typeface="Times New Roman"/>
                        <a:cs typeface="Times New Roman"/>
                      </a:endParaRPr>
                    </a:p>
                    <a:p>
                      <a:pPr marL="203835">
                        <a:lnSpc>
                          <a:spcPct val="100000"/>
                        </a:lnSpc>
                      </a:pPr>
                      <a:r>
                        <a:rPr sz="400" spc="-25" dirty="0">
                          <a:latin typeface="Arial"/>
                          <a:cs typeface="Arial"/>
                        </a:rPr>
                        <a:t>50'</a:t>
                      </a:r>
                      <a:endParaRPr sz="400">
                        <a:latin typeface="Arial"/>
                        <a:cs typeface="Arial"/>
                      </a:endParaRPr>
                    </a:p>
                    <a:p>
                      <a:pPr>
                        <a:lnSpc>
                          <a:spcPct val="100000"/>
                        </a:lnSpc>
                      </a:pPr>
                      <a:endParaRPr sz="400">
                        <a:latin typeface="Times New Roman"/>
                        <a:cs typeface="Times New Roman"/>
                      </a:endParaRPr>
                    </a:p>
                    <a:p>
                      <a:pPr>
                        <a:lnSpc>
                          <a:spcPct val="100000"/>
                        </a:lnSpc>
                      </a:pPr>
                      <a:endParaRPr sz="400">
                        <a:latin typeface="Times New Roman"/>
                        <a:cs typeface="Times New Roman"/>
                      </a:endParaRPr>
                    </a:p>
                    <a:p>
                      <a:pPr>
                        <a:lnSpc>
                          <a:spcPct val="100000"/>
                        </a:lnSpc>
                      </a:pPr>
                      <a:endParaRPr sz="400">
                        <a:latin typeface="Times New Roman"/>
                        <a:cs typeface="Times New Roman"/>
                      </a:endParaRPr>
                    </a:p>
                    <a:p>
                      <a:pPr>
                        <a:lnSpc>
                          <a:spcPct val="100000"/>
                        </a:lnSpc>
                      </a:pPr>
                      <a:endParaRPr sz="400">
                        <a:latin typeface="Times New Roman"/>
                        <a:cs typeface="Times New Roman"/>
                      </a:endParaRPr>
                    </a:p>
                    <a:p>
                      <a:pPr>
                        <a:lnSpc>
                          <a:spcPct val="100000"/>
                        </a:lnSpc>
                      </a:pPr>
                      <a:endParaRPr sz="400">
                        <a:latin typeface="Times New Roman"/>
                        <a:cs typeface="Times New Roman"/>
                      </a:endParaRPr>
                    </a:p>
                    <a:p>
                      <a:pPr>
                        <a:lnSpc>
                          <a:spcPct val="100000"/>
                        </a:lnSpc>
                      </a:pPr>
                      <a:endParaRPr sz="400">
                        <a:latin typeface="Times New Roman"/>
                        <a:cs typeface="Times New Roman"/>
                      </a:endParaRPr>
                    </a:p>
                    <a:p>
                      <a:pPr>
                        <a:lnSpc>
                          <a:spcPct val="100000"/>
                        </a:lnSpc>
                        <a:spcBef>
                          <a:spcPts val="305"/>
                        </a:spcBef>
                      </a:pPr>
                      <a:endParaRPr sz="400">
                        <a:latin typeface="Times New Roman"/>
                        <a:cs typeface="Times New Roman"/>
                      </a:endParaRPr>
                    </a:p>
                    <a:p>
                      <a:pPr marL="21590">
                        <a:lnSpc>
                          <a:spcPts val="975"/>
                        </a:lnSpc>
                        <a:spcBef>
                          <a:spcPts val="5"/>
                        </a:spcBef>
                      </a:pPr>
                      <a:r>
                        <a:rPr sz="600" spc="-20" dirty="0">
                          <a:latin typeface="Arial"/>
                          <a:cs typeface="Arial"/>
                        </a:rPr>
                        <a:t>1205</a:t>
                      </a:r>
                      <a:endParaRPr sz="600">
                        <a:latin typeface="Arial"/>
                        <a:cs typeface="Arial"/>
                      </a:endParaRPr>
                    </a:p>
                  </a:txBody>
                  <a:tcPr marL="0" marR="0" marT="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rowSpan="2">
                  <a:txBody>
                    <a:bodyPr/>
                    <a:lstStyle/>
                    <a:p>
                      <a:pPr>
                        <a:lnSpc>
                          <a:spcPct val="100000"/>
                        </a:lnSpc>
                      </a:pPr>
                      <a:endParaRPr sz="400">
                        <a:latin typeface="Times New Roman"/>
                        <a:cs typeface="Times New Roman"/>
                      </a:endParaRPr>
                    </a:p>
                  </a:txBody>
                  <a:tcPr marL="0" marR="0" marT="0" marB="0">
                    <a:lnL w="3175" cap="flat" cmpd="sng" algn="ctr">
                      <a:solidFill>
                        <a:srgbClr val="000000"/>
                      </a:solidFill>
                      <a:prstDash val="solid"/>
                      <a:round/>
                      <a:headEnd type="none" w="med" len="med"/>
                      <a:tailEnd type="none" w="med" len="med"/>
                    </a:lnL>
                    <a:lnT w="3175">
                      <a:solidFill>
                        <a:srgbClr val="000000"/>
                      </a:solidFill>
                      <a:prstDash val="solid"/>
                    </a:lnT>
                  </a:tcPr>
                </a:tc>
                <a:extLst>
                  <a:ext uri="{0D108BD9-81ED-4DB2-BD59-A6C34878D82A}">
                    <a16:rowId xmlns:a16="http://schemas.microsoft.com/office/drawing/2014/main" val="10004"/>
                  </a:ext>
                </a:extLst>
              </a:tr>
              <a:tr h="226435">
                <a:tc>
                  <a:txBody>
                    <a:bodyPr/>
                    <a:lstStyle/>
                    <a:p>
                      <a:pPr>
                        <a:lnSpc>
                          <a:spcPct val="100000"/>
                        </a:lnSpc>
                        <a:spcBef>
                          <a:spcPts val="509"/>
                        </a:spcBef>
                      </a:pPr>
                      <a:endParaRPr sz="600">
                        <a:latin typeface="Times New Roman"/>
                        <a:cs typeface="Times New Roman"/>
                      </a:endParaRPr>
                    </a:p>
                    <a:p>
                      <a:pPr marR="22225" algn="ctr">
                        <a:lnSpc>
                          <a:spcPts val="975"/>
                        </a:lnSpc>
                      </a:pPr>
                      <a:r>
                        <a:rPr sz="600" spc="-20" dirty="0">
                          <a:latin typeface="Arial"/>
                          <a:cs typeface="Arial"/>
                        </a:rPr>
                        <a:t>1203</a:t>
                      </a:r>
                      <a:endParaRPr sz="600">
                        <a:latin typeface="Arial"/>
                        <a:cs typeface="Arial"/>
                      </a:endParaRPr>
                    </a:p>
                  </a:txBody>
                  <a:tcPr marL="0" marR="0" marT="44161"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tcPr>
                </a:tc>
                <a:tc vMerge="1">
                  <a:txBody>
                    <a:bodyPr/>
                    <a:lstStyle/>
                    <a:p>
                      <a:endParaRPr/>
                    </a:p>
                  </a:txBody>
                  <a:tcPr marL="0" marR="0" marT="0" marB="0">
                    <a:lnT w="3175">
                      <a:solidFill>
                        <a:srgbClr val="000000"/>
                      </a:solidFill>
                      <a:prstDash val="solid"/>
                    </a:lnT>
                  </a:tcPr>
                </a:tc>
                <a:extLst>
                  <a:ext uri="{0D108BD9-81ED-4DB2-BD59-A6C34878D82A}">
                    <a16:rowId xmlns:a16="http://schemas.microsoft.com/office/drawing/2014/main" val="10005"/>
                  </a:ext>
                </a:extLst>
              </a:tr>
            </a:tbl>
          </a:graphicData>
        </a:graphic>
      </p:graphicFrame>
      <p:graphicFrame>
        <p:nvGraphicFramePr>
          <p:cNvPr id="5392" name="object 5392"/>
          <p:cNvGraphicFramePr>
            <a:graphicFrameLocks noGrp="1"/>
          </p:cNvGraphicFramePr>
          <p:nvPr/>
        </p:nvGraphicFramePr>
        <p:xfrm>
          <a:off x="10324941" y="658387"/>
          <a:ext cx="977176" cy="578328"/>
        </p:xfrm>
        <a:graphic>
          <a:graphicData uri="http://schemas.openxmlformats.org/drawingml/2006/table">
            <a:tbl>
              <a:tblPr firstRow="1" bandRow="1">
                <a:tableStyleId>{2D5ABB26-0587-4C30-8999-92F81FD0307C}</a:tableStyleId>
              </a:tblPr>
              <a:tblGrid>
                <a:gridCol w="340302">
                  <a:extLst>
                    <a:ext uri="{9D8B030D-6E8A-4147-A177-3AD203B41FA5}">
                      <a16:colId xmlns:a16="http://schemas.microsoft.com/office/drawing/2014/main" val="20000"/>
                    </a:ext>
                  </a:extLst>
                </a:gridCol>
                <a:gridCol w="129886">
                  <a:extLst>
                    <a:ext uri="{9D8B030D-6E8A-4147-A177-3AD203B41FA5}">
                      <a16:colId xmlns:a16="http://schemas.microsoft.com/office/drawing/2014/main" val="20001"/>
                    </a:ext>
                  </a:extLst>
                </a:gridCol>
                <a:gridCol w="96115">
                  <a:extLst>
                    <a:ext uri="{9D8B030D-6E8A-4147-A177-3AD203B41FA5}">
                      <a16:colId xmlns:a16="http://schemas.microsoft.com/office/drawing/2014/main" val="20002"/>
                    </a:ext>
                  </a:extLst>
                </a:gridCol>
                <a:gridCol w="131185">
                  <a:extLst>
                    <a:ext uri="{9D8B030D-6E8A-4147-A177-3AD203B41FA5}">
                      <a16:colId xmlns:a16="http://schemas.microsoft.com/office/drawing/2014/main" val="20003"/>
                    </a:ext>
                  </a:extLst>
                </a:gridCol>
                <a:gridCol w="135515">
                  <a:extLst>
                    <a:ext uri="{9D8B030D-6E8A-4147-A177-3AD203B41FA5}">
                      <a16:colId xmlns:a16="http://schemas.microsoft.com/office/drawing/2014/main" val="20004"/>
                    </a:ext>
                  </a:extLst>
                </a:gridCol>
                <a:gridCol w="144173">
                  <a:extLst>
                    <a:ext uri="{9D8B030D-6E8A-4147-A177-3AD203B41FA5}">
                      <a16:colId xmlns:a16="http://schemas.microsoft.com/office/drawing/2014/main" val="20005"/>
                    </a:ext>
                  </a:extLst>
                </a:gridCol>
              </a:tblGrid>
              <a:tr h="58449">
                <a:tc>
                  <a:txBody>
                    <a:bodyPr/>
                    <a:lstStyle/>
                    <a:p>
                      <a:pPr marL="20955">
                        <a:lnSpc>
                          <a:spcPct val="100000"/>
                        </a:lnSpc>
                        <a:spcBef>
                          <a:spcPts val="130"/>
                        </a:spcBef>
                      </a:pPr>
                      <a:r>
                        <a:rPr sz="200" spc="-10" dirty="0">
                          <a:latin typeface="Arial"/>
                          <a:cs typeface="Arial"/>
                        </a:rPr>
                        <a:t>Inventory</a:t>
                      </a:r>
                      <a:r>
                        <a:rPr sz="200" spc="5" dirty="0">
                          <a:latin typeface="Arial"/>
                          <a:cs typeface="Arial"/>
                        </a:rPr>
                        <a:t> </a:t>
                      </a:r>
                      <a:r>
                        <a:rPr sz="200" dirty="0">
                          <a:latin typeface="Arial"/>
                          <a:cs typeface="Arial"/>
                        </a:rPr>
                        <a:t>as</a:t>
                      </a:r>
                      <a:r>
                        <a:rPr sz="200" spc="10" dirty="0">
                          <a:latin typeface="Arial"/>
                          <a:cs typeface="Arial"/>
                        </a:rPr>
                        <a:t> </a:t>
                      </a:r>
                      <a:r>
                        <a:rPr sz="200" dirty="0">
                          <a:latin typeface="Arial"/>
                          <a:cs typeface="Arial"/>
                        </a:rPr>
                        <a:t>of</a:t>
                      </a:r>
                      <a:r>
                        <a:rPr sz="200" spc="5" dirty="0">
                          <a:latin typeface="Arial"/>
                          <a:cs typeface="Arial"/>
                        </a:rPr>
                        <a:t> </a:t>
                      </a:r>
                      <a:r>
                        <a:rPr sz="200" spc="-10" dirty="0">
                          <a:latin typeface="Arial"/>
                          <a:cs typeface="Arial"/>
                        </a:rPr>
                        <a:t>10/01/2026</a:t>
                      </a:r>
                      <a:endParaRPr sz="200">
                        <a:latin typeface="Arial"/>
                        <a:cs typeface="Arial"/>
                      </a:endParaRPr>
                    </a:p>
                  </a:txBody>
                  <a:tcPr marL="0" marR="0" marT="11257" marB="0"/>
                </a:tc>
                <a:tc rowSpan="2" gridSpan="5">
                  <a:txBody>
                    <a:bodyPr/>
                    <a:lstStyle/>
                    <a:p>
                      <a:pPr>
                        <a:lnSpc>
                          <a:spcPct val="100000"/>
                        </a:lnSpc>
                      </a:pPr>
                      <a:endParaRPr sz="400">
                        <a:latin typeface="Times New Roman"/>
                        <a:cs typeface="Times New Roman"/>
                      </a:endParaRPr>
                    </a:p>
                  </a:txBody>
                  <a:tcPr marL="0" marR="0" marT="0" marB="0"/>
                </a:tc>
                <a:tc rowSpan="2" hMerge="1">
                  <a:txBody>
                    <a:bodyPr/>
                    <a:lstStyle/>
                    <a:p>
                      <a:endParaRPr/>
                    </a:p>
                  </a:txBody>
                  <a:tcPr marL="0" marR="0" marT="0" marB="0"/>
                </a:tc>
                <a:tc rowSpan="2" hMerge="1">
                  <a:txBody>
                    <a:bodyPr/>
                    <a:lstStyle/>
                    <a:p>
                      <a:endParaRPr/>
                    </a:p>
                  </a:txBody>
                  <a:tcPr marL="0" marR="0" marT="0" marB="0"/>
                </a:tc>
                <a:tc rowSpan="2" hMerge="1">
                  <a:txBody>
                    <a:bodyPr/>
                    <a:lstStyle/>
                    <a:p>
                      <a:endParaRPr/>
                    </a:p>
                  </a:txBody>
                  <a:tcPr marL="0" marR="0" marT="0" marB="0"/>
                </a:tc>
                <a:tc rowSpan="2" hMerge="1">
                  <a:txBody>
                    <a:bodyPr/>
                    <a:lstStyle/>
                    <a:p>
                      <a:endParaRPr/>
                    </a:p>
                  </a:txBody>
                  <a:tcPr marL="0" marR="0" marT="0" marB="0"/>
                </a:tc>
                <a:extLst>
                  <a:ext uri="{0D108BD9-81ED-4DB2-BD59-A6C34878D82A}">
                    <a16:rowId xmlns:a16="http://schemas.microsoft.com/office/drawing/2014/main" val="10000"/>
                  </a:ext>
                </a:extLst>
              </a:tr>
              <a:tr h="90055">
                <a:tc>
                  <a:txBody>
                    <a:bodyPr/>
                    <a:lstStyle/>
                    <a:p>
                      <a:pPr marL="20955">
                        <a:lnSpc>
                          <a:spcPts val="355"/>
                        </a:lnSpc>
                        <a:spcBef>
                          <a:spcPts val="150"/>
                        </a:spcBef>
                      </a:pPr>
                      <a:r>
                        <a:rPr sz="200" dirty="0">
                          <a:latin typeface="Arial"/>
                          <a:cs typeface="Arial"/>
                        </a:rPr>
                        <a:t>91%</a:t>
                      </a:r>
                      <a:r>
                        <a:rPr sz="200" spc="-10" dirty="0">
                          <a:latin typeface="Arial"/>
                          <a:cs typeface="Arial"/>
                        </a:rPr>
                        <a:t> </a:t>
                      </a:r>
                      <a:r>
                        <a:rPr sz="200" dirty="0">
                          <a:latin typeface="Arial"/>
                          <a:cs typeface="Arial"/>
                        </a:rPr>
                        <a:t>-</a:t>
                      </a:r>
                      <a:r>
                        <a:rPr sz="200" spc="-5" dirty="0">
                          <a:latin typeface="Arial"/>
                          <a:cs typeface="Arial"/>
                        </a:rPr>
                        <a:t> </a:t>
                      </a:r>
                      <a:r>
                        <a:rPr sz="200" dirty="0">
                          <a:latin typeface="Arial"/>
                          <a:cs typeface="Arial"/>
                        </a:rPr>
                        <a:t>23,600</a:t>
                      </a:r>
                      <a:r>
                        <a:rPr sz="200" spc="-5" dirty="0">
                          <a:latin typeface="Arial"/>
                          <a:cs typeface="Arial"/>
                        </a:rPr>
                        <a:t> </a:t>
                      </a:r>
                      <a:r>
                        <a:rPr sz="200" spc="-10" dirty="0">
                          <a:latin typeface="Arial"/>
                          <a:cs typeface="Arial"/>
                        </a:rPr>
                        <a:t>SqFt</a:t>
                      </a:r>
                      <a:r>
                        <a:rPr sz="200" spc="-5" dirty="0">
                          <a:latin typeface="Arial"/>
                          <a:cs typeface="Arial"/>
                        </a:rPr>
                        <a:t> </a:t>
                      </a:r>
                      <a:r>
                        <a:rPr sz="200" spc="-10" dirty="0">
                          <a:latin typeface="Arial"/>
                          <a:cs typeface="Arial"/>
                        </a:rPr>
                        <a:t>Rented</a:t>
                      </a:r>
                      <a:endParaRPr sz="200">
                        <a:latin typeface="Arial"/>
                        <a:cs typeface="Arial"/>
                      </a:endParaRPr>
                    </a:p>
                    <a:p>
                      <a:pPr marL="20955">
                        <a:lnSpc>
                          <a:spcPts val="355"/>
                        </a:lnSpc>
                      </a:pPr>
                      <a:r>
                        <a:rPr sz="200" dirty="0">
                          <a:latin typeface="Arial"/>
                          <a:cs typeface="Arial"/>
                        </a:rPr>
                        <a:t>9%</a:t>
                      </a:r>
                      <a:r>
                        <a:rPr sz="200" spc="-10" dirty="0">
                          <a:latin typeface="Arial"/>
                          <a:cs typeface="Arial"/>
                        </a:rPr>
                        <a:t> </a:t>
                      </a:r>
                      <a:r>
                        <a:rPr sz="200" dirty="0">
                          <a:latin typeface="Arial"/>
                          <a:cs typeface="Arial"/>
                        </a:rPr>
                        <a:t>-</a:t>
                      </a:r>
                      <a:r>
                        <a:rPr sz="200" spc="-5" dirty="0">
                          <a:latin typeface="Arial"/>
                          <a:cs typeface="Arial"/>
                        </a:rPr>
                        <a:t> </a:t>
                      </a:r>
                      <a:r>
                        <a:rPr sz="200" dirty="0">
                          <a:latin typeface="Arial"/>
                          <a:cs typeface="Arial"/>
                        </a:rPr>
                        <a:t>2,200</a:t>
                      </a:r>
                      <a:r>
                        <a:rPr sz="200" spc="-10" dirty="0">
                          <a:latin typeface="Arial"/>
                          <a:cs typeface="Arial"/>
                        </a:rPr>
                        <a:t> SqFt</a:t>
                      </a:r>
                      <a:r>
                        <a:rPr sz="200" spc="-5" dirty="0">
                          <a:latin typeface="Arial"/>
                          <a:cs typeface="Arial"/>
                        </a:rPr>
                        <a:t> </a:t>
                      </a:r>
                      <a:r>
                        <a:rPr sz="200" spc="-10" dirty="0">
                          <a:latin typeface="Arial"/>
                          <a:cs typeface="Arial"/>
                        </a:rPr>
                        <a:t>Available</a:t>
                      </a:r>
                      <a:endParaRPr sz="200">
                        <a:latin typeface="Arial"/>
                        <a:cs typeface="Arial"/>
                      </a:endParaRPr>
                    </a:p>
                  </a:txBody>
                  <a:tcPr marL="0" marR="0" marT="12989" marB="0"/>
                </a:tc>
                <a:tc gridSpan="5" vMerge="1">
                  <a:txBody>
                    <a:bodyPr/>
                    <a:lstStyle/>
                    <a:p>
                      <a:endParaRPr/>
                    </a:p>
                  </a:txBody>
                  <a:tcPr marL="0" marR="0" marT="0" marB="0"/>
                </a:tc>
                <a:tc hMerge="1" vMerge="1">
                  <a:txBody>
                    <a:bodyPr/>
                    <a:lstStyle/>
                    <a:p>
                      <a:endParaRPr/>
                    </a:p>
                  </a:txBody>
                  <a:tcPr marL="0" marR="0" marT="0" marB="0"/>
                </a:tc>
                <a:tc hMerge="1" vMerge="1">
                  <a:txBody>
                    <a:bodyPr/>
                    <a:lstStyle/>
                    <a:p>
                      <a:endParaRPr/>
                    </a:p>
                  </a:txBody>
                  <a:tcPr marL="0" marR="0" marT="0" marB="0"/>
                </a:tc>
                <a:tc hMerge="1" vMerge="1">
                  <a:txBody>
                    <a:bodyPr/>
                    <a:lstStyle/>
                    <a:p>
                      <a:endParaRPr/>
                    </a:p>
                  </a:txBody>
                  <a:tcPr marL="0" marR="0" marT="0" marB="0"/>
                </a:tc>
                <a:tc hMerge="1" vMerge="1">
                  <a:txBody>
                    <a:bodyPr/>
                    <a:lstStyle/>
                    <a:p>
                      <a:endParaRPr/>
                    </a:p>
                  </a:txBody>
                  <a:tcPr marL="0" marR="0" marT="0" marB="0"/>
                </a:tc>
                <a:extLst>
                  <a:ext uri="{0D108BD9-81ED-4DB2-BD59-A6C34878D82A}">
                    <a16:rowId xmlns:a16="http://schemas.microsoft.com/office/drawing/2014/main" val="10001"/>
                  </a:ext>
                </a:extLst>
              </a:tr>
              <a:tr h="45027">
                <a:tc>
                  <a:txBody>
                    <a:bodyPr/>
                    <a:lstStyle/>
                    <a:p>
                      <a:pPr marL="20955">
                        <a:lnSpc>
                          <a:spcPts val="275"/>
                        </a:lnSpc>
                        <a:spcBef>
                          <a:spcPts val="150"/>
                        </a:spcBef>
                      </a:pPr>
                      <a:r>
                        <a:rPr sz="200" spc="-10" dirty="0">
                          <a:latin typeface="Arial"/>
                          <a:cs typeface="Arial"/>
                        </a:rPr>
                        <a:t>Dimension</a:t>
                      </a:r>
                      <a:endParaRPr sz="200">
                        <a:latin typeface="Arial"/>
                        <a:cs typeface="Arial"/>
                      </a:endParaRPr>
                    </a:p>
                  </a:txBody>
                  <a:tcPr marL="0" marR="0" marT="12989" marB="0"/>
                </a:tc>
                <a:tc>
                  <a:txBody>
                    <a:bodyPr/>
                    <a:lstStyle/>
                    <a:p>
                      <a:pPr marL="38100" algn="ctr">
                        <a:lnSpc>
                          <a:spcPts val="275"/>
                        </a:lnSpc>
                        <a:spcBef>
                          <a:spcPts val="150"/>
                        </a:spcBef>
                      </a:pPr>
                      <a:r>
                        <a:rPr sz="200" spc="-20" dirty="0">
                          <a:latin typeface="Arial"/>
                          <a:cs typeface="Arial"/>
                        </a:rPr>
                        <a:t>Size</a:t>
                      </a:r>
                      <a:endParaRPr sz="200">
                        <a:latin typeface="Arial"/>
                        <a:cs typeface="Arial"/>
                      </a:endParaRPr>
                    </a:p>
                  </a:txBody>
                  <a:tcPr marL="0" marR="0" marT="12989" marB="0"/>
                </a:tc>
                <a:tc>
                  <a:txBody>
                    <a:bodyPr/>
                    <a:lstStyle/>
                    <a:p>
                      <a:pPr marL="3810" algn="ctr">
                        <a:lnSpc>
                          <a:spcPts val="275"/>
                        </a:lnSpc>
                        <a:spcBef>
                          <a:spcPts val="150"/>
                        </a:spcBef>
                      </a:pPr>
                      <a:r>
                        <a:rPr sz="200" spc="-25" dirty="0">
                          <a:latin typeface="Arial"/>
                          <a:cs typeface="Arial"/>
                        </a:rPr>
                        <a:t>Qty</a:t>
                      </a:r>
                      <a:endParaRPr sz="200">
                        <a:latin typeface="Arial"/>
                        <a:cs typeface="Arial"/>
                      </a:endParaRPr>
                    </a:p>
                  </a:txBody>
                  <a:tcPr marL="0" marR="0" marT="12989" marB="0"/>
                </a:tc>
                <a:tc>
                  <a:txBody>
                    <a:bodyPr/>
                    <a:lstStyle/>
                    <a:p>
                      <a:pPr marL="34925" algn="ctr">
                        <a:lnSpc>
                          <a:spcPts val="275"/>
                        </a:lnSpc>
                        <a:spcBef>
                          <a:spcPts val="150"/>
                        </a:spcBef>
                      </a:pPr>
                      <a:r>
                        <a:rPr sz="200" spc="-20" dirty="0">
                          <a:latin typeface="Arial"/>
                          <a:cs typeface="Arial"/>
                        </a:rPr>
                        <a:t>SqFt</a:t>
                      </a:r>
                      <a:endParaRPr sz="200">
                        <a:latin typeface="Arial"/>
                        <a:cs typeface="Arial"/>
                      </a:endParaRPr>
                    </a:p>
                  </a:txBody>
                  <a:tcPr marL="0" marR="0" marT="12989" marB="0"/>
                </a:tc>
                <a:tc>
                  <a:txBody>
                    <a:bodyPr/>
                    <a:lstStyle/>
                    <a:p>
                      <a:pPr marR="31750" algn="r">
                        <a:lnSpc>
                          <a:spcPts val="275"/>
                        </a:lnSpc>
                        <a:spcBef>
                          <a:spcPts val="150"/>
                        </a:spcBef>
                      </a:pPr>
                      <a:r>
                        <a:rPr sz="200" spc="-10" dirty="0">
                          <a:latin typeface="Arial"/>
                          <a:cs typeface="Arial"/>
                        </a:rPr>
                        <a:t>Rented</a:t>
                      </a:r>
                      <a:endParaRPr sz="200">
                        <a:latin typeface="Arial"/>
                        <a:cs typeface="Arial"/>
                      </a:endParaRPr>
                    </a:p>
                  </a:txBody>
                  <a:tcPr marL="0" marR="0" marT="12989" marB="0"/>
                </a:tc>
                <a:tc>
                  <a:txBody>
                    <a:bodyPr/>
                    <a:lstStyle/>
                    <a:p>
                      <a:pPr marR="13335" algn="r">
                        <a:lnSpc>
                          <a:spcPts val="275"/>
                        </a:lnSpc>
                        <a:spcBef>
                          <a:spcPts val="150"/>
                        </a:spcBef>
                      </a:pPr>
                      <a:r>
                        <a:rPr sz="200" spc="-10" dirty="0">
                          <a:latin typeface="Arial"/>
                          <a:cs typeface="Arial"/>
                        </a:rPr>
                        <a:t>Available</a:t>
                      </a:r>
                      <a:endParaRPr sz="200">
                        <a:latin typeface="Arial"/>
                        <a:cs typeface="Arial"/>
                      </a:endParaRPr>
                    </a:p>
                  </a:txBody>
                  <a:tcPr marL="0" marR="0" marT="12989" marB="0"/>
                </a:tc>
                <a:extLst>
                  <a:ext uri="{0D108BD9-81ED-4DB2-BD59-A6C34878D82A}">
                    <a16:rowId xmlns:a16="http://schemas.microsoft.com/office/drawing/2014/main" val="10002"/>
                  </a:ext>
                </a:extLst>
              </a:tr>
              <a:tr h="29874">
                <a:tc>
                  <a:txBody>
                    <a:bodyPr/>
                    <a:lstStyle/>
                    <a:p>
                      <a:pPr marL="20955">
                        <a:lnSpc>
                          <a:spcPts val="250"/>
                        </a:lnSpc>
                      </a:pPr>
                      <a:r>
                        <a:rPr sz="200" spc="-10" dirty="0">
                          <a:latin typeface="Arial"/>
                          <a:cs typeface="Arial"/>
                        </a:rPr>
                        <a:t>10'x10'</a:t>
                      </a:r>
                      <a:endParaRPr sz="200">
                        <a:latin typeface="Arial"/>
                        <a:cs typeface="Arial"/>
                      </a:endParaRPr>
                    </a:p>
                  </a:txBody>
                  <a:tcPr marL="0" marR="0" marT="0" marB="0"/>
                </a:tc>
                <a:tc>
                  <a:txBody>
                    <a:bodyPr/>
                    <a:lstStyle/>
                    <a:p>
                      <a:pPr marL="48895" algn="ctr">
                        <a:lnSpc>
                          <a:spcPts val="250"/>
                        </a:lnSpc>
                      </a:pPr>
                      <a:r>
                        <a:rPr sz="200" spc="-25" dirty="0">
                          <a:latin typeface="Arial"/>
                          <a:cs typeface="Arial"/>
                        </a:rPr>
                        <a:t>100</a:t>
                      </a:r>
                      <a:endParaRPr sz="200">
                        <a:latin typeface="Arial"/>
                        <a:cs typeface="Arial"/>
                      </a:endParaRPr>
                    </a:p>
                  </a:txBody>
                  <a:tcPr marL="0" marR="0" marT="0" marB="0"/>
                </a:tc>
                <a:tc>
                  <a:txBody>
                    <a:bodyPr/>
                    <a:lstStyle/>
                    <a:p>
                      <a:pPr algn="ctr">
                        <a:lnSpc>
                          <a:spcPts val="250"/>
                        </a:lnSpc>
                      </a:pPr>
                      <a:r>
                        <a:rPr sz="200" spc="-25" dirty="0">
                          <a:latin typeface="Arial"/>
                          <a:cs typeface="Arial"/>
                        </a:rPr>
                        <a:t>119</a:t>
                      </a:r>
                      <a:endParaRPr sz="200">
                        <a:latin typeface="Arial"/>
                        <a:cs typeface="Arial"/>
                      </a:endParaRPr>
                    </a:p>
                  </a:txBody>
                  <a:tcPr marL="0" marR="0" marT="0" marB="0"/>
                </a:tc>
                <a:tc>
                  <a:txBody>
                    <a:bodyPr/>
                    <a:lstStyle/>
                    <a:p>
                      <a:pPr algn="ctr">
                        <a:lnSpc>
                          <a:spcPts val="250"/>
                        </a:lnSpc>
                      </a:pPr>
                      <a:r>
                        <a:rPr sz="200" spc="-10" dirty="0">
                          <a:latin typeface="Arial"/>
                          <a:cs typeface="Arial"/>
                        </a:rPr>
                        <a:t>11,900</a:t>
                      </a:r>
                      <a:endParaRPr sz="200">
                        <a:latin typeface="Arial"/>
                        <a:cs typeface="Arial"/>
                      </a:endParaRPr>
                    </a:p>
                  </a:txBody>
                  <a:tcPr marL="0" marR="0" marT="0" marB="0"/>
                </a:tc>
                <a:tc>
                  <a:txBody>
                    <a:bodyPr/>
                    <a:lstStyle/>
                    <a:p>
                      <a:pPr marR="31750" algn="r">
                        <a:lnSpc>
                          <a:spcPts val="250"/>
                        </a:lnSpc>
                      </a:pPr>
                      <a:r>
                        <a:rPr sz="200" spc="-25" dirty="0">
                          <a:latin typeface="Arial"/>
                          <a:cs typeface="Arial"/>
                        </a:rPr>
                        <a:t>105</a:t>
                      </a:r>
                      <a:endParaRPr sz="200">
                        <a:latin typeface="Arial"/>
                        <a:cs typeface="Arial"/>
                      </a:endParaRPr>
                    </a:p>
                  </a:txBody>
                  <a:tcPr marL="0" marR="0" marT="0" marB="0"/>
                </a:tc>
                <a:tc>
                  <a:txBody>
                    <a:bodyPr/>
                    <a:lstStyle/>
                    <a:p>
                      <a:pPr marR="13335" algn="r">
                        <a:lnSpc>
                          <a:spcPts val="250"/>
                        </a:lnSpc>
                      </a:pPr>
                      <a:r>
                        <a:rPr sz="200" spc="-25" dirty="0">
                          <a:latin typeface="Arial"/>
                          <a:cs typeface="Arial"/>
                        </a:rPr>
                        <a:t>14</a:t>
                      </a:r>
                      <a:endParaRPr sz="200">
                        <a:latin typeface="Arial"/>
                        <a:cs typeface="Arial"/>
                      </a:endParaRPr>
                    </a:p>
                  </a:txBody>
                  <a:tcPr marL="0" marR="0" marT="0" marB="0"/>
                </a:tc>
                <a:extLst>
                  <a:ext uri="{0D108BD9-81ED-4DB2-BD59-A6C34878D82A}">
                    <a16:rowId xmlns:a16="http://schemas.microsoft.com/office/drawing/2014/main" val="10003"/>
                  </a:ext>
                </a:extLst>
              </a:tr>
              <a:tr h="29874">
                <a:tc>
                  <a:txBody>
                    <a:bodyPr/>
                    <a:lstStyle/>
                    <a:p>
                      <a:pPr marL="20955">
                        <a:lnSpc>
                          <a:spcPts val="245"/>
                        </a:lnSpc>
                      </a:pPr>
                      <a:r>
                        <a:rPr sz="200" spc="-10" dirty="0">
                          <a:latin typeface="Arial"/>
                          <a:cs typeface="Arial"/>
                        </a:rPr>
                        <a:t>10'x20'</a:t>
                      </a:r>
                      <a:endParaRPr sz="200">
                        <a:latin typeface="Arial"/>
                        <a:cs typeface="Arial"/>
                      </a:endParaRPr>
                    </a:p>
                  </a:txBody>
                  <a:tcPr marL="0" marR="0" marT="0" marB="0"/>
                </a:tc>
                <a:tc>
                  <a:txBody>
                    <a:bodyPr/>
                    <a:lstStyle/>
                    <a:p>
                      <a:pPr marL="48895" algn="ctr">
                        <a:lnSpc>
                          <a:spcPts val="245"/>
                        </a:lnSpc>
                      </a:pPr>
                      <a:r>
                        <a:rPr sz="200" spc="-25" dirty="0">
                          <a:latin typeface="Arial"/>
                          <a:cs typeface="Arial"/>
                        </a:rPr>
                        <a:t>200</a:t>
                      </a:r>
                      <a:endParaRPr sz="200">
                        <a:latin typeface="Arial"/>
                        <a:cs typeface="Arial"/>
                      </a:endParaRPr>
                    </a:p>
                  </a:txBody>
                  <a:tcPr marL="0" marR="0" marT="0" marB="0"/>
                </a:tc>
                <a:tc>
                  <a:txBody>
                    <a:bodyPr/>
                    <a:lstStyle/>
                    <a:p>
                      <a:pPr marL="20320" algn="ctr">
                        <a:lnSpc>
                          <a:spcPts val="245"/>
                        </a:lnSpc>
                      </a:pPr>
                      <a:r>
                        <a:rPr sz="200" spc="-25" dirty="0">
                          <a:latin typeface="Arial"/>
                          <a:cs typeface="Arial"/>
                        </a:rPr>
                        <a:t>30</a:t>
                      </a:r>
                      <a:endParaRPr sz="200">
                        <a:latin typeface="Arial"/>
                        <a:cs typeface="Arial"/>
                      </a:endParaRPr>
                    </a:p>
                  </a:txBody>
                  <a:tcPr marL="0" marR="0" marT="0" marB="0"/>
                </a:tc>
                <a:tc>
                  <a:txBody>
                    <a:bodyPr/>
                    <a:lstStyle/>
                    <a:p>
                      <a:pPr marL="20320" algn="ctr">
                        <a:lnSpc>
                          <a:spcPts val="245"/>
                        </a:lnSpc>
                      </a:pPr>
                      <a:r>
                        <a:rPr sz="200" spc="-10" dirty="0">
                          <a:latin typeface="Arial"/>
                          <a:cs typeface="Arial"/>
                        </a:rPr>
                        <a:t>6,000</a:t>
                      </a:r>
                      <a:endParaRPr sz="200">
                        <a:latin typeface="Arial"/>
                        <a:cs typeface="Arial"/>
                      </a:endParaRPr>
                    </a:p>
                  </a:txBody>
                  <a:tcPr marL="0" marR="0" marT="0" marB="0"/>
                </a:tc>
                <a:tc>
                  <a:txBody>
                    <a:bodyPr/>
                    <a:lstStyle/>
                    <a:p>
                      <a:pPr marR="31750" algn="r">
                        <a:lnSpc>
                          <a:spcPts val="245"/>
                        </a:lnSpc>
                      </a:pPr>
                      <a:r>
                        <a:rPr sz="200" spc="-25" dirty="0">
                          <a:latin typeface="Arial"/>
                          <a:cs typeface="Arial"/>
                        </a:rPr>
                        <a:t>30</a:t>
                      </a:r>
                      <a:endParaRPr sz="200">
                        <a:latin typeface="Arial"/>
                        <a:cs typeface="Arial"/>
                      </a:endParaRPr>
                    </a:p>
                  </a:txBody>
                  <a:tcPr marL="0" marR="0" marT="0" marB="0"/>
                </a:tc>
                <a:tc>
                  <a:txBody>
                    <a:bodyPr/>
                    <a:lstStyle/>
                    <a:p>
                      <a:pPr marR="13335" algn="r">
                        <a:lnSpc>
                          <a:spcPts val="245"/>
                        </a:lnSpc>
                      </a:pPr>
                      <a:r>
                        <a:rPr sz="200" spc="-50" dirty="0">
                          <a:latin typeface="Arial"/>
                          <a:cs typeface="Arial"/>
                        </a:rPr>
                        <a:t>0</a:t>
                      </a:r>
                      <a:endParaRPr sz="200">
                        <a:latin typeface="Arial"/>
                        <a:cs typeface="Arial"/>
                      </a:endParaRPr>
                    </a:p>
                  </a:txBody>
                  <a:tcPr marL="0" marR="0" marT="0" marB="0"/>
                </a:tc>
                <a:extLst>
                  <a:ext uri="{0D108BD9-81ED-4DB2-BD59-A6C34878D82A}">
                    <a16:rowId xmlns:a16="http://schemas.microsoft.com/office/drawing/2014/main" val="10004"/>
                  </a:ext>
                </a:extLst>
              </a:tr>
              <a:tr h="29874">
                <a:tc>
                  <a:txBody>
                    <a:bodyPr/>
                    <a:lstStyle/>
                    <a:p>
                      <a:pPr marL="20955">
                        <a:lnSpc>
                          <a:spcPts val="245"/>
                        </a:lnSpc>
                      </a:pPr>
                      <a:r>
                        <a:rPr sz="200" spc="-10" dirty="0">
                          <a:latin typeface="Arial"/>
                          <a:cs typeface="Arial"/>
                        </a:rPr>
                        <a:t>10'x30'</a:t>
                      </a:r>
                      <a:endParaRPr sz="200">
                        <a:latin typeface="Arial"/>
                        <a:cs typeface="Arial"/>
                      </a:endParaRPr>
                    </a:p>
                  </a:txBody>
                  <a:tcPr marL="0" marR="0" marT="0" marB="0"/>
                </a:tc>
                <a:tc>
                  <a:txBody>
                    <a:bodyPr/>
                    <a:lstStyle/>
                    <a:p>
                      <a:pPr marL="48895" algn="ctr">
                        <a:lnSpc>
                          <a:spcPts val="245"/>
                        </a:lnSpc>
                      </a:pPr>
                      <a:r>
                        <a:rPr sz="200" spc="-25" dirty="0">
                          <a:latin typeface="Arial"/>
                          <a:cs typeface="Arial"/>
                        </a:rPr>
                        <a:t>300</a:t>
                      </a:r>
                      <a:endParaRPr sz="200">
                        <a:latin typeface="Arial"/>
                        <a:cs typeface="Arial"/>
                      </a:endParaRPr>
                    </a:p>
                  </a:txBody>
                  <a:tcPr marL="0" marR="0" marT="0" marB="0"/>
                </a:tc>
                <a:tc>
                  <a:txBody>
                    <a:bodyPr/>
                    <a:lstStyle/>
                    <a:p>
                      <a:pPr marL="40640" algn="ctr">
                        <a:lnSpc>
                          <a:spcPts val="245"/>
                        </a:lnSpc>
                      </a:pPr>
                      <a:r>
                        <a:rPr sz="200" spc="-50" dirty="0">
                          <a:latin typeface="Arial"/>
                          <a:cs typeface="Arial"/>
                        </a:rPr>
                        <a:t>3</a:t>
                      </a:r>
                      <a:endParaRPr sz="200">
                        <a:latin typeface="Arial"/>
                        <a:cs typeface="Arial"/>
                      </a:endParaRPr>
                    </a:p>
                  </a:txBody>
                  <a:tcPr marL="0" marR="0" marT="0" marB="0"/>
                </a:tc>
                <a:tc>
                  <a:txBody>
                    <a:bodyPr/>
                    <a:lstStyle/>
                    <a:p>
                      <a:pPr marL="50800" algn="ctr">
                        <a:lnSpc>
                          <a:spcPts val="245"/>
                        </a:lnSpc>
                      </a:pPr>
                      <a:r>
                        <a:rPr sz="200" spc="-25" dirty="0">
                          <a:latin typeface="Arial"/>
                          <a:cs typeface="Arial"/>
                        </a:rPr>
                        <a:t>900</a:t>
                      </a:r>
                      <a:endParaRPr sz="200">
                        <a:latin typeface="Arial"/>
                        <a:cs typeface="Arial"/>
                      </a:endParaRPr>
                    </a:p>
                  </a:txBody>
                  <a:tcPr marL="0" marR="0" marT="0" marB="0"/>
                </a:tc>
                <a:tc>
                  <a:txBody>
                    <a:bodyPr/>
                    <a:lstStyle/>
                    <a:p>
                      <a:pPr marR="31750" algn="r">
                        <a:lnSpc>
                          <a:spcPts val="245"/>
                        </a:lnSpc>
                      </a:pPr>
                      <a:r>
                        <a:rPr sz="200" spc="-50" dirty="0">
                          <a:latin typeface="Arial"/>
                          <a:cs typeface="Arial"/>
                        </a:rPr>
                        <a:t>3</a:t>
                      </a:r>
                      <a:endParaRPr sz="200">
                        <a:latin typeface="Arial"/>
                        <a:cs typeface="Arial"/>
                      </a:endParaRPr>
                    </a:p>
                  </a:txBody>
                  <a:tcPr marL="0" marR="0" marT="0" marB="0"/>
                </a:tc>
                <a:tc>
                  <a:txBody>
                    <a:bodyPr/>
                    <a:lstStyle/>
                    <a:p>
                      <a:pPr marR="13335" algn="r">
                        <a:lnSpc>
                          <a:spcPts val="245"/>
                        </a:lnSpc>
                      </a:pPr>
                      <a:r>
                        <a:rPr sz="200" spc="-50" dirty="0">
                          <a:latin typeface="Arial"/>
                          <a:cs typeface="Arial"/>
                        </a:rPr>
                        <a:t>0</a:t>
                      </a:r>
                      <a:endParaRPr sz="200">
                        <a:latin typeface="Arial"/>
                        <a:cs typeface="Arial"/>
                      </a:endParaRPr>
                    </a:p>
                  </a:txBody>
                  <a:tcPr marL="0" marR="0" marT="0" marB="0"/>
                </a:tc>
                <a:extLst>
                  <a:ext uri="{0D108BD9-81ED-4DB2-BD59-A6C34878D82A}">
                    <a16:rowId xmlns:a16="http://schemas.microsoft.com/office/drawing/2014/main" val="10005"/>
                  </a:ext>
                </a:extLst>
              </a:tr>
              <a:tr h="29874">
                <a:tc>
                  <a:txBody>
                    <a:bodyPr/>
                    <a:lstStyle/>
                    <a:p>
                      <a:pPr marL="20955">
                        <a:lnSpc>
                          <a:spcPts val="250"/>
                        </a:lnSpc>
                      </a:pPr>
                      <a:r>
                        <a:rPr sz="200" spc="-10" dirty="0">
                          <a:latin typeface="Arial"/>
                          <a:cs typeface="Arial"/>
                        </a:rPr>
                        <a:t>15'x20'</a:t>
                      </a:r>
                      <a:endParaRPr sz="200">
                        <a:latin typeface="Arial"/>
                        <a:cs typeface="Arial"/>
                      </a:endParaRPr>
                    </a:p>
                  </a:txBody>
                  <a:tcPr marL="0" marR="0" marT="0" marB="0"/>
                </a:tc>
                <a:tc>
                  <a:txBody>
                    <a:bodyPr/>
                    <a:lstStyle/>
                    <a:p>
                      <a:pPr marL="48895" algn="ctr">
                        <a:lnSpc>
                          <a:spcPts val="250"/>
                        </a:lnSpc>
                      </a:pPr>
                      <a:r>
                        <a:rPr sz="200" spc="-25" dirty="0">
                          <a:latin typeface="Arial"/>
                          <a:cs typeface="Arial"/>
                        </a:rPr>
                        <a:t>300</a:t>
                      </a:r>
                      <a:endParaRPr sz="200">
                        <a:latin typeface="Arial"/>
                        <a:cs typeface="Arial"/>
                      </a:endParaRPr>
                    </a:p>
                  </a:txBody>
                  <a:tcPr marL="0" marR="0" marT="0" marB="0"/>
                </a:tc>
                <a:tc>
                  <a:txBody>
                    <a:bodyPr/>
                    <a:lstStyle/>
                    <a:p>
                      <a:pPr marL="40640" algn="ctr">
                        <a:lnSpc>
                          <a:spcPts val="250"/>
                        </a:lnSpc>
                      </a:pPr>
                      <a:r>
                        <a:rPr sz="200" spc="-50" dirty="0">
                          <a:latin typeface="Arial"/>
                          <a:cs typeface="Arial"/>
                        </a:rPr>
                        <a:t>1</a:t>
                      </a:r>
                      <a:endParaRPr sz="200">
                        <a:latin typeface="Arial"/>
                        <a:cs typeface="Arial"/>
                      </a:endParaRPr>
                    </a:p>
                  </a:txBody>
                  <a:tcPr marL="0" marR="0" marT="0" marB="0"/>
                </a:tc>
                <a:tc>
                  <a:txBody>
                    <a:bodyPr/>
                    <a:lstStyle/>
                    <a:p>
                      <a:pPr marL="50800" algn="ctr">
                        <a:lnSpc>
                          <a:spcPts val="250"/>
                        </a:lnSpc>
                      </a:pPr>
                      <a:r>
                        <a:rPr sz="200" spc="-25" dirty="0">
                          <a:latin typeface="Arial"/>
                          <a:cs typeface="Arial"/>
                        </a:rPr>
                        <a:t>300</a:t>
                      </a:r>
                      <a:endParaRPr sz="200">
                        <a:latin typeface="Arial"/>
                        <a:cs typeface="Arial"/>
                      </a:endParaRPr>
                    </a:p>
                  </a:txBody>
                  <a:tcPr marL="0" marR="0" marT="0" marB="0"/>
                </a:tc>
                <a:tc>
                  <a:txBody>
                    <a:bodyPr/>
                    <a:lstStyle/>
                    <a:p>
                      <a:pPr marR="31750" algn="r">
                        <a:lnSpc>
                          <a:spcPts val="250"/>
                        </a:lnSpc>
                      </a:pPr>
                      <a:r>
                        <a:rPr sz="200" spc="-50" dirty="0">
                          <a:latin typeface="Arial"/>
                          <a:cs typeface="Arial"/>
                        </a:rPr>
                        <a:t>1</a:t>
                      </a:r>
                      <a:endParaRPr sz="200">
                        <a:latin typeface="Arial"/>
                        <a:cs typeface="Arial"/>
                      </a:endParaRPr>
                    </a:p>
                  </a:txBody>
                  <a:tcPr marL="0" marR="0" marT="0" marB="0"/>
                </a:tc>
                <a:tc>
                  <a:txBody>
                    <a:bodyPr/>
                    <a:lstStyle/>
                    <a:p>
                      <a:pPr marR="13335" algn="r">
                        <a:lnSpc>
                          <a:spcPts val="250"/>
                        </a:lnSpc>
                      </a:pPr>
                      <a:r>
                        <a:rPr sz="200" spc="-50" dirty="0">
                          <a:latin typeface="Arial"/>
                          <a:cs typeface="Arial"/>
                        </a:rPr>
                        <a:t>0</a:t>
                      </a:r>
                      <a:endParaRPr sz="200">
                        <a:latin typeface="Arial"/>
                        <a:cs typeface="Arial"/>
                      </a:endParaRPr>
                    </a:p>
                  </a:txBody>
                  <a:tcPr marL="0" marR="0" marT="0" marB="0"/>
                </a:tc>
                <a:extLst>
                  <a:ext uri="{0D108BD9-81ED-4DB2-BD59-A6C34878D82A}">
                    <a16:rowId xmlns:a16="http://schemas.microsoft.com/office/drawing/2014/main" val="10006"/>
                  </a:ext>
                </a:extLst>
              </a:tr>
              <a:tr h="29874">
                <a:tc>
                  <a:txBody>
                    <a:bodyPr/>
                    <a:lstStyle/>
                    <a:p>
                      <a:pPr marL="20955">
                        <a:lnSpc>
                          <a:spcPts val="250"/>
                        </a:lnSpc>
                      </a:pPr>
                      <a:r>
                        <a:rPr sz="200" spc="-10" dirty="0">
                          <a:latin typeface="Arial"/>
                          <a:cs typeface="Arial"/>
                        </a:rPr>
                        <a:t>10'x40'</a:t>
                      </a:r>
                      <a:endParaRPr sz="200">
                        <a:latin typeface="Arial"/>
                        <a:cs typeface="Arial"/>
                      </a:endParaRPr>
                    </a:p>
                  </a:txBody>
                  <a:tcPr marL="0" marR="0" marT="0" marB="0"/>
                </a:tc>
                <a:tc>
                  <a:txBody>
                    <a:bodyPr/>
                    <a:lstStyle/>
                    <a:p>
                      <a:pPr marL="48895" algn="ctr">
                        <a:lnSpc>
                          <a:spcPts val="250"/>
                        </a:lnSpc>
                      </a:pPr>
                      <a:r>
                        <a:rPr sz="200" spc="-25" dirty="0">
                          <a:latin typeface="Arial"/>
                          <a:cs typeface="Arial"/>
                        </a:rPr>
                        <a:t>400</a:t>
                      </a:r>
                      <a:endParaRPr sz="200">
                        <a:latin typeface="Arial"/>
                        <a:cs typeface="Arial"/>
                      </a:endParaRPr>
                    </a:p>
                  </a:txBody>
                  <a:tcPr marL="0" marR="0" marT="0" marB="0"/>
                </a:tc>
                <a:tc>
                  <a:txBody>
                    <a:bodyPr/>
                    <a:lstStyle/>
                    <a:p>
                      <a:pPr marL="40640" algn="ctr">
                        <a:lnSpc>
                          <a:spcPts val="250"/>
                        </a:lnSpc>
                      </a:pPr>
                      <a:r>
                        <a:rPr sz="200" spc="-50" dirty="0">
                          <a:latin typeface="Arial"/>
                          <a:cs typeface="Arial"/>
                        </a:rPr>
                        <a:t>2</a:t>
                      </a:r>
                      <a:endParaRPr sz="200">
                        <a:latin typeface="Arial"/>
                        <a:cs typeface="Arial"/>
                      </a:endParaRPr>
                    </a:p>
                  </a:txBody>
                  <a:tcPr marL="0" marR="0" marT="0" marB="0"/>
                </a:tc>
                <a:tc>
                  <a:txBody>
                    <a:bodyPr/>
                    <a:lstStyle/>
                    <a:p>
                      <a:pPr marL="50800" algn="ctr">
                        <a:lnSpc>
                          <a:spcPts val="250"/>
                        </a:lnSpc>
                      </a:pPr>
                      <a:r>
                        <a:rPr sz="200" spc="-25" dirty="0">
                          <a:latin typeface="Arial"/>
                          <a:cs typeface="Arial"/>
                        </a:rPr>
                        <a:t>800</a:t>
                      </a:r>
                      <a:endParaRPr sz="200">
                        <a:latin typeface="Arial"/>
                        <a:cs typeface="Arial"/>
                      </a:endParaRPr>
                    </a:p>
                  </a:txBody>
                  <a:tcPr marL="0" marR="0" marT="0" marB="0"/>
                </a:tc>
                <a:tc>
                  <a:txBody>
                    <a:bodyPr/>
                    <a:lstStyle/>
                    <a:p>
                      <a:pPr marR="31750" algn="r">
                        <a:lnSpc>
                          <a:spcPts val="250"/>
                        </a:lnSpc>
                      </a:pPr>
                      <a:r>
                        <a:rPr sz="200" spc="-50" dirty="0">
                          <a:latin typeface="Arial"/>
                          <a:cs typeface="Arial"/>
                        </a:rPr>
                        <a:t>2</a:t>
                      </a:r>
                      <a:endParaRPr sz="200">
                        <a:latin typeface="Arial"/>
                        <a:cs typeface="Arial"/>
                      </a:endParaRPr>
                    </a:p>
                  </a:txBody>
                  <a:tcPr marL="0" marR="0" marT="0" marB="0"/>
                </a:tc>
                <a:tc>
                  <a:txBody>
                    <a:bodyPr/>
                    <a:lstStyle/>
                    <a:p>
                      <a:pPr marR="13335" algn="r">
                        <a:lnSpc>
                          <a:spcPts val="250"/>
                        </a:lnSpc>
                      </a:pPr>
                      <a:r>
                        <a:rPr sz="200" spc="-50" dirty="0">
                          <a:latin typeface="Arial"/>
                          <a:cs typeface="Arial"/>
                        </a:rPr>
                        <a:t>0</a:t>
                      </a:r>
                      <a:endParaRPr sz="200">
                        <a:latin typeface="Arial"/>
                        <a:cs typeface="Arial"/>
                      </a:endParaRPr>
                    </a:p>
                  </a:txBody>
                  <a:tcPr marL="0" marR="0" marT="0" marB="0"/>
                </a:tc>
                <a:extLst>
                  <a:ext uri="{0D108BD9-81ED-4DB2-BD59-A6C34878D82A}">
                    <a16:rowId xmlns:a16="http://schemas.microsoft.com/office/drawing/2014/main" val="10007"/>
                  </a:ext>
                </a:extLst>
              </a:tr>
              <a:tr h="29874">
                <a:tc>
                  <a:txBody>
                    <a:bodyPr/>
                    <a:lstStyle/>
                    <a:p>
                      <a:pPr marL="20955">
                        <a:lnSpc>
                          <a:spcPts val="250"/>
                        </a:lnSpc>
                      </a:pPr>
                      <a:r>
                        <a:rPr sz="200" spc="-10" dirty="0">
                          <a:latin typeface="Arial"/>
                          <a:cs typeface="Arial"/>
                        </a:rPr>
                        <a:t>20'x20'</a:t>
                      </a:r>
                      <a:endParaRPr sz="200">
                        <a:latin typeface="Arial"/>
                        <a:cs typeface="Arial"/>
                      </a:endParaRPr>
                    </a:p>
                  </a:txBody>
                  <a:tcPr marL="0" marR="0" marT="0" marB="0"/>
                </a:tc>
                <a:tc>
                  <a:txBody>
                    <a:bodyPr/>
                    <a:lstStyle/>
                    <a:p>
                      <a:pPr marL="48895" algn="ctr">
                        <a:lnSpc>
                          <a:spcPts val="250"/>
                        </a:lnSpc>
                      </a:pPr>
                      <a:r>
                        <a:rPr sz="200" spc="-25" dirty="0">
                          <a:latin typeface="Arial"/>
                          <a:cs typeface="Arial"/>
                        </a:rPr>
                        <a:t>400</a:t>
                      </a:r>
                      <a:endParaRPr sz="200">
                        <a:latin typeface="Arial"/>
                        <a:cs typeface="Arial"/>
                      </a:endParaRPr>
                    </a:p>
                  </a:txBody>
                  <a:tcPr marL="0" marR="0" marT="0" marB="0"/>
                </a:tc>
                <a:tc>
                  <a:txBody>
                    <a:bodyPr/>
                    <a:lstStyle/>
                    <a:p>
                      <a:pPr marL="20320" algn="ctr">
                        <a:lnSpc>
                          <a:spcPts val="250"/>
                        </a:lnSpc>
                      </a:pPr>
                      <a:r>
                        <a:rPr sz="200" spc="-25" dirty="0">
                          <a:latin typeface="Arial"/>
                          <a:cs typeface="Arial"/>
                        </a:rPr>
                        <a:t>10</a:t>
                      </a:r>
                      <a:endParaRPr sz="200">
                        <a:latin typeface="Arial"/>
                        <a:cs typeface="Arial"/>
                      </a:endParaRPr>
                    </a:p>
                  </a:txBody>
                  <a:tcPr marL="0" marR="0" marT="0" marB="0"/>
                </a:tc>
                <a:tc>
                  <a:txBody>
                    <a:bodyPr/>
                    <a:lstStyle/>
                    <a:p>
                      <a:pPr marL="20320" algn="ctr">
                        <a:lnSpc>
                          <a:spcPts val="250"/>
                        </a:lnSpc>
                      </a:pPr>
                      <a:r>
                        <a:rPr sz="200" spc="-10" dirty="0">
                          <a:latin typeface="Arial"/>
                          <a:cs typeface="Arial"/>
                        </a:rPr>
                        <a:t>4,000</a:t>
                      </a:r>
                      <a:endParaRPr sz="200">
                        <a:latin typeface="Arial"/>
                        <a:cs typeface="Arial"/>
                      </a:endParaRPr>
                    </a:p>
                  </a:txBody>
                  <a:tcPr marL="0" marR="0" marT="0" marB="0"/>
                </a:tc>
                <a:tc>
                  <a:txBody>
                    <a:bodyPr/>
                    <a:lstStyle/>
                    <a:p>
                      <a:pPr marR="31750" algn="r">
                        <a:lnSpc>
                          <a:spcPts val="250"/>
                        </a:lnSpc>
                      </a:pPr>
                      <a:r>
                        <a:rPr sz="200" spc="-25" dirty="0">
                          <a:latin typeface="Arial"/>
                          <a:cs typeface="Arial"/>
                        </a:rPr>
                        <a:t>10</a:t>
                      </a:r>
                      <a:endParaRPr sz="200">
                        <a:latin typeface="Arial"/>
                        <a:cs typeface="Arial"/>
                      </a:endParaRPr>
                    </a:p>
                  </a:txBody>
                  <a:tcPr marL="0" marR="0" marT="0" marB="0"/>
                </a:tc>
                <a:tc>
                  <a:txBody>
                    <a:bodyPr/>
                    <a:lstStyle/>
                    <a:p>
                      <a:pPr marR="13335" algn="r">
                        <a:lnSpc>
                          <a:spcPts val="250"/>
                        </a:lnSpc>
                      </a:pPr>
                      <a:r>
                        <a:rPr sz="200" spc="-50" dirty="0">
                          <a:latin typeface="Arial"/>
                          <a:cs typeface="Arial"/>
                        </a:rPr>
                        <a:t>0</a:t>
                      </a:r>
                      <a:endParaRPr sz="200">
                        <a:latin typeface="Arial"/>
                        <a:cs typeface="Arial"/>
                      </a:endParaRPr>
                    </a:p>
                  </a:txBody>
                  <a:tcPr marL="0" marR="0" marT="0" marB="0"/>
                </a:tc>
                <a:extLst>
                  <a:ext uri="{0D108BD9-81ED-4DB2-BD59-A6C34878D82A}">
                    <a16:rowId xmlns:a16="http://schemas.microsoft.com/office/drawing/2014/main" val="10008"/>
                  </a:ext>
                </a:extLst>
              </a:tr>
              <a:tr h="29874">
                <a:tc>
                  <a:txBody>
                    <a:bodyPr/>
                    <a:lstStyle/>
                    <a:p>
                      <a:pPr marL="20955">
                        <a:lnSpc>
                          <a:spcPts val="250"/>
                        </a:lnSpc>
                      </a:pPr>
                      <a:r>
                        <a:rPr sz="200" spc="-10" dirty="0">
                          <a:latin typeface="Arial"/>
                          <a:cs typeface="Arial"/>
                        </a:rPr>
                        <a:t>10'x50'</a:t>
                      </a:r>
                      <a:endParaRPr sz="200">
                        <a:latin typeface="Arial"/>
                        <a:cs typeface="Arial"/>
                      </a:endParaRPr>
                    </a:p>
                  </a:txBody>
                  <a:tcPr marL="0" marR="0" marT="0" marB="0"/>
                </a:tc>
                <a:tc>
                  <a:txBody>
                    <a:bodyPr/>
                    <a:lstStyle/>
                    <a:p>
                      <a:pPr marL="48895" algn="ctr">
                        <a:lnSpc>
                          <a:spcPts val="250"/>
                        </a:lnSpc>
                      </a:pPr>
                      <a:r>
                        <a:rPr sz="200" spc="-25" dirty="0">
                          <a:latin typeface="Arial"/>
                          <a:cs typeface="Arial"/>
                        </a:rPr>
                        <a:t>500</a:t>
                      </a:r>
                      <a:endParaRPr sz="200">
                        <a:latin typeface="Arial"/>
                        <a:cs typeface="Arial"/>
                      </a:endParaRPr>
                    </a:p>
                  </a:txBody>
                  <a:tcPr marL="0" marR="0" marT="0" marB="0"/>
                </a:tc>
                <a:tc>
                  <a:txBody>
                    <a:bodyPr/>
                    <a:lstStyle/>
                    <a:p>
                      <a:pPr marL="40640" algn="ctr">
                        <a:lnSpc>
                          <a:spcPts val="250"/>
                        </a:lnSpc>
                      </a:pPr>
                      <a:r>
                        <a:rPr sz="200" spc="-50" dirty="0">
                          <a:latin typeface="Arial"/>
                          <a:cs typeface="Arial"/>
                        </a:rPr>
                        <a:t>1</a:t>
                      </a:r>
                      <a:endParaRPr sz="200">
                        <a:latin typeface="Arial"/>
                        <a:cs typeface="Arial"/>
                      </a:endParaRPr>
                    </a:p>
                  </a:txBody>
                  <a:tcPr marL="0" marR="0" marT="0" marB="0"/>
                </a:tc>
                <a:tc>
                  <a:txBody>
                    <a:bodyPr/>
                    <a:lstStyle/>
                    <a:p>
                      <a:pPr marL="50800" algn="ctr">
                        <a:lnSpc>
                          <a:spcPts val="250"/>
                        </a:lnSpc>
                      </a:pPr>
                      <a:r>
                        <a:rPr sz="200" spc="-25" dirty="0">
                          <a:latin typeface="Arial"/>
                          <a:cs typeface="Arial"/>
                        </a:rPr>
                        <a:t>500</a:t>
                      </a:r>
                      <a:endParaRPr sz="200">
                        <a:latin typeface="Arial"/>
                        <a:cs typeface="Arial"/>
                      </a:endParaRPr>
                    </a:p>
                  </a:txBody>
                  <a:tcPr marL="0" marR="0" marT="0" marB="0"/>
                </a:tc>
                <a:tc>
                  <a:txBody>
                    <a:bodyPr/>
                    <a:lstStyle/>
                    <a:p>
                      <a:pPr marR="31750" algn="r">
                        <a:lnSpc>
                          <a:spcPts val="250"/>
                        </a:lnSpc>
                      </a:pPr>
                      <a:r>
                        <a:rPr sz="200" spc="-50" dirty="0">
                          <a:latin typeface="Arial"/>
                          <a:cs typeface="Arial"/>
                        </a:rPr>
                        <a:t>1</a:t>
                      </a:r>
                      <a:endParaRPr sz="200">
                        <a:latin typeface="Arial"/>
                        <a:cs typeface="Arial"/>
                      </a:endParaRPr>
                    </a:p>
                  </a:txBody>
                  <a:tcPr marL="0" marR="0" marT="0" marB="0"/>
                </a:tc>
                <a:tc>
                  <a:txBody>
                    <a:bodyPr/>
                    <a:lstStyle/>
                    <a:p>
                      <a:pPr marR="13335" algn="r">
                        <a:lnSpc>
                          <a:spcPts val="250"/>
                        </a:lnSpc>
                      </a:pPr>
                      <a:r>
                        <a:rPr sz="200" spc="-50" dirty="0">
                          <a:latin typeface="Arial"/>
                          <a:cs typeface="Arial"/>
                        </a:rPr>
                        <a:t>0</a:t>
                      </a:r>
                      <a:endParaRPr sz="200">
                        <a:latin typeface="Arial"/>
                        <a:cs typeface="Arial"/>
                      </a:endParaRPr>
                    </a:p>
                  </a:txBody>
                  <a:tcPr marL="0" marR="0" marT="0" marB="0"/>
                </a:tc>
                <a:extLst>
                  <a:ext uri="{0D108BD9-81ED-4DB2-BD59-A6C34878D82A}">
                    <a16:rowId xmlns:a16="http://schemas.microsoft.com/office/drawing/2014/main" val="10009"/>
                  </a:ext>
                </a:extLst>
              </a:tr>
              <a:tr h="29874">
                <a:tc>
                  <a:txBody>
                    <a:bodyPr/>
                    <a:lstStyle/>
                    <a:p>
                      <a:pPr marL="20955">
                        <a:lnSpc>
                          <a:spcPts val="245"/>
                        </a:lnSpc>
                      </a:pPr>
                      <a:r>
                        <a:rPr sz="200" spc="-10" dirty="0">
                          <a:latin typeface="Arial"/>
                          <a:cs typeface="Arial"/>
                        </a:rPr>
                        <a:t>20'x30'</a:t>
                      </a:r>
                      <a:endParaRPr sz="200">
                        <a:latin typeface="Arial"/>
                        <a:cs typeface="Arial"/>
                      </a:endParaRPr>
                    </a:p>
                  </a:txBody>
                  <a:tcPr marL="0" marR="0" marT="0" marB="0"/>
                </a:tc>
                <a:tc>
                  <a:txBody>
                    <a:bodyPr/>
                    <a:lstStyle/>
                    <a:p>
                      <a:pPr marL="48895" algn="ctr">
                        <a:lnSpc>
                          <a:spcPts val="245"/>
                        </a:lnSpc>
                      </a:pPr>
                      <a:r>
                        <a:rPr sz="200" spc="-25" dirty="0">
                          <a:latin typeface="Arial"/>
                          <a:cs typeface="Arial"/>
                        </a:rPr>
                        <a:t>600</a:t>
                      </a:r>
                      <a:endParaRPr sz="200">
                        <a:latin typeface="Arial"/>
                        <a:cs typeface="Arial"/>
                      </a:endParaRPr>
                    </a:p>
                  </a:txBody>
                  <a:tcPr marL="0" marR="0" marT="0" marB="0"/>
                </a:tc>
                <a:tc>
                  <a:txBody>
                    <a:bodyPr/>
                    <a:lstStyle/>
                    <a:p>
                      <a:pPr marL="40640" algn="ctr">
                        <a:lnSpc>
                          <a:spcPts val="245"/>
                        </a:lnSpc>
                      </a:pPr>
                      <a:r>
                        <a:rPr sz="200" spc="-50" dirty="0">
                          <a:latin typeface="Arial"/>
                          <a:cs typeface="Arial"/>
                        </a:rPr>
                        <a:t>1</a:t>
                      </a:r>
                      <a:endParaRPr sz="200">
                        <a:latin typeface="Arial"/>
                        <a:cs typeface="Arial"/>
                      </a:endParaRPr>
                    </a:p>
                  </a:txBody>
                  <a:tcPr marL="0" marR="0" marT="0" marB="0"/>
                </a:tc>
                <a:tc>
                  <a:txBody>
                    <a:bodyPr/>
                    <a:lstStyle/>
                    <a:p>
                      <a:pPr marL="50800" algn="ctr">
                        <a:lnSpc>
                          <a:spcPts val="245"/>
                        </a:lnSpc>
                      </a:pPr>
                      <a:r>
                        <a:rPr sz="200" spc="-25" dirty="0">
                          <a:latin typeface="Arial"/>
                          <a:cs typeface="Arial"/>
                        </a:rPr>
                        <a:t>600</a:t>
                      </a:r>
                      <a:endParaRPr sz="200">
                        <a:latin typeface="Arial"/>
                        <a:cs typeface="Arial"/>
                      </a:endParaRPr>
                    </a:p>
                  </a:txBody>
                  <a:tcPr marL="0" marR="0" marT="0" marB="0"/>
                </a:tc>
                <a:tc>
                  <a:txBody>
                    <a:bodyPr/>
                    <a:lstStyle/>
                    <a:p>
                      <a:pPr marR="31750" algn="r">
                        <a:lnSpc>
                          <a:spcPts val="245"/>
                        </a:lnSpc>
                      </a:pPr>
                      <a:r>
                        <a:rPr sz="200" spc="-50" dirty="0">
                          <a:latin typeface="Arial"/>
                          <a:cs typeface="Arial"/>
                        </a:rPr>
                        <a:t>1</a:t>
                      </a:r>
                      <a:endParaRPr sz="200">
                        <a:latin typeface="Arial"/>
                        <a:cs typeface="Arial"/>
                      </a:endParaRPr>
                    </a:p>
                  </a:txBody>
                  <a:tcPr marL="0" marR="0" marT="0" marB="0"/>
                </a:tc>
                <a:tc>
                  <a:txBody>
                    <a:bodyPr/>
                    <a:lstStyle/>
                    <a:p>
                      <a:pPr marR="13335" algn="r">
                        <a:lnSpc>
                          <a:spcPts val="245"/>
                        </a:lnSpc>
                      </a:pPr>
                      <a:r>
                        <a:rPr sz="200" spc="-50" dirty="0">
                          <a:latin typeface="Arial"/>
                          <a:cs typeface="Arial"/>
                        </a:rPr>
                        <a:t>0</a:t>
                      </a:r>
                      <a:endParaRPr sz="200">
                        <a:latin typeface="Arial"/>
                        <a:cs typeface="Arial"/>
                      </a:endParaRPr>
                    </a:p>
                  </a:txBody>
                  <a:tcPr marL="0" marR="0" marT="0" marB="0"/>
                </a:tc>
                <a:extLst>
                  <a:ext uri="{0D108BD9-81ED-4DB2-BD59-A6C34878D82A}">
                    <a16:rowId xmlns:a16="http://schemas.microsoft.com/office/drawing/2014/main" val="10010"/>
                  </a:ext>
                </a:extLst>
              </a:tr>
              <a:tr h="45027">
                <a:tc>
                  <a:txBody>
                    <a:bodyPr/>
                    <a:lstStyle/>
                    <a:p>
                      <a:pPr marL="20955">
                        <a:lnSpc>
                          <a:spcPts val="335"/>
                        </a:lnSpc>
                      </a:pPr>
                      <a:r>
                        <a:rPr sz="200" spc="-10" dirty="0">
                          <a:latin typeface="Arial"/>
                          <a:cs typeface="Arial"/>
                        </a:rPr>
                        <a:t>20'x40'</a:t>
                      </a:r>
                      <a:endParaRPr sz="200">
                        <a:latin typeface="Arial"/>
                        <a:cs typeface="Arial"/>
                      </a:endParaRPr>
                    </a:p>
                  </a:txBody>
                  <a:tcPr marL="0" marR="0" marT="0" marB="0"/>
                </a:tc>
                <a:tc>
                  <a:txBody>
                    <a:bodyPr/>
                    <a:lstStyle/>
                    <a:p>
                      <a:pPr marL="48895" algn="ctr">
                        <a:lnSpc>
                          <a:spcPts val="335"/>
                        </a:lnSpc>
                      </a:pPr>
                      <a:r>
                        <a:rPr sz="200" spc="-25" dirty="0">
                          <a:latin typeface="Arial"/>
                          <a:cs typeface="Arial"/>
                        </a:rPr>
                        <a:t>800</a:t>
                      </a:r>
                      <a:endParaRPr sz="200">
                        <a:latin typeface="Arial"/>
                        <a:cs typeface="Arial"/>
                      </a:endParaRPr>
                    </a:p>
                  </a:txBody>
                  <a:tcPr marL="0" marR="0" marT="0" marB="0"/>
                </a:tc>
                <a:tc>
                  <a:txBody>
                    <a:bodyPr/>
                    <a:lstStyle/>
                    <a:p>
                      <a:pPr marL="40640" algn="ctr">
                        <a:lnSpc>
                          <a:spcPts val="335"/>
                        </a:lnSpc>
                      </a:pPr>
                      <a:r>
                        <a:rPr sz="200" spc="-50" dirty="0">
                          <a:latin typeface="Arial"/>
                          <a:cs typeface="Arial"/>
                        </a:rPr>
                        <a:t>1</a:t>
                      </a:r>
                      <a:endParaRPr sz="200">
                        <a:latin typeface="Arial"/>
                        <a:cs typeface="Arial"/>
                      </a:endParaRPr>
                    </a:p>
                  </a:txBody>
                  <a:tcPr marL="0" marR="0" marT="0" marB="0"/>
                </a:tc>
                <a:tc>
                  <a:txBody>
                    <a:bodyPr/>
                    <a:lstStyle/>
                    <a:p>
                      <a:pPr marL="50800" algn="ctr">
                        <a:lnSpc>
                          <a:spcPts val="335"/>
                        </a:lnSpc>
                      </a:pPr>
                      <a:r>
                        <a:rPr sz="200" spc="-25" dirty="0">
                          <a:latin typeface="Arial"/>
                          <a:cs typeface="Arial"/>
                        </a:rPr>
                        <a:t>800</a:t>
                      </a:r>
                      <a:endParaRPr sz="200">
                        <a:latin typeface="Arial"/>
                        <a:cs typeface="Arial"/>
                      </a:endParaRPr>
                    </a:p>
                  </a:txBody>
                  <a:tcPr marL="0" marR="0" marT="0" marB="0"/>
                </a:tc>
                <a:tc>
                  <a:txBody>
                    <a:bodyPr/>
                    <a:lstStyle/>
                    <a:p>
                      <a:pPr marR="31750" algn="r">
                        <a:lnSpc>
                          <a:spcPts val="335"/>
                        </a:lnSpc>
                      </a:pPr>
                      <a:r>
                        <a:rPr sz="200" spc="-50" dirty="0">
                          <a:latin typeface="Arial"/>
                          <a:cs typeface="Arial"/>
                        </a:rPr>
                        <a:t>0</a:t>
                      </a:r>
                      <a:endParaRPr sz="200">
                        <a:latin typeface="Arial"/>
                        <a:cs typeface="Arial"/>
                      </a:endParaRPr>
                    </a:p>
                  </a:txBody>
                  <a:tcPr marL="0" marR="0" marT="0" marB="0"/>
                </a:tc>
                <a:tc>
                  <a:txBody>
                    <a:bodyPr/>
                    <a:lstStyle/>
                    <a:p>
                      <a:pPr marR="13335" algn="r">
                        <a:lnSpc>
                          <a:spcPts val="335"/>
                        </a:lnSpc>
                      </a:pPr>
                      <a:r>
                        <a:rPr sz="200" spc="-50" dirty="0">
                          <a:latin typeface="Arial"/>
                          <a:cs typeface="Arial"/>
                        </a:rPr>
                        <a:t>1</a:t>
                      </a:r>
                      <a:endParaRPr sz="200">
                        <a:latin typeface="Arial"/>
                        <a:cs typeface="Arial"/>
                      </a:endParaRPr>
                    </a:p>
                  </a:txBody>
                  <a:tcPr marL="0" marR="0" marT="0" marB="0"/>
                </a:tc>
                <a:extLst>
                  <a:ext uri="{0D108BD9-81ED-4DB2-BD59-A6C34878D82A}">
                    <a16:rowId xmlns:a16="http://schemas.microsoft.com/office/drawing/2014/main" val="10011"/>
                  </a:ext>
                </a:extLst>
              </a:tr>
              <a:tr h="58449">
                <a:tc>
                  <a:txBody>
                    <a:bodyPr/>
                    <a:lstStyle/>
                    <a:p>
                      <a:pPr>
                        <a:lnSpc>
                          <a:spcPct val="100000"/>
                        </a:lnSpc>
                      </a:pPr>
                      <a:endParaRPr sz="300">
                        <a:latin typeface="Times New Roman"/>
                        <a:cs typeface="Times New Roman"/>
                      </a:endParaRPr>
                    </a:p>
                  </a:txBody>
                  <a:tcPr marL="0" marR="0" marT="0" marB="0"/>
                </a:tc>
                <a:tc>
                  <a:txBody>
                    <a:bodyPr/>
                    <a:lstStyle/>
                    <a:p>
                      <a:pPr algn="ctr">
                        <a:lnSpc>
                          <a:spcPct val="100000"/>
                        </a:lnSpc>
                        <a:spcBef>
                          <a:spcPts val="150"/>
                        </a:spcBef>
                      </a:pPr>
                      <a:r>
                        <a:rPr sz="200" spc="-10" dirty="0">
                          <a:latin typeface="Arial"/>
                          <a:cs typeface="Arial"/>
                        </a:rPr>
                        <a:t>Totals:</a:t>
                      </a:r>
                      <a:endParaRPr sz="200">
                        <a:latin typeface="Arial"/>
                        <a:cs typeface="Arial"/>
                      </a:endParaRPr>
                    </a:p>
                  </a:txBody>
                  <a:tcPr marL="0" marR="0" marT="12989" marB="0"/>
                </a:tc>
                <a:tc>
                  <a:txBody>
                    <a:bodyPr/>
                    <a:lstStyle/>
                    <a:p>
                      <a:pPr algn="ctr">
                        <a:lnSpc>
                          <a:spcPct val="100000"/>
                        </a:lnSpc>
                        <a:spcBef>
                          <a:spcPts val="150"/>
                        </a:spcBef>
                      </a:pPr>
                      <a:r>
                        <a:rPr sz="200" spc="-25" dirty="0">
                          <a:latin typeface="Arial"/>
                          <a:cs typeface="Arial"/>
                        </a:rPr>
                        <a:t>168</a:t>
                      </a:r>
                      <a:endParaRPr sz="200">
                        <a:latin typeface="Arial"/>
                        <a:cs typeface="Arial"/>
                      </a:endParaRPr>
                    </a:p>
                  </a:txBody>
                  <a:tcPr marL="0" marR="0" marT="12989" marB="0"/>
                </a:tc>
                <a:tc>
                  <a:txBody>
                    <a:bodyPr/>
                    <a:lstStyle/>
                    <a:p>
                      <a:pPr algn="ctr">
                        <a:lnSpc>
                          <a:spcPct val="100000"/>
                        </a:lnSpc>
                        <a:spcBef>
                          <a:spcPts val="150"/>
                        </a:spcBef>
                      </a:pPr>
                      <a:r>
                        <a:rPr sz="200" spc="-10" dirty="0">
                          <a:latin typeface="Arial"/>
                          <a:cs typeface="Arial"/>
                        </a:rPr>
                        <a:t>25,800</a:t>
                      </a:r>
                      <a:endParaRPr sz="200">
                        <a:latin typeface="Arial"/>
                        <a:cs typeface="Arial"/>
                      </a:endParaRPr>
                    </a:p>
                  </a:txBody>
                  <a:tcPr marL="0" marR="0" marT="12989" marB="0"/>
                </a:tc>
                <a:tc>
                  <a:txBody>
                    <a:bodyPr/>
                    <a:lstStyle/>
                    <a:p>
                      <a:pPr marR="31750" algn="r">
                        <a:lnSpc>
                          <a:spcPct val="100000"/>
                        </a:lnSpc>
                        <a:spcBef>
                          <a:spcPts val="150"/>
                        </a:spcBef>
                      </a:pPr>
                      <a:r>
                        <a:rPr sz="200" spc="-25" dirty="0">
                          <a:latin typeface="Arial"/>
                          <a:cs typeface="Arial"/>
                        </a:rPr>
                        <a:t>153</a:t>
                      </a:r>
                      <a:endParaRPr sz="200">
                        <a:latin typeface="Arial"/>
                        <a:cs typeface="Arial"/>
                      </a:endParaRPr>
                    </a:p>
                  </a:txBody>
                  <a:tcPr marL="0" marR="0" marT="12989" marB="0"/>
                </a:tc>
                <a:tc>
                  <a:txBody>
                    <a:bodyPr/>
                    <a:lstStyle/>
                    <a:p>
                      <a:pPr marR="13335" algn="r">
                        <a:lnSpc>
                          <a:spcPct val="100000"/>
                        </a:lnSpc>
                        <a:spcBef>
                          <a:spcPts val="150"/>
                        </a:spcBef>
                      </a:pPr>
                      <a:r>
                        <a:rPr sz="200" spc="-25" dirty="0">
                          <a:latin typeface="Arial"/>
                          <a:cs typeface="Arial"/>
                        </a:rPr>
                        <a:t>15</a:t>
                      </a:r>
                      <a:endParaRPr sz="200">
                        <a:latin typeface="Arial"/>
                        <a:cs typeface="Arial"/>
                      </a:endParaRPr>
                    </a:p>
                  </a:txBody>
                  <a:tcPr marL="0" marR="0" marT="12989" marB="0"/>
                </a:tc>
                <a:extLst>
                  <a:ext uri="{0D108BD9-81ED-4DB2-BD59-A6C34878D82A}">
                    <a16:rowId xmlns:a16="http://schemas.microsoft.com/office/drawing/2014/main" val="10012"/>
                  </a:ext>
                </a:extLst>
              </a:tr>
            </a:tbl>
          </a:graphicData>
        </a:graphic>
      </p:graphicFrame>
      <p:sp>
        <p:nvSpPr>
          <p:cNvPr id="5393" name="object 5393"/>
          <p:cNvSpPr txBox="1"/>
          <p:nvPr/>
        </p:nvSpPr>
        <p:spPr>
          <a:xfrm>
            <a:off x="2466152" y="205914"/>
            <a:ext cx="6142759" cy="716443"/>
          </a:xfrm>
          <a:prstGeom prst="rect">
            <a:avLst/>
          </a:prstGeom>
        </p:spPr>
        <p:txBody>
          <a:bodyPr vert="horz" wrap="square" lIns="0" tIns="53686" rIns="0" bIns="0" rtlCol="0">
            <a:spAutoFit/>
          </a:bodyPr>
          <a:lstStyle/>
          <a:p>
            <a:pPr marL="6494" algn="ctr">
              <a:spcBef>
                <a:spcPts val="423"/>
              </a:spcBef>
            </a:pPr>
            <a:r>
              <a:rPr sz="1705" b="1" dirty="0">
                <a:latin typeface="Arial"/>
                <a:cs typeface="Arial"/>
              </a:rPr>
              <a:t>GULF COAST CONFERENCE </a:t>
            </a:r>
            <a:r>
              <a:rPr sz="1705" b="1" spc="-14" dirty="0">
                <a:latin typeface="Arial"/>
                <a:cs typeface="Arial"/>
              </a:rPr>
              <a:t>2027</a:t>
            </a:r>
            <a:endParaRPr sz="1705">
              <a:latin typeface="Arial"/>
              <a:cs typeface="Arial"/>
            </a:endParaRPr>
          </a:p>
          <a:p>
            <a:pPr marL="433" algn="ctr">
              <a:spcBef>
                <a:spcPts val="228"/>
              </a:spcBef>
            </a:pPr>
            <a:r>
              <a:rPr sz="1091" dirty="0">
                <a:latin typeface="Arial"/>
                <a:cs typeface="Arial"/>
              </a:rPr>
              <a:t>10/12/27</a:t>
            </a:r>
            <a:r>
              <a:rPr sz="1091" spc="-10" dirty="0">
                <a:latin typeface="Arial"/>
                <a:cs typeface="Arial"/>
              </a:rPr>
              <a:t> </a:t>
            </a:r>
            <a:r>
              <a:rPr sz="1091" dirty="0">
                <a:latin typeface="Arial"/>
                <a:cs typeface="Arial"/>
              </a:rPr>
              <a:t>-</a:t>
            </a:r>
            <a:r>
              <a:rPr sz="1091" spc="-10" dirty="0">
                <a:latin typeface="Arial"/>
                <a:cs typeface="Arial"/>
              </a:rPr>
              <a:t> </a:t>
            </a:r>
            <a:r>
              <a:rPr sz="1091" spc="-7" dirty="0">
                <a:latin typeface="Arial"/>
                <a:cs typeface="Arial"/>
              </a:rPr>
              <a:t>10/13/27</a:t>
            </a:r>
            <a:endParaRPr sz="1091">
              <a:latin typeface="Arial"/>
              <a:cs typeface="Arial"/>
            </a:endParaRPr>
          </a:p>
          <a:p>
            <a:pPr algn="ctr">
              <a:spcBef>
                <a:spcPts val="293"/>
              </a:spcBef>
            </a:pPr>
            <a:r>
              <a:rPr sz="1091" dirty="0">
                <a:latin typeface="Arial"/>
                <a:cs typeface="Arial"/>
              </a:rPr>
              <a:t>MOODY</a:t>
            </a:r>
            <a:r>
              <a:rPr sz="1091" spc="-3" dirty="0">
                <a:latin typeface="Arial"/>
                <a:cs typeface="Arial"/>
              </a:rPr>
              <a:t> </a:t>
            </a:r>
            <a:r>
              <a:rPr sz="1091" dirty="0">
                <a:latin typeface="Arial"/>
                <a:cs typeface="Arial"/>
              </a:rPr>
              <a:t>GARDENS</a:t>
            </a:r>
            <a:r>
              <a:rPr sz="1091" spc="-3" dirty="0">
                <a:latin typeface="Arial"/>
                <a:cs typeface="Arial"/>
              </a:rPr>
              <a:t> </a:t>
            </a:r>
            <a:r>
              <a:rPr sz="1091" dirty="0">
                <a:latin typeface="Arial"/>
                <a:cs typeface="Arial"/>
              </a:rPr>
              <a:t>HOTEL</a:t>
            </a:r>
            <a:r>
              <a:rPr sz="1091" spc="-3" dirty="0">
                <a:latin typeface="Arial"/>
                <a:cs typeface="Arial"/>
              </a:rPr>
              <a:t> </a:t>
            </a:r>
            <a:r>
              <a:rPr sz="1091" dirty="0">
                <a:latin typeface="Arial"/>
                <a:cs typeface="Arial"/>
              </a:rPr>
              <a:t>&amp;</a:t>
            </a:r>
            <a:r>
              <a:rPr sz="1091" spc="-3" dirty="0">
                <a:latin typeface="Arial"/>
                <a:cs typeface="Arial"/>
              </a:rPr>
              <a:t> </a:t>
            </a:r>
            <a:r>
              <a:rPr sz="1091" dirty="0">
                <a:latin typeface="Arial"/>
                <a:cs typeface="Arial"/>
              </a:rPr>
              <a:t>CONVENTION</a:t>
            </a:r>
            <a:r>
              <a:rPr sz="1091" spc="-3" dirty="0">
                <a:latin typeface="Arial"/>
                <a:cs typeface="Arial"/>
              </a:rPr>
              <a:t> </a:t>
            </a:r>
            <a:r>
              <a:rPr sz="1091" dirty="0">
                <a:latin typeface="Arial"/>
                <a:cs typeface="Arial"/>
              </a:rPr>
              <a:t>CENTER -</a:t>
            </a:r>
            <a:r>
              <a:rPr sz="1091" spc="-3" dirty="0">
                <a:latin typeface="Arial"/>
                <a:cs typeface="Arial"/>
              </a:rPr>
              <a:t> </a:t>
            </a:r>
            <a:r>
              <a:rPr sz="1091" dirty="0">
                <a:latin typeface="Arial"/>
                <a:cs typeface="Arial"/>
              </a:rPr>
              <a:t>EXHIBIT</a:t>
            </a:r>
            <a:r>
              <a:rPr sz="1091" spc="-3" dirty="0">
                <a:latin typeface="Arial"/>
                <a:cs typeface="Arial"/>
              </a:rPr>
              <a:t> </a:t>
            </a:r>
            <a:r>
              <a:rPr sz="1091" dirty="0">
                <a:latin typeface="Arial"/>
                <a:cs typeface="Arial"/>
              </a:rPr>
              <a:t>HALLS</a:t>
            </a:r>
            <a:r>
              <a:rPr sz="1091" spc="-3" dirty="0">
                <a:latin typeface="Arial"/>
                <a:cs typeface="Arial"/>
              </a:rPr>
              <a:t> </a:t>
            </a:r>
            <a:r>
              <a:rPr sz="1091" spc="-7" dirty="0">
                <a:latin typeface="Arial"/>
                <a:cs typeface="Arial"/>
              </a:rPr>
              <a:t>A-</a:t>
            </a:r>
            <a:r>
              <a:rPr sz="1091" dirty="0">
                <a:latin typeface="Arial"/>
                <a:cs typeface="Arial"/>
              </a:rPr>
              <a:t>C</a:t>
            </a:r>
            <a:r>
              <a:rPr sz="1091" spc="-3" dirty="0">
                <a:latin typeface="Arial"/>
                <a:cs typeface="Arial"/>
              </a:rPr>
              <a:t> </a:t>
            </a:r>
            <a:r>
              <a:rPr sz="1091" dirty="0">
                <a:latin typeface="Arial"/>
                <a:cs typeface="Arial"/>
              </a:rPr>
              <a:t>-</a:t>
            </a:r>
            <a:r>
              <a:rPr sz="1091" spc="-3" dirty="0">
                <a:latin typeface="Arial"/>
                <a:cs typeface="Arial"/>
              </a:rPr>
              <a:t> </a:t>
            </a:r>
            <a:r>
              <a:rPr sz="1091" dirty="0">
                <a:latin typeface="Arial"/>
                <a:cs typeface="Arial"/>
              </a:rPr>
              <a:t>GALVESTON,</a:t>
            </a:r>
            <a:r>
              <a:rPr sz="1091" spc="-3" dirty="0">
                <a:latin typeface="Arial"/>
                <a:cs typeface="Arial"/>
              </a:rPr>
              <a:t> </a:t>
            </a:r>
            <a:r>
              <a:rPr sz="1091" spc="-17" dirty="0">
                <a:latin typeface="Arial"/>
                <a:cs typeface="Arial"/>
              </a:rPr>
              <a:t>TX</a:t>
            </a:r>
            <a:endParaRPr sz="1091">
              <a:latin typeface="Arial"/>
              <a:cs typeface="Arial"/>
            </a:endParaRPr>
          </a:p>
        </p:txBody>
      </p:sp>
      <p:grpSp>
        <p:nvGrpSpPr>
          <p:cNvPr id="5394" name="object 5394"/>
          <p:cNvGrpSpPr/>
          <p:nvPr/>
        </p:nvGrpSpPr>
        <p:grpSpPr>
          <a:xfrm>
            <a:off x="10323801" y="175606"/>
            <a:ext cx="896216" cy="6546273"/>
            <a:chOff x="13973175" y="257555"/>
            <a:chExt cx="1314450" cy="9601200"/>
          </a:xfrm>
        </p:grpSpPr>
        <p:sp>
          <p:nvSpPr>
            <p:cNvPr id="5395" name="object 5395"/>
            <p:cNvSpPr/>
            <p:nvPr/>
          </p:nvSpPr>
          <p:spPr>
            <a:xfrm>
              <a:off x="13973175" y="257555"/>
              <a:ext cx="13335" cy="9601200"/>
            </a:xfrm>
            <a:custGeom>
              <a:avLst/>
              <a:gdLst/>
              <a:ahLst/>
              <a:cxnLst/>
              <a:rect l="l" t="t" r="r" b="b"/>
              <a:pathLst>
                <a:path w="13334" h="9601200">
                  <a:moveTo>
                    <a:pt x="0" y="0"/>
                  </a:moveTo>
                  <a:lnTo>
                    <a:pt x="0" y="9601200"/>
                  </a:lnTo>
                  <a:lnTo>
                    <a:pt x="13335" y="9601200"/>
                  </a:lnTo>
                  <a:lnTo>
                    <a:pt x="0" y="0"/>
                  </a:lnTo>
                  <a:close/>
                </a:path>
                <a:path w="13334" h="9601200">
                  <a:moveTo>
                    <a:pt x="13335" y="0"/>
                  </a:moveTo>
                  <a:lnTo>
                    <a:pt x="0" y="0"/>
                  </a:lnTo>
                  <a:lnTo>
                    <a:pt x="13335" y="9601200"/>
                  </a:lnTo>
                  <a:lnTo>
                    <a:pt x="13335" y="0"/>
                  </a:lnTo>
                  <a:close/>
                </a:path>
              </a:pathLst>
            </a:custGeom>
            <a:solidFill>
              <a:srgbClr val="000000"/>
            </a:solidFill>
          </p:spPr>
          <p:txBody>
            <a:bodyPr wrap="square" lIns="0" tIns="0" rIns="0" bIns="0" rtlCol="0"/>
            <a:lstStyle/>
            <a:p>
              <a:endParaRPr sz="1227"/>
            </a:p>
          </p:txBody>
        </p:sp>
        <p:sp>
          <p:nvSpPr>
            <p:cNvPr id="5396" name="object 5396"/>
            <p:cNvSpPr/>
            <p:nvPr/>
          </p:nvSpPr>
          <p:spPr>
            <a:xfrm>
              <a:off x="13973175" y="257556"/>
              <a:ext cx="13335" cy="9601200"/>
            </a:xfrm>
            <a:custGeom>
              <a:avLst/>
              <a:gdLst/>
              <a:ahLst/>
              <a:cxnLst/>
              <a:rect l="l" t="t" r="r" b="b"/>
              <a:pathLst>
                <a:path w="13334" h="9601200">
                  <a:moveTo>
                    <a:pt x="0" y="9601199"/>
                  </a:moveTo>
                  <a:lnTo>
                    <a:pt x="13334" y="9601199"/>
                  </a:lnTo>
                  <a:lnTo>
                    <a:pt x="0" y="0"/>
                  </a:lnTo>
                  <a:lnTo>
                    <a:pt x="0" y="9601199"/>
                  </a:lnTo>
                  <a:close/>
                </a:path>
                <a:path w="13334" h="9601200">
                  <a:moveTo>
                    <a:pt x="13334" y="9601199"/>
                  </a:moveTo>
                  <a:lnTo>
                    <a:pt x="0" y="0"/>
                  </a:lnTo>
                  <a:lnTo>
                    <a:pt x="13334" y="0"/>
                  </a:lnTo>
                  <a:lnTo>
                    <a:pt x="13334" y="9601199"/>
                  </a:lnTo>
                  <a:close/>
                </a:path>
              </a:pathLst>
            </a:custGeom>
            <a:ln w="3175">
              <a:solidFill>
                <a:srgbClr val="000000"/>
              </a:solidFill>
            </a:ln>
          </p:spPr>
          <p:txBody>
            <a:bodyPr wrap="square" lIns="0" tIns="0" rIns="0" bIns="0" rtlCol="0"/>
            <a:lstStyle/>
            <a:p>
              <a:endParaRPr sz="1227"/>
            </a:p>
          </p:txBody>
        </p:sp>
        <p:sp>
          <p:nvSpPr>
            <p:cNvPr id="5397" name="object 5397"/>
            <p:cNvSpPr/>
            <p:nvPr/>
          </p:nvSpPr>
          <p:spPr>
            <a:xfrm>
              <a:off x="14019276" y="1854708"/>
              <a:ext cx="1268095" cy="13335"/>
            </a:xfrm>
            <a:custGeom>
              <a:avLst/>
              <a:gdLst/>
              <a:ahLst/>
              <a:cxnLst/>
              <a:rect l="l" t="t" r="r" b="b"/>
              <a:pathLst>
                <a:path w="1268094" h="13335">
                  <a:moveTo>
                    <a:pt x="1267968" y="0"/>
                  </a:moveTo>
                  <a:lnTo>
                    <a:pt x="0" y="0"/>
                  </a:lnTo>
                  <a:lnTo>
                    <a:pt x="0" y="12954"/>
                  </a:lnTo>
                  <a:lnTo>
                    <a:pt x="1267968" y="0"/>
                  </a:lnTo>
                  <a:close/>
                </a:path>
                <a:path w="1268094" h="13335">
                  <a:moveTo>
                    <a:pt x="1267968" y="0"/>
                  </a:moveTo>
                  <a:lnTo>
                    <a:pt x="0" y="12954"/>
                  </a:lnTo>
                  <a:lnTo>
                    <a:pt x="1267968" y="12954"/>
                  </a:lnTo>
                  <a:lnTo>
                    <a:pt x="1267968" y="0"/>
                  </a:lnTo>
                  <a:close/>
                </a:path>
              </a:pathLst>
            </a:custGeom>
            <a:solidFill>
              <a:srgbClr val="000000"/>
            </a:solidFill>
          </p:spPr>
          <p:txBody>
            <a:bodyPr wrap="square" lIns="0" tIns="0" rIns="0" bIns="0" rtlCol="0"/>
            <a:lstStyle/>
            <a:p>
              <a:endParaRPr sz="1227"/>
            </a:p>
          </p:txBody>
        </p:sp>
        <p:sp>
          <p:nvSpPr>
            <p:cNvPr id="5398" name="object 5398"/>
            <p:cNvSpPr/>
            <p:nvPr/>
          </p:nvSpPr>
          <p:spPr>
            <a:xfrm>
              <a:off x="14019276" y="1854708"/>
              <a:ext cx="1268095" cy="13335"/>
            </a:xfrm>
            <a:custGeom>
              <a:avLst/>
              <a:gdLst/>
              <a:ahLst/>
              <a:cxnLst/>
              <a:rect l="l" t="t" r="r" b="b"/>
              <a:pathLst>
                <a:path w="1268094" h="13335">
                  <a:moveTo>
                    <a:pt x="0" y="0"/>
                  </a:moveTo>
                  <a:lnTo>
                    <a:pt x="0" y="12953"/>
                  </a:lnTo>
                  <a:lnTo>
                    <a:pt x="1267967" y="0"/>
                  </a:lnTo>
                  <a:lnTo>
                    <a:pt x="0" y="0"/>
                  </a:lnTo>
                  <a:close/>
                </a:path>
                <a:path w="1268094" h="13335">
                  <a:moveTo>
                    <a:pt x="0" y="12953"/>
                  </a:moveTo>
                  <a:lnTo>
                    <a:pt x="1267967" y="0"/>
                  </a:lnTo>
                  <a:lnTo>
                    <a:pt x="1267967" y="12953"/>
                  </a:lnTo>
                  <a:lnTo>
                    <a:pt x="0" y="12953"/>
                  </a:lnTo>
                  <a:close/>
                </a:path>
              </a:pathLst>
            </a:custGeom>
            <a:ln w="3175">
              <a:solidFill>
                <a:srgbClr val="000000"/>
              </a:solidFill>
            </a:ln>
          </p:spPr>
          <p:txBody>
            <a:bodyPr wrap="square" lIns="0" tIns="0" rIns="0" bIns="0" rtlCol="0"/>
            <a:lstStyle/>
            <a:p>
              <a:endParaRPr sz="1227"/>
            </a:p>
          </p:txBody>
        </p:sp>
        <p:sp>
          <p:nvSpPr>
            <p:cNvPr id="5399" name="object 5399"/>
            <p:cNvSpPr/>
            <p:nvPr/>
          </p:nvSpPr>
          <p:spPr>
            <a:xfrm>
              <a:off x="14058518" y="2041778"/>
              <a:ext cx="1189355" cy="13335"/>
            </a:xfrm>
            <a:custGeom>
              <a:avLst/>
              <a:gdLst/>
              <a:ahLst/>
              <a:cxnLst/>
              <a:rect l="l" t="t" r="r" b="b"/>
              <a:pathLst>
                <a:path w="1189355" h="13335">
                  <a:moveTo>
                    <a:pt x="1189101" y="0"/>
                  </a:moveTo>
                  <a:lnTo>
                    <a:pt x="0" y="0"/>
                  </a:lnTo>
                  <a:lnTo>
                    <a:pt x="0" y="12954"/>
                  </a:lnTo>
                  <a:lnTo>
                    <a:pt x="1189101" y="0"/>
                  </a:lnTo>
                  <a:close/>
                </a:path>
                <a:path w="1189355" h="13335">
                  <a:moveTo>
                    <a:pt x="1189101" y="0"/>
                  </a:moveTo>
                  <a:lnTo>
                    <a:pt x="0" y="12954"/>
                  </a:lnTo>
                  <a:lnTo>
                    <a:pt x="1189101" y="12954"/>
                  </a:lnTo>
                  <a:lnTo>
                    <a:pt x="1189101" y="0"/>
                  </a:lnTo>
                  <a:close/>
                </a:path>
              </a:pathLst>
            </a:custGeom>
            <a:solidFill>
              <a:srgbClr val="000000"/>
            </a:solidFill>
          </p:spPr>
          <p:txBody>
            <a:bodyPr wrap="square" lIns="0" tIns="0" rIns="0" bIns="0" rtlCol="0"/>
            <a:lstStyle/>
            <a:p>
              <a:endParaRPr sz="1227"/>
            </a:p>
          </p:txBody>
        </p:sp>
        <p:sp>
          <p:nvSpPr>
            <p:cNvPr id="5400" name="object 5400"/>
            <p:cNvSpPr/>
            <p:nvPr/>
          </p:nvSpPr>
          <p:spPr>
            <a:xfrm>
              <a:off x="14058518" y="2041778"/>
              <a:ext cx="1189355" cy="13335"/>
            </a:xfrm>
            <a:custGeom>
              <a:avLst/>
              <a:gdLst/>
              <a:ahLst/>
              <a:cxnLst/>
              <a:rect l="l" t="t" r="r" b="b"/>
              <a:pathLst>
                <a:path w="1189355" h="13335">
                  <a:moveTo>
                    <a:pt x="0" y="0"/>
                  </a:moveTo>
                  <a:lnTo>
                    <a:pt x="0" y="12953"/>
                  </a:lnTo>
                  <a:lnTo>
                    <a:pt x="1189100" y="0"/>
                  </a:lnTo>
                  <a:lnTo>
                    <a:pt x="0" y="0"/>
                  </a:lnTo>
                  <a:close/>
                </a:path>
                <a:path w="1189355" h="13335">
                  <a:moveTo>
                    <a:pt x="0" y="12953"/>
                  </a:moveTo>
                  <a:lnTo>
                    <a:pt x="1189100" y="0"/>
                  </a:lnTo>
                  <a:lnTo>
                    <a:pt x="1189100" y="12953"/>
                  </a:lnTo>
                  <a:lnTo>
                    <a:pt x="0" y="12953"/>
                  </a:lnTo>
                  <a:close/>
                </a:path>
              </a:pathLst>
            </a:custGeom>
            <a:ln w="3175">
              <a:solidFill>
                <a:srgbClr val="000000"/>
              </a:solidFill>
            </a:ln>
          </p:spPr>
          <p:txBody>
            <a:bodyPr wrap="square" lIns="0" tIns="0" rIns="0" bIns="0" rtlCol="0"/>
            <a:lstStyle/>
            <a:p>
              <a:endParaRPr sz="1227"/>
            </a:p>
          </p:txBody>
        </p:sp>
        <p:sp>
          <p:nvSpPr>
            <p:cNvPr id="5401" name="object 5401"/>
            <p:cNvSpPr/>
            <p:nvPr/>
          </p:nvSpPr>
          <p:spPr>
            <a:xfrm>
              <a:off x="14019276" y="616457"/>
              <a:ext cx="1268095" cy="13335"/>
            </a:xfrm>
            <a:custGeom>
              <a:avLst/>
              <a:gdLst/>
              <a:ahLst/>
              <a:cxnLst/>
              <a:rect l="l" t="t" r="r" b="b"/>
              <a:pathLst>
                <a:path w="1268094" h="13334">
                  <a:moveTo>
                    <a:pt x="1267968" y="0"/>
                  </a:moveTo>
                  <a:lnTo>
                    <a:pt x="0" y="0"/>
                  </a:lnTo>
                  <a:lnTo>
                    <a:pt x="0" y="13335"/>
                  </a:lnTo>
                  <a:lnTo>
                    <a:pt x="1267968" y="0"/>
                  </a:lnTo>
                  <a:close/>
                </a:path>
                <a:path w="1268094" h="13334">
                  <a:moveTo>
                    <a:pt x="1267968" y="0"/>
                  </a:moveTo>
                  <a:lnTo>
                    <a:pt x="0" y="13335"/>
                  </a:lnTo>
                  <a:lnTo>
                    <a:pt x="1267968" y="13335"/>
                  </a:lnTo>
                  <a:lnTo>
                    <a:pt x="1267968" y="0"/>
                  </a:lnTo>
                  <a:close/>
                </a:path>
              </a:pathLst>
            </a:custGeom>
            <a:solidFill>
              <a:srgbClr val="000000"/>
            </a:solidFill>
          </p:spPr>
          <p:txBody>
            <a:bodyPr wrap="square" lIns="0" tIns="0" rIns="0" bIns="0" rtlCol="0"/>
            <a:lstStyle/>
            <a:p>
              <a:endParaRPr sz="1227"/>
            </a:p>
          </p:txBody>
        </p:sp>
        <p:sp>
          <p:nvSpPr>
            <p:cNvPr id="5402" name="object 5402"/>
            <p:cNvSpPr/>
            <p:nvPr/>
          </p:nvSpPr>
          <p:spPr>
            <a:xfrm>
              <a:off x="14019276" y="616457"/>
              <a:ext cx="1268095" cy="13335"/>
            </a:xfrm>
            <a:custGeom>
              <a:avLst/>
              <a:gdLst/>
              <a:ahLst/>
              <a:cxnLst/>
              <a:rect l="l" t="t" r="r" b="b"/>
              <a:pathLst>
                <a:path w="1268094" h="13334">
                  <a:moveTo>
                    <a:pt x="0" y="0"/>
                  </a:moveTo>
                  <a:lnTo>
                    <a:pt x="0" y="13334"/>
                  </a:lnTo>
                  <a:lnTo>
                    <a:pt x="1267967" y="0"/>
                  </a:lnTo>
                  <a:lnTo>
                    <a:pt x="0" y="0"/>
                  </a:lnTo>
                  <a:close/>
                </a:path>
                <a:path w="1268094" h="13334">
                  <a:moveTo>
                    <a:pt x="0" y="13334"/>
                  </a:moveTo>
                  <a:lnTo>
                    <a:pt x="1267967" y="0"/>
                  </a:lnTo>
                  <a:lnTo>
                    <a:pt x="1267967" y="13334"/>
                  </a:lnTo>
                  <a:lnTo>
                    <a:pt x="0" y="13334"/>
                  </a:lnTo>
                  <a:close/>
                </a:path>
              </a:pathLst>
            </a:custGeom>
            <a:ln w="3175">
              <a:solidFill>
                <a:srgbClr val="000000"/>
              </a:solidFill>
            </a:ln>
          </p:spPr>
          <p:txBody>
            <a:bodyPr wrap="square" lIns="0" tIns="0" rIns="0" bIns="0" rtlCol="0"/>
            <a:lstStyle/>
            <a:p>
              <a:endParaRPr sz="1227"/>
            </a:p>
          </p:txBody>
        </p:sp>
        <p:sp>
          <p:nvSpPr>
            <p:cNvPr id="5403" name="object 5403"/>
            <p:cNvSpPr/>
            <p:nvPr/>
          </p:nvSpPr>
          <p:spPr>
            <a:xfrm>
              <a:off x="14058518" y="803909"/>
              <a:ext cx="1189355" cy="13335"/>
            </a:xfrm>
            <a:custGeom>
              <a:avLst/>
              <a:gdLst/>
              <a:ahLst/>
              <a:cxnLst/>
              <a:rect l="l" t="t" r="r" b="b"/>
              <a:pathLst>
                <a:path w="1189355" h="13334">
                  <a:moveTo>
                    <a:pt x="1189101" y="0"/>
                  </a:moveTo>
                  <a:lnTo>
                    <a:pt x="0" y="0"/>
                  </a:lnTo>
                  <a:lnTo>
                    <a:pt x="0" y="12954"/>
                  </a:lnTo>
                  <a:lnTo>
                    <a:pt x="1189101" y="0"/>
                  </a:lnTo>
                  <a:close/>
                </a:path>
                <a:path w="1189355" h="13334">
                  <a:moveTo>
                    <a:pt x="1189101" y="0"/>
                  </a:moveTo>
                  <a:lnTo>
                    <a:pt x="0" y="12954"/>
                  </a:lnTo>
                  <a:lnTo>
                    <a:pt x="1189101" y="12954"/>
                  </a:lnTo>
                  <a:lnTo>
                    <a:pt x="1189101" y="0"/>
                  </a:lnTo>
                  <a:close/>
                </a:path>
              </a:pathLst>
            </a:custGeom>
            <a:solidFill>
              <a:srgbClr val="000000"/>
            </a:solidFill>
          </p:spPr>
          <p:txBody>
            <a:bodyPr wrap="square" lIns="0" tIns="0" rIns="0" bIns="0" rtlCol="0"/>
            <a:lstStyle/>
            <a:p>
              <a:endParaRPr sz="1227"/>
            </a:p>
          </p:txBody>
        </p:sp>
        <p:sp>
          <p:nvSpPr>
            <p:cNvPr id="5404" name="object 5404"/>
            <p:cNvSpPr/>
            <p:nvPr/>
          </p:nvSpPr>
          <p:spPr>
            <a:xfrm>
              <a:off x="14058518" y="803909"/>
              <a:ext cx="1189355" cy="13335"/>
            </a:xfrm>
            <a:custGeom>
              <a:avLst/>
              <a:gdLst/>
              <a:ahLst/>
              <a:cxnLst/>
              <a:rect l="l" t="t" r="r" b="b"/>
              <a:pathLst>
                <a:path w="1189355" h="13334">
                  <a:moveTo>
                    <a:pt x="0" y="0"/>
                  </a:moveTo>
                  <a:lnTo>
                    <a:pt x="0" y="12953"/>
                  </a:lnTo>
                  <a:lnTo>
                    <a:pt x="1189100" y="0"/>
                  </a:lnTo>
                  <a:lnTo>
                    <a:pt x="0" y="0"/>
                  </a:lnTo>
                  <a:close/>
                </a:path>
                <a:path w="1189355" h="13334">
                  <a:moveTo>
                    <a:pt x="0" y="12953"/>
                  </a:moveTo>
                  <a:lnTo>
                    <a:pt x="1189100" y="0"/>
                  </a:lnTo>
                  <a:lnTo>
                    <a:pt x="1189100" y="12953"/>
                  </a:lnTo>
                  <a:lnTo>
                    <a:pt x="0" y="12953"/>
                  </a:lnTo>
                  <a:close/>
                </a:path>
              </a:pathLst>
            </a:custGeom>
            <a:ln w="3175">
              <a:solidFill>
                <a:srgbClr val="000000"/>
              </a:solidFill>
            </a:ln>
          </p:spPr>
          <p:txBody>
            <a:bodyPr wrap="square" lIns="0" tIns="0" rIns="0" bIns="0" rtlCol="0"/>
            <a:lstStyle/>
            <a:p>
              <a:endParaRPr sz="1227"/>
            </a:p>
          </p:txBody>
        </p:sp>
      </p:grpSp>
      <p:sp>
        <p:nvSpPr>
          <p:cNvPr id="5405" name="object 5405"/>
          <p:cNvSpPr txBox="1"/>
          <p:nvPr/>
        </p:nvSpPr>
        <p:spPr>
          <a:xfrm>
            <a:off x="10407101" y="456362"/>
            <a:ext cx="441614" cy="77778"/>
          </a:xfrm>
          <a:prstGeom prst="rect">
            <a:avLst/>
          </a:prstGeom>
        </p:spPr>
        <p:txBody>
          <a:bodyPr vert="horz" wrap="square" lIns="0" tIns="9525" rIns="0" bIns="0" rtlCol="0">
            <a:spAutoFit/>
          </a:bodyPr>
          <a:lstStyle/>
          <a:p>
            <a:pPr marL="8659">
              <a:spcBef>
                <a:spcPts val="75"/>
              </a:spcBef>
            </a:pPr>
            <a:r>
              <a:rPr sz="443" dirty="0">
                <a:latin typeface="Arial"/>
                <a:cs typeface="Arial"/>
              </a:rPr>
              <a:t>BOOTH </a:t>
            </a:r>
            <a:r>
              <a:rPr sz="443" spc="-7" dirty="0">
                <a:latin typeface="Arial"/>
                <a:cs typeface="Arial"/>
              </a:rPr>
              <a:t>COUNT</a:t>
            </a:r>
            <a:endParaRPr sz="443">
              <a:latin typeface="Arial"/>
              <a:cs typeface="Arial"/>
            </a:endParaRPr>
          </a:p>
        </p:txBody>
      </p:sp>
      <p:sp>
        <p:nvSpPr>
          <p:cNvPr id="5406" name="object 5406"/>
          <p:cNvSpPr txBox="1"/>
          <p:nvPr/>
        </p:nvSpPr>
        <p:spPr>
          <a:xfrm>
            <a:off x="10407101" y="1289713"/>
            <a:ext cx="457633" cy="77778"/>
          </a:xfrm>
          <a:prstGeom prst="rect">
            <a:avLst/>
          </a:prstGeom>
        </p:spPr>
        <p:txBody>
          <a:bodyPr vert="horz" wrap="square" lIns="0" tIns="9525" rIns="0" bIns="0" rtlCol="0">
            <a:spAutoFit/>
          </a:bodyPr>
          <a:lstStyle/>
          <a:p>
            <a:pPr marL="8659">
              <a:spcBef>
                <a:spcPts val="75"/>
              </a:spcBef>
            </a:pPr>
            <a:r>
              <a:rPr sz="443" dirty="0">
                <a:latin typeface="Arial"/>
                <a:cs typeface="Arial"/>
              </a:rPr>
              <a:t>BLDG.</a:t>
            </a:r>
            <a:r>
              <a:rPr sz="443" spc="10" dirty="0">
                <a:latin typeface="Arial"/>
                <a:cs typeface="Arial"/>
              </a:rPr>
              <a:t> </a:t>
            </a:r>
            <a:r>
              <a:rPr sz="443" spc="-7" dirty="0">
                <a:latin typeface="Arial"/>
                <a:cs typeface="Arial"/>
              </a:rPr>
              <a:t>LEGEND:</a:t>
            </a:r>
            <a:endParaRPr sz="443">
              <a:latin typeface="Arial"/>
              <a:cs typeface="Arial"/>
            </a:endParaRPr>
          </a:p>
        </p:txBody>
      </p:sp>
      <p:sp>
        <p:nvSpPr>
          <p:cNvPr id="5407" name="object 5407"/>
          <p:cNvSpPr txBox="1"/>
          <p:nvPr/>
        </p:nvSpPr>
        <p:spPr>
          <a:xfrm>
            <a:off x="10237226" y="4005753"/>
            <a:ext cx="57708" cy="2713758"/>
          </a:xfrm>
          <a:prstGeom prst="rect">
            <a:avLst/>
          </a:prstGeom>
        </p:spPr>
        <p:txBody>
          <a:bodyPr vert="vert270" wrap="square" lIns="0" tIns="3897" rIns="0" bIns="0" rtlCol="0">
            <a:spAutoFit/>
          </a:bodyPr>
          <a:lstStyle/>
          <a:p>
            <a:pPr marL="8659">
              <a:spcBef>
                <a:spcPts val="31"/>
              </a:spcBef>
            </a:pPr>
            <a:r>
              <a:rPr sz="375" dirty="0">
                <a:latin typeface="Arial"/>
                <a:cs typeface="Arial"/>
              </a:rPr>
              <a:t>File</a:t>
            </a:r>
            <a:r>
              <a:rPr sz="375" spc="3" dirty="0">
                <a:latin typeface="Arial"/>
                <a:cs typeface="Arial"/>
              </a:rPr>
              <a:t> </a:t>
            </a:r>
            <a:r>
              <a:rPr sz="375" dirty="0">
                <a:latin typeface="Arial"/>
                <a:cs typeface="Arial"/>
              </a:rPr>
              <a:t>Path: C:\_Vault\Designs\_Projects\G\Gulf</a:t>
            </a:r>
            <a:r>
              <a:rPr sz="375" spc="3" dirty="0">
                <a:latin typeface="Arial"/>
                <a:cs typeface="Arial"/>
              </a:rPr>
              <a:t> </a:t>
            </a:r>
            <a:r>
              <a:rPr sz="375" dirty="0">
                <a:latin typeface="Arial"/>
                <a:cs typeface="Arial"/>
              </a:rPr>
              <a:t>Coast</a:t>
            </a:r>
            <a:r>
              <a:rPr sz="375" spc="3" dirty="0">
                <a:latin typeface="Arial"/>
                <a:cs typeface="Arial"/>
              </a:rPr>
              <a:t> </a:t>
            </a:r>
            <a:r>
              <a:rPr sz="375" dirty="0">
                <a:latin typeface="Arial"/>
                <a:cs typeface="Arial"/>
              </a:rPr>
              <a:t>Conf\GCC2610\Event\Floor</a:t>
            </a:r>
            <a:r>
              <a:rPr sz="375" spc="3" dirty="0">
                <a:latin typeface="Arial"/>
                <a:cs typeface="Arial"/>
              </a:rPr>
              <a:t> </a:t>
            </a:r>
            <a:r>
              <a:rPr sz="375" spc="-7" dirty="0">
                <a:latin typeface="Arial"/>
                <a:cs typeface="Arial"/>
              </a:rPr>
              <a:t>Plans\GCC26.dwg</a:t>
            </a:r>
            <a:r>
              <a:rPr sz="375" spc="3" dirty="0">
                <a:latin typeface="Arial"/>
                <a:cs typeface="Arial"/>
              </a:rPr>
              <a:t> </a:t>
            </a:r>
            <a:r>
              <a:rPr sz="375" dirty="0">
                <a:latin typeface="Arial"/>
                <a:cs typeface="Arial"/>
              </a:rPr>
              <a:t>|</a:t>
            </a:r>
            <a:r>
              <a:rPr sz="375" spc="3" dirty="0">
                <a:latin typeface="Arial"/>
                <a:cs typeface="Arial"/>
              </a:rPr>
              <a:t> </a:t>
            </a:r>
            <a:r>
              <a:rPr sz="375" dirty="0">
                <a:latin typeface="Arial"/>
                <a:cs typeface="Arial"/>
              </a:rPr>
              <a:t>Tab</a:t>
            </a:r>
            <a:r>
              <a:rPr sz="375" spc="3" dirty="0">
                <a:latin typeface="Arial"/>
                <a:cs typeface="Arial"/>
              </a:rPr>
              <a:t> </a:t>
            </a:r>
            <a:r>
              <a:rPr sz="375" dirty="0">
                <a:latin typeface="Arial"/>
                <a:cs typeface="Arial"/>
              </a:rPr>
              <a:t>Name: L16056220</a:t>
            </a:r>
            <a:r>
              <a:rPr sz="375" spc="3" dirty="0">
                <a:latin typeface="Arial"/>
                <a:cs typeface="Arial"/>
              </a:rPr>
              <a:t> </a:t>
            </a:r>
            <a:r>
              <a:rPr sz="375" spc="-17" dirty="0">
                <a:latin typeface="Arial"/>
                <a:cs typeface="Arial"/>
              </a:rPr>
              <a:t>FP</a:t>
            </a:r>
            <a:endParaRPr sz="375">
              <a:latin typeface="Arial"/>
              <a:cs typeface="Arial"/>
            </a:endParaRPr>
          </a:p>
        </p:txBody>
      </p:sp>
      <p:grpSp>
        <p:nvGrpSpPr>
          <p:cNvPr id="5408" name="object 5408"/>
          <p:cNvGrpSpPr/>
          <p:nvPr/>
        </p:nvGrpSpPr>
        <p:grpSpPr>
          <a:xfrm>
            <a:off x="10355234" y="3993486"/>
            <a:ext cx="864610" cy="136814"/>
            <a:chOff x="14019276" y="5857113"/>
            <a:chExt cx="1268095" cy="200660"/>
          </a:xfrm>
        </p:grpSpPr>
        <p:sp>
          <p:nvSpPr>
            <p:cNvPr id="5409" name="object 5409"/>
            <p:cNvSpPr/>
            <p:nvPr/>
          </p:nvSpPr>
          <p:spPr>
            <a:xfrm>
              <a:off x="14019276" y="5857113"/>
              <a:ext cx="1268095" cy="13335"/>
            </a:xfrm>
            <a:custGeom>
              <a:avLst/>
              <a:gdLst/>
              <a:ahLst/>
              <a:cxnLst/>
              <a:rect l="l" t="t" r="r" b="b"/>
              <a:pathLst>
                <a:path w="1268094" h="13335">
                  <a:moveTo>
                    <a:pt x="1267968" y="0"/>
                  </a:moveTo>
                  <a:lnTo>
                    <a:pt x="0" y="0"/>
                  </a:lnTo>
                  <a:lnTo>
                    <a:pt x="0" y="13335"/>
                  </a:lnTo>
                  <a:lnTo>
                    <a:pt x="1267968" y="0"/>
                  </a:lnTo>
                  <a:close/>
                </a:path>
                <a:path w="1268094" h="13335">
                  <a:moveTo>
                    <a:pt x="1267968" y="0"/>
                  </a:moveTo>
                  <a:lnTo>
                    <a:pt x="0" y="13335"/>
                  </a:lnTo>
                  <a:lnTo>
                    <a:pt x="1267968" y="13335"/>
                  </a:lnTo>
                  <a:lnTo>
                    <a:pt x="1267968" y="0"/>
                  </a:lnTo>
                  <a:close/>
                </a:path>
              </a:pathLst>
            </a:custGeom>
            <a:solidFill>
              <a:srgbClr val="000000"/>
            </a:solidFill>
          </p:spPr>
          <p:txBody>
            <a:bodyPr wrap="square" lIns="0" tIns="0" rIns="0" bIns="0" rtlCol="0"/>
            <a:lstStyle/>
            <a:p>
              <a:endParaRPr sz="1227"/>
            </a:p>
          </p:txBody>
        </p:sp>
        <p:sp>
          <p:nvSpPr>
            <p:cNvPr id="5410" name="object 5410"/>
            <p:cNvSpPr/>
            <p:nvPr/>
          </p:nvSpPr>
          <p:spPr>
            <a:xfrm>
              <a:off x="14019276" y="5857113"/>
              <a:ext cx="1268095" cy="13335"/>
            </a:xfrm>
            <a:custGeom>
              <a:avLst/>
              <a:gdLst/>
              <a:ahLst/>
              <a:cxnLst/>
              <a:rect l="l" t="t" r="r" b="b"/>
              <a:pathLst>
                <a:path w="1268094" h="13335">
                  <a:moveTo>
                    <a:pt x="0" y="0"/>
                  </a:moveTo>
                  <a:lnTo>
                    <a:pt x="0" y="13334"/>
                  </a:lnTo>
                  <a:lnTo>
                    <a:pt x="1267967" y="0"/>
                  </a:lnTo>
                  <a:lnTo>
                    <a:pt x="0" y="0"/>
                  </a:lnTo>
                  <a:close/>
                </a:path>
                <a:path w="1268094" h="13335">
                  <a:moveTo>
                    <a:pt x="0" y="13334"/>
                  </a:moveTo>
                  <a:lnTo>
                    <a:pt x="1267967" y="0"/>
                  </a:lnTo>
                  <a:lnTo>
                    <a:pt x="1267967" y="13334"/>
                  </a:lnTo>
                  <a:lnTo>
                    <a:pt x="0" y="13334"/>
                  </a:lnTo>
                  <a:close/>
                </a:path>
              </a:pathLst>
            </a:custGeom>
            <a:ln w="3175">
              <a:solidFill>
                <a:srgbClr val="000000"/>
              </a:solidFill>
            </a:ln>
          </p:spPr>
          <p:txBody>
            <a:bodyPr wrap="square" lIns="0" tIns="0" rIns="0" bIns="0" rtlCol="0"/>
            <a:lstStyle/>
            <a:p>
              <a:endParaRPr sz="1227"/>
            </a:p>
          </p:txBody>
        </p:sp>
        <p:sp>
          <p:nvSpPr>
            <p:cNvPr id="5411" name="object 5411"/>
            <p:cNvSpPr/>
            <p:nvPr/>
          </p:nvSpPr>
          <p:spPr>
            <a:xfrm>
              <a:off x="14058519" y="6044184"/>
              <a:ext cx="1189355" cy="13335"/>
            </a:xfrm>
            <a:custGeom>
              <a:avLst/>
              <a:gdLst/>
              <a:ahLst/>
              <a:cxnLst/>
              <a:rect l="l" t="t" r="r" b="b"/>
              <a:pathLst>
                <a:path w="1189355" h="13335">
                  <a:moveTo>
                    <a:pt x="1189101" y="0"/>
                  </a:moveTo>
                  <a:lnTo>
                    <a:pt x="0" y="0"/>
                  </a:lnTo>
                  <a:lnTo>
                    <a:pt x="0" y="13335"/>
                  </a:lnTo>
                  <a:lnTo>
                    <a:pt x="1189101" y="0"/>
                  </a:lnTo>
                  <a:close/>
                </a:path>
                <a:path w="1189355" h="13335">
                  <a:moveTo>
                    <a:pt x="1189101" y="0"/>
                  </a:moveTo>
                  <a:lnTo>
                    <a:pt x="0" y="13335"/>
                  </a:lnTo>
                  <a:lnTo>
                    <a:pt x="1189101" y="13335"/>
                  </a:lnTo>
                  <a:lnTo>
                    <a:pt x="1189101" y="0"/>
                  </a:lnTo>
                  <a:close/>
                </a:path>
              </a:pathLst>
            </a:custGeom>
            <a:solidFill>
              <a:srgbClr val="000000"/>
            </a:solidFill>
          </p:spPr>
          <p:txBody>
            <a:bodyPr wrap="square" lIns="0" tIns="0" rIns="0" bIns="0" rtlCol="0"/>
            <a:lstStyle/>
            <a:p>
              <a:endParaRPr sz="1227"/>
            </a:p>
          </p:txBody>
        </p:sp>
        <p:sp>
          <p:nvSpPr>
            <p:cNvPr id="5412" name="object 5412"/>
            <p:cNvSpPr/>
            <p:nvPr/>
          </p:nvSpPr>
          <p:spPr>
            <a:xfrm>
              <a:off x="14058519" y="6044184"/>
              <a:ext cx="1189355" cy="13335"/>
            </a:xfrm>
            <a:custGeom>
              <a:avLst/>
              <a:gdLst/>
              <a:ahLst/>
              <a:cxnLst/>
              <a:rect l="l" t="t" r="r" b="b"/>
              <a:pathLst>
                <a:path w="1189355" h="13335">
                  <a:moveTo>
                    <a:pt x="0" y="0"/>
                  </a:moveTo>
                  <a:lnTo>
                    <a:pt x="0" y="13334"/>
                  </a:lnTo>
                  <a:lnTo>
                    <a:pt x="1189100" y="0"/>
                  </a:lnTo>
                  <a:lnTo>
                    <a:pt x="0" y="0"/>
                  </a:lnTo>
                  <a:close/>
                </a:path>
                <a:path w="1189355" h="13335">
                  <a:moveTo>
                    <a:pt x="0" y="13334"/>
                  </a:moveTo>
                  <a:lnTo>
                    <a:pt x="1189100" y="0"/>
                  </a:lnTo>
                  <a:lnTo>
                    <a:pt x="1189100" y="13334"/>
                  </a:lnTo>
                  <a:lnTo>
                    <a:pt x="0" y="13334"/>
                  </a:lnTo>
                  <a:close/>
                </a:path>
              </a:pathLst>
            </a:custGeom>
            <a:ln w="3175">
              <a:solidFill>
                <a:srgbClr val="000000"/>
              </a:solidFill>
            </a:ln>
          </p:spPr>
          <p:txBody>
            <a:bodyPr wrap="square" lIns="0" tIns="0" rIns="0" bIns="0" rtlCol="0"/>
            <a:lstStyle/>
            <a:p>
              <a:endParaRPr sz="1227"/>
            </a:p>
          </p:txBody>
        </p:sp>
      </p:grpSp>
      <p:sp>
        <p:nvSpPr>
          <p:cNvPr id="5413" name="object 5413"/>
          <p:cNvSpPr txBox="1"/>
          <p:nvPr/>
        </p:nvSpPr>
        <p:spPr>
          <a:xfrm>
            <a:off x="10369174" y="4016028"/>
            <a:ext cx="715674" cy="1202252"/>
          </a:xfrm>
          <a:prstGeom prst="rect">
            <a:avLst/>
          </a:prstGeom>
        </p:spPr>
        <p:txBody>
          <a:bodyPr vert="horz" wrap="square" lIns="0" tIns="9525" rIns="0" bIns="0" rtlCol="0">
            <a:spAutoFit/>
          </a:bodyPr>
          <a:lstStyle/>
          <a:p>
            <a:pPr marL="42861">
              <a:spcBef>
                <a:spcPts val="75"/>
              </a:spcBef>
            </a:pPr>
            <a:r>
              <a:rPr sz="443" dirty="0">
                <a:latin typeface="Arial"/>
                <a:cs typeface="Arial"/>
              </a:rPr>
              <a:t>DRAWING</a:t>
            </a:r>
            <a:r>
              <a:rPr sz="443" spc="20" dirty="0">
                <a:latin typeface="Arial"/>
                <a:cs typeface="Arial"/>
              </a:rPr>
              <a:t> </a:t>
            </a:r>
            <a:r>
              <a:rPr sz="443" spc="-14" dirty="0">
                <a:latin typeface="Arial"/>
                <a:cs typeface="Arial"/>
              </a:rPr>
              <a:t>INFO</a:t>
            </a:r>
            <a:endParaRPr sz="443">
              <a:latin typeface="Arial"/>
              <a:cs typeface="Arial"/>
            </a:endParaRPr>
          </a:p>
          <a:p>
            <a:pPr marL="10391">
              <a:lnSpc>
                <a:spcPts val="337"/>
              </a:lnSpc>
              <a:spcBef>
                <a:spcPts val="443"/>
              </a:spcBef>
            </a:pPr>
            <a:r>
              <a:rPr sz="307" dirty="0">
                <a:latin typeface="Arial"/>
                <a:cs typeface="Arial"/>
              </a:rPr>
              <a:t>Passport</a:t>
            </a:r>
            <a:r>
              <a:rPr sz="307" spc="31" dirty="0">
                <a:latin typeface="Arial"/>
                <a:cs typeface="Arial"/>
              </a:rPr>
              <a:t> </a:t>
            </a:r>
            <a:r>
              <a:rPr sz="307" dirty="0">
                <a:latin typeface="Arial"/>
                <a:cs typeface="Arial"/>
              </a:rPr>
              <a:t>Line</a:t>
            </a:r>
            <a:r>
              <a:rPr sz="307" spc="31" dirty="0">
                <a:latin typeface="Arial"/>
                <a:cs typeface="Arial"/>
              </a:rPr>
              <a:t> </a:t>
            </a:r>
            <a:r>
              <a:rPr sz="307" dirty="0">
                <a:latin typeface="Arial"/>
                <a:cs typeface="Arial"/>
              </a:rPr>
              <a:t>Item</a:t>
            </a:r>
            <a:r>
              <a:rPr sz="307" spc="34" dirty="0">
                <a:latin typeface="Arial"/>
                <a:cs typeface="Arial"/>
              </a:rPr>
              <a:t> </a:t>
            </a:r>
            <a:r>
              <a:rPr sz="307" spc="-7" dirty="0">
                <a:latin typeface="Arial"/>
                <a:cs typeface="Arial"/>
              </a:rPr>
              <a:t>Number:</a:t>
            </a:r>
            <a:endParaRPr sz="307">
              <a:latin typeface="Arial"/>
              <a:cs typeface="Arial"/>
            </a:endParaRPr>
          </a:p>
          <a:p>
            <a:pPr marL="15153">
              <a:lnSpc>
                <a:spcPts val="975"/>
              </a:lnSpc>
            </a:pPr>
            <a:r>
              <a:rPr sz="852" spc="-7" dirty="0">
                <a:latin typeface="Arial"/>
                <a:cs typeface="Arial"/>
              </a:rPr>
              <a:t>#16056220</a:t>
            </a:r>
            <a:endParaRPr sz="852">
              <a:latin typeface="Arial"/>
              <a:cs typeface="Arial"/>
            </a:endParaRPr>
          </a:p>
          <a:p>
            <a:pPr marL="12122">
              <a:lnSpc>
                <a:spcPts val="355"/>
              </a:lnSpc>
            </a:pPr>
            <a:r>
              <a:rPr sz="307" spc="-7" dirty="0">
                <a:latin typeface="Arial"/>
                <a:cs typeface="Arial"/>
              </a:rPr>
              <a:t>Facility:</a:t>
            </a:r>
            <a:endParaRPr sz="307">
              <a:latin typeface="Arial"/>
              <a:cs typeface="Arial"/>
            </a:endParaRPr>
          </a:p>
          <a:p>
            <a:pPr marL="13854" marR="54118" indent="-3464">
              <a:spcBef>
                <a:spcPts val="75"/>
              </a:spcBef>
            </a:pPr>
            <a:r>
              <a:rPr sz="375" dirty="0">
                <a:latin typeface="Arial"/>
                <a:cs typeface="Arial"/>
              </a:rPr>
              <a:t>MOODY</a:t>
            </a:r>
            <a:r>
              <a:rPr sz="375" spc="-7" dirty="0">
                <a:latin typeface="Arial"/>
                <a:cs typeface="Arial"/>
              </a:rPr>
              <a:t> </a:t>
            </a:r>
            <a:r>
              <a:rPr sz="375" dirty="0">
                <a:latin typeface="Arial"/>
                <a:cs typeface="Arial"/>
              </a:rPr>
              <a:t>GARDENS</a:t>
            </a:r>
            <a:r>
              <a:rPr sz="375" spc="-3" dirty="0">
                <a:latin typeface="Arial"/>
                <a:cs typeface="Arial"/>
              </a:rPr>
              <a:t> </a:t>
            </a:r>
            <a:r>
              <a:rPr sz="375" dirty="0">
                <a:latin typeface="Arial"/>
                <a:cs typeface="Arial"/>
              </a:rPr>
              <a:t>HOTEL</a:t>
            </a:r>
            <a:r>
              <a:rPr sz="375" spc="-3" dirty="0">
                <a:latin typeface="Arial"/>
                <a:cs typeface="Arial"/>
              </a:rPr>
              <a:t> </a:t>
            </a:r>
            <a:r>
              <a:rPr sz="375" spc="-34" dirty="0">
                <a:latin typeface="Arial"/>
                <a:cs typeface="Arial"/>
              </a:rPr>
              <a:t>&amp;</a:t>
            </a:r>
            <a:r>
              <a:rPr sz="375" spc="341" dirty="0">
                <a:latin typeface="Arial"/>
                <a:cs typeface="Arial"/>
              </a:rPr>
              <a:t> </a:t>
            </a:r>
            <a:r>
              <a:rPr sz="375" spc="-7" dirty="0">
                <a:latin typeface="Arial"/>
                <a:cs typeface="Arial"/>
              </a:rPr>
              <a:t>CONVENTION</a:t>
            </a:r>
            <a:r>
              <a:rPr sz="375" spc="37" dirty="0">
                <a:latin typeface="Arial"/>
                <a:cs typeface="Arial"/>
              </a:rPr>
              <a:t> </a:t>
            </a:r>
            <a:r>
              <a:rPr sz="375" spc="-7" dirty="0">
                <a:latin typeface="Arial"/>
                <a:cs typeface="Arial"/>
              </a:rPr>
              <a:t>CENTER</a:t>
            </a:r>
            <a:endParaRPr sz="375">
              <a:latin typeface="Arial"/>
              <a:cs typeface="Arial"/>
            </a:endParaRPr>
          </a:p>
          <a:p>
            <a:pPr marL="12122">
              <a:lnSpc>
                <a:spcPts val="365"/>
              </a:lnSpc>
              <a:spcBef>
                <a:spcPts val="112"/>
              </a:spcBef>
            </a:pPr>
            <a:r>
              <a:rPr sz="307" dirty="0">
                <a:latin typeface="Arial"/>
                <a:cs typeface="Arial"/>
              </a:rPr>
              <a:t>Facility</a:t>
            </a:r>
            <a:r>
              <a:rPr sz="307" spc="41" dirty="0">
                <a:latin typeface="Arial"/>
                <a:cs typeface="Arial"/>
              </a:rPr>
              <a:t> </a:t>
            </a:r>
            <a:r>
              <a:rPr sz="307" spc="-7" dirty="0">
                <a:latin typeface="Arial"/>
                <a:cs typeface="Arial"/>
              </a:rPr>
              <a:t>Location:</a:t>
            </a:r>
            <a:endParaRPr sz="307">
              <a:latin typeface="Arial"/>
              <a:cs typeface="Arial"/>
            </a:endParaRPr>
          </a:p>
          <a:p>
            <a:pPr marL="9957">
              <a:lnSpc>
                <a:spcPts val="447"/>
              </a:lnSpc>
            </a:pPr>
            <a:r>
              <a:rPr sz="375" dirty="0">
                <a:latin typeface="Arial"/>
                <a:cs typeface="Arial"/>
              </a:rPr>
              <a:t>EXHIBIT</a:t>
            </a:r>
            <a:r>
              <a:rPr sz="375" spc="7" dirty="0">
                <a:latin typeface="Arial"/>
                <a:cs typeface="Arial"/>
              </a:rPr>
              <a:t> </a:t>
            </a:r>
            <a:r>
              <a:rPr sz="375" dirty="0">
                <a:latin typeface="Arial"/>
                <a:cs typeface="Arial"/>
              </a:rPr>
              <a:t>HALLS</a:t>
            </a:r>
            <a:r>
              <a:rPr sz="375" spc="7" dirty="0">
                <a:latin typeface="Arial"/>
                <a:cs typeface="Arial"/>
              </a:rPr>
              <a:t> </a:t>
            </a:r>
            <a:r>
              <a:rPr sz="375" spc="-7" dirty="0">
                <a:latin typeface="Arial"/>
                <a:cs typeface="Arial"/>
              </a:rPr>
              <a:t>A-</a:t>
            </a:r>
            <a:r>
              <a:rPr sz="375" spc="-34" dirty="0">
                <a:latin typeface="Arial"/>
                <a:cs typeface="Arial"/>
              </a:rPr>
              <a:t>C</a:t>
            </a:r>
            <a:endParaRPr sz="375">
              <a:latin typeface="Arial"/>
              <a:cs typeface="Arial"/>
            </a:endParaRPr>
          </a:p>
          <a:p>
            <a:pPr marL="12122">
              <a:spcBef>
                <a:spcPts val="147"/>
              </a:spcBef>
            </a:pPr>
            <a:r>
              <a:rPr sz="307" dirty="0">
                <a:latin typeface="Arial"/>
                <a:cs typeface="Arial"/>
              </a:rPr>
              <a:t>City</a:t>
            </a:r>
            <a:r>
              <a:rPr sz="307" spc="17" dirty="0">
                <a:latin typeface="Arial"/>
                <a:cs typeface="Arial"/>
              </a:rPr>
              <a:t> </a:t>
            </a:r>
            <a:r>
              <a:rPr sz="307" dirty="0">
                <a:latin typeface="Arial"/>
                <a:cs typeface="Arial"/>
              </a:rPr>
              <a:t>&amp;</a:t>
            </a:r>
            <a:r>
              <a:rPr sz="307" spc="17" dirty="0">
                <a:latin typeface="Arial"/>
                <a:cs typeface="Arial"/>
              </a:rPr>
              <a:t> </a:t>
            </a:r>
            <a:r>
              <a:rPr sz="307" spc="-7" dirty="0">
                <a:latin typeface="Arial"/>
                <a:cs typeface="Arial"/>
              </a:rPr>
              <a:t>State:</a:t>
            </a:r>
            <a:endParaRPr sz="307">
              <a:latin typeface="Arial"/>
              <a:cs typeface="Arial"/>
            </a:endParaRPr>
          </a:p>
          <a:p>
            <a:pPr marL="10824">
              <a:spcBef>
                <a:spcPts val="10"/>
              </a:spcBef>
            </a:pPr>
            <a:r>
              <a:rPr sz="375" spc="-7" dirty="0">
                <a:latin typeface="Arial"/>
                <a:cs typeface="Arial"/>
              </a:rPr>
              <a:t>GALVESTON,</a:t>
            </a:r>
            <a:r>
              <a:rPr sz="375" spc="37" dirty="0">
                <a:latin typeface="Arial"/>
                <a:cs typeface="Arial"/>
              </a:rPr>
              <a:t> </a:t>
            </a:r>
            <a:r>
              <a:rPr sz="375" spc="-17" dirty="0">
                <a:latin typeface="Arial"/>
                <a:cs typeface="Arial"/>
              </a:rPr>
              <a:t>TX</a:t>
            </a:r>
            <a:endParaRPr sz="375">
              <a:latin typeface="Arial"/>
              <a:cs typeface="Arial"/>
            </a:endParaRPr>
          </a:p>
          <a:p>
            <a:pPr marL="11257">
              <a:spcBef>
                <a:spcPts val="126"/>
              </a:spcBef>
            </a:pPr>
            <a:r>
              <a:rPr sz="307" dirty="0">
                <a:latin typeface="Arial"/>
                <a:cs typeface="Arial"/>
              </a:rPr>
              <a:t>Scale:</a:t>
            </a:r>
            <a:r>
              <a:rPr sz="307" spc="164" dirty="0">
                <a:latin typeface="Arial"/>
                <a:cs typeface="Arial"/>
              </a:rPr>
              <a:t> </a:t>
            </a:r>
            <a:r>
              <a:rPr sz="375" spc="-7" dirty="0">
                <a:latin typeface="Arial"/>
                <a:cs typeface="Arial"/>
              </a:rPr>
              <a:t>CUSTOM</a:t>
            </a:r>
            <a:endParaRPr sz="375">
              <a:latin typeface="Arial"/>
              <a:cs typeface="Arial"/>
            </a:endParaRPr>
          </a:p>
          <a:p>
            <a:pPr marL="11257">
              <a:spcBef>
                <a:spcPts val="116"/>
              </a:spcBef>
            </a:pPr>
            <a:r>
              <a:rPr sz="307" dirty="0">
                <a:latin typeface="Arial"/>
                <a:cs typeface="Arial"/>
              </a:rPr>
              <a:t>Project</a:t>
            </a:r>
            <a:r>
              <a:rPr sz="307" spc="20" dirty="0">
                <a:latin typeface="Arial"/>
                <a:cs typeface="Arial"/>
              </a:rPr>
              <a:t> </a:t>
            </a:r>
            <a:r>
              <a:rPr sz="307" dirty="0">
                <a:latin typeface="Arial"/>
                <a:cs typeface="Arial"/>
              </a:rPr>
              <a:t>#:</a:t>
            </a:r>
            <a:r>
              <a:rPr sz="307" spc="102" dirty="0">
                <a:latin typeface="Arial"/>
                <a:cs typeface="Arial"/>
              </a:rPr>
              <a:t> </a:t>
            </a:r>
            <a:r>
              <a:rPr sz="375" spc="-7" dirty="0">
                <a:latin typeface="Arial"/>
                <a:cs typeface="Arial"/>
              </a:rPr>
              <a:t>541349</a:t>
            </a:r>
            <a:endParaRPr sz="375">
              <a:latin typeface="Arial"/>
              <a:cs typeface="Arial"/>
            </a:endParaRPr>
          </a:p>
          <a:p>
            <a:pPr marL="12122">
              <a:spcBef>
                <a:spcPts val="119"/>
              </a:spcBef>
            </a:pPr>
            <a:r>
              <a:rPr sz="460" baseline="6172" dirty="0">
                <a:latin typeface="Arial"/>
                <a:cs typeface="Arial"/>
              </a:rPr>
              <a:t>Acct.</a:t>
            </a:r>
            <a:r>
              <a:rPr sz="460" spc="15" baseline="6172" dirty="0">
                <a:latin typeface="Arial"/>
                <a:cs typeface="Arial"/>
              </a:rPr>
              <a:t> </a:t>
            </a:r>
            <a:r>
              <a:rPr sz="460" baseline="6172" dirty="0">
                <a:latin typeface="Arial"/>
                <a:cs typeface="Arial"/>
              </a:rPr>
              <a:t>Sales:</a:t>
            </a:r>
            <a:r>
              <a:rPr sz="460" spc="-56" baseline="6172" dirty="0">
                <a:latin typeface="Arial"/>
                <a:cs typeface="Arial"/>
              </a:rPr>
              <a:t> </a:t>
            </a:r>
            <a:r>
              <a:rPr sz="375" dirty="0">
                <a:latin typeface="Arial"/>
                <a:cs typeface="Arial"/>
              </a:rPr>
              <a:t>MADISON</a:t>
            </a:r>
            <a:r>
              <a:rPr sz="375" spc="20" dirty="0">
                <a:latin typeface="Arial"/>
                <a:cs typeface="Arial"/>
              </a:rPr>
              <a:t> </a:t>
            </a:r>
            <a:r>
              <a:rPr sz="375" spc="-7" dirty="0">
                <a:latin typeface="Arial"/>
                <a:cs typeface="Arial"/>
              </a:rPr>
              <a:t>NICHOLS</a:t>
            </a:r>
            <a:endParaRPr sz="375">
              <a:latin typeface="Arial"/>
              <a:cs typeface="Arial"/>
            </a:endParaRPr>
          </a:p>
          <a:p>
            <a:pPr marL="8659">
              <a:spcBef>
                <a:spcPts val="92"/>
              </a:spcBef>
            </a:pPr>
            <a:r>
              <a:rPr sz="307" dirty="0">
                <a:latin typeface="Arial"/>
                <a:cs typeface="Arial"/>
              </a:rPr>
              <a:t>Acct.</a:t>
            </a:r>
            <a:r>
              <a:rPr sz="307" spc="27" dirty="0">
                <a:latin typeface="Arial"/>
                <a:cs typeface="Arial"/>
              </a:rPr>
              <a:t> </a:t>
            </a:r>
            <a:r>
              <a:rPr sz="307" dirty="0">
                <a:latin typeface="Arial"/>
                <a:cs typeface="Arial"/>
              </a:rPr>
              <a:t>Mgmt.:</a:t>
            </a:r>
            <a:r>
              <a:rPr sz="307" spc="-31" dirty="0">
                <a:latin typeface="Arial"/>
                <a:cs typeface="Arial"/>
              </a:rPr>
              <a:t> </a:t>
            </a:r>
            <a:r>
              <a:rPr sz="375" dirty="0">
                <a:latin typeface="Arial"/>
                <a:cs typeface="Arial"/>
              </a:rPr>
              <a:t>DENNIS</a:t>
            </a:r>
            <a:r>
              <a:rPr sz="375" spc="31" dirty="0">
                <a:latin typeface="Arial"/>
                <a:cs typeface="Arial"/>
              </a:rPr>
              <a:t> </a:t>
            </a:r>
            <a:r>
              <a:rPr sz="375" spc="-14" dirty="0">
                <a:latin typeface="Arial"/>
                <a:cs typeface="Arial"/>
              </a:rPr>
              <a:t>PENA</a:t>
            </a:r>
            <a:endParaRPr sz="375">
              <a:latin typeface="Arial"/>
              <a:cs typeface="Arial"/>
            </a:endParaRPr>
          </a:p>
          <a:p>
            <a:pPr marL="8659">
              <a:spcBef>
                <a:spcPts val="126"/>
              </a:spcBef>
            </a:pPr>
            <a:r>
              <a:rPr sz="307" dirty="0">
                <a:latin typeface="Arial"/>
                <a:cs typeface="Arial"/>
              </a:rPr>
              <a:t>Started:</a:t>
            </a:r>
            <a:r>
              <a:rPr sz="307" spc="147" dirty="0">
                <a:latin typeface="Arial"/>
                <a:cs typeface="Arial"/>
              </a:rPr>
              <a:t> </a:t>
            </a:r>
            <a:r>
              <a:rPr sz="375" spc="-7" dirty="0">
                <a:latin typeface="Arial"/>
                <a:cs typeface="Arial"/>
              </a:rPr>
              <a:t>9/22/2026</a:t>
            </a:r>
            <a:endParaRPr sz="375">
              <a:latin typeface="Arial"/>
              <a:cs typeface="Arial"/>
            </a:endParaRPr>
          </a:p>
          <a:p>
            <a:pPr marL="8659">
              <a:spcBef>
                <a:spcPts val="99"/>
              </a:spcBef>
            </a:pPr>
            <a:r>
              <a:rPr sz="307" dirty="0">
                <a:latin typeface="Arial"/>
                <a:cs typeface="Arial"/>
              </a:rPr>
              <a:t>Started</a:t>
            </a:r>
            <a:r>
              <a:rPr sz="307" spc="7" dirty="0">
                <a:latin typeface="Arial"/>
                <a:cs typeface="Arial"/>
              </a:rPr>
              <a:t> </a:t>
            </a:r>
            <a:r>
              <a:rPr sz="307" dirty="0">
                <a:latin typeface="Arial"/>
                <a:cs typeface="Arial"/>
              </a:rPr>
              <a:t>By:</a:t>
            </a:r>
            <a:r>
              <a:rPr sz="307" spc="55" dirty="0">
                <a:latin typeface="Arial"/>
                <a:cs typeface="Arial"/>
              </a:rPr>
              <a:t> </a:t>
            </a:r>
            <a:r>
              <a:rPr sz="375" dirty="0">
                <a:latin typeface="Arial"/>
                <a:cs typeface="Arial"/>
              </a:rPr>
              <a:t>BRENDON</a:t>
            </a:r>
            <a:r>
              <a:rPr sz="375" spc="3" dirty="0">
                <a:latin typeface="Arial"/>
                <a:cs typeface="Arial"/>
              </a:rPr>
              <a:t> </a:t>
            </a:r>
            <a:r>
              <a:rPr sz="375" spc="-7" dirty="0">
                <a:latin typeface="Arial"/>
                <a:cs typeface="Arial"/>
              </a:rPr>
              <a:t>WILLIAMS</a:t>
            </a:r>
            <a:endParaRPr sz="375">
              <a:latin typeface="Arial"/>
              <a:cs typeface="Arial"/>
            </a:endParaRPr>
          </a:p>
          <a:p>
            <a:pPr marL="8659">
              <a:spcBef>
                <a:spcPts val="133"/>
              </a:spcBef>
            </a:pPr>
            <a:r>
              <a:rPr sz="307" dirty="0">
                <a:latin typeface="Arial"/>
                <a:cs typeface="Arial"/>
              </a:rPr>
              <a:t>Prod.</a:t>
            </a:r>
            <a:r>
              <a:rPr sz="307" spc="41" dirty="0">
                <a:latin typeface="Arial"/>
                <a:cs typeface="Arial"/>
              </a:rPr>
              <a:t> </a:t>
            </a:r>
            <a:r>
              <a:rPr sz="307" dirty="0">
                <a:latin typeface="Arial"/>
                <a:cs typeface="Arial"/>
              </a:rPr>
              <a:t>Branch:</a:t>
            </a:r>
            <a:r>
              <a:rPr sz="307" spc="20" dirty="0">
                <a:latin typeface="Arial"/>
                <a:cs typeface="Arial"/>
              </a:rPr>
              <a:t> </a:t>
            </a:r>
            <a:r>
              <a:rPr sz="375" spc="-7" dirty="0">
                <a:latin typeface="Arial"/>
                <a:cs typeface="Arial"/>
              </a:rPr>
              <a:t>HOUSTON</a:t>
            </a:r>
            <a:endParaRPr sz="375">
              <a:latin typeface="Arial"/>
              <a:cs typeface="Arial"/>
            </a:endParaRPr>
          </a:p>
        </p:txBody>
      </p:sp>
      <p:sp>
        <p:nvSpPr>
          <p:cNvPr id="5414" name="object 5414"/>
          <p:cNvSpPr txBox="1"/>
          <p:nvPr/>
        </p:nvSpPr>
        <p:spPr>
          <a:xfrm>
            <a:off x="10371513" y="161765"/>
            <a:ext cx="396153" cy="241541"/>
          </a:xfrm>
          <a:prstGeom prst="rect">
            <a:avLst/>
          </a:prstGeom>
        </p:spPr>
        <p:txBody>
          <a:bodyPr vert="horz" wrap="square" lIns="0" tIns="23813" rIns="0" bIns="0" rtlCol="0">
            <a:spAutoFit/>
          </a:bodyPr>
          <a:lstStyle/>
          <a:p>
            <a:pPr marL="44160">
              <a:spcBef>
                <a:spcPts val="187"/>
              </a:spcBef>
            </a:pPr>
            <a:r>
              <a:rPr sz="443" b="1" spc="-7" dirty="0">
                <a:latin typeface="Arial"/>
                <a:cs typeface="Arial"/>
              </a:rPr>
              <a:t>REVISION</a:t>
            </a:r>
            <a:endParaRPr sz="443">
              <a:latin typeface="Arial"/>
              <a:cs typeface="Arial"/>
            </a:endParaRPr>
          </a:p>
          <a:p>
            <a:pPr marL="8659" marR="3464">
              <a:lnSpc>
                <a:spcPct val="112500"/>
              </a:lnSpc>
              <a:spcBef>
                <a:spcPts val="61"/>
              </a:spcBef>
            </a:pPr>
            <a:r>
              <a:rPr sz="409" dirty="0">
                <a:latin typeface="Arial"/>
                <a:cs typeface="Arial"/>
              </a:rPr>
              <a:t>Date:</a:t>
            </a:r>
            <a:r>
              <a:rPr sz="409" spc="-27" dirty="0">
                <a:latin typeface="Arial"/>
                <a:cs typeface="Arial"/>
              </a:rPr>
              <a:t> </a:t>
            </a:r>
            <a:r>
              <a:rPr sz="409" spc="-7" dirty="0">
                <a:latin typeface="Arial"/>
                <a:cs typeface="Arial"/>
              </a:rPr>
              <a:t>10/1/2026</a:t>
            </a:r>
            <a:r>
              <a:rPr sz="409" spc="341" dirty="0">
                <a:latin typeface="Arial"/>
                <a:cs typeface="Arial"/>
              </a:rPr>
              <a:t> </a:t>
            </a:r>
            <a:r>
              <a:rPr sz="409" dirty="0">
                <a:latin typeface="Arial"/>
                <a:cs typeface="Arial"/>
              </a:rPr>
              <a:t>By:</a:t>
            </a:r>
            <a:r>
              <a:rPr sz="409" spc="24" dirty="0">
                <a:latin typeface="Arial"/>
                <a:cs typeface="Arial"/>
              </a:rPr>
              <a:t> </a:t>
            </a:r>
            <a:r>
              <a:rPr sz="409" spc="-7" dirty="0">
                <a:latin typeface="Arial"/>
                <a:cs typeface="Arial"/>
              </a:rPr>
              <a:t>Gisela</a:t>
            </a:r>
            <a:endParaRPr sz="409">
              <a:latin typeface="Arial"/>
              <a:cs typeface="Arial"/>
            </a:endParaRPr>
          </a:p>
        </p:txBody>
      </p:sp>
      <p:sp>
        <p:nvSpPr>
          <p:cNvPr id="5415" name="object 5415"/>
          <p:cNvSpPr txBox="1"/>
          <p:nvPr/>
        </p:nvSpPr>
        <p:spPr>
          <a:xfrm>
            <a:off x="10369174" y="5470349"/>
            <a:ext cx="852055" cy="769273"/>
          </a:xfrm>
          <a:prstGeom prst="rect">
            <a:avLst/>
          </a:prstGeom>
        </p:spPr>
        <p:txBody>
          <a:bodyPr vert="horz" wrap="square" lIns="0" tIns="8659" rIns="0" bIns="0" rtlCol="0">
            <a:spAutoFit/>
          </a:bodyPr>
          <a:lstStyle/>
          <a:p>
            <a:pPr marL="9957" marR="40697" indent="-1732">
              <a:lnSpc>
                <a:spcPct val="98000"/>
              </a:lnSpc>
              <a:spcBef>
                <a:spcPts val="68"/>
              </a:spcBef>
            </a:pPr>
            <a:r>
              <a:rPr sz="341" b="1" spc="-7" dirty="0">
                <a:latin typeface="Arial"/>
                <a:cs typeface="Arial"/>
              </a:rPr>
              <a:t>Disclaimer</a:t>
            </a:r>
            <a:r>
              <a:rPr sz="341" b="1" spc="-3" dirty="0">
                <a:latin typeface="Arial"/>
                <a:cs typeface="Arial"/>
              </a:rPr>
              <a:t> </a:t>
            </a:r>
            <a:r>
              <a:rPr sz="341" dirty="0">
                <a:latin typeface="Arial"/>
                <a:cs typeface="Arial"/>
              </a:rPr>
              <a:t>-</a:t>
            </a:r>
            <a:r>
              <a:rPr sz="341" spc="-7" dirty="0">
                <a:latin typeface="Arial"/>
                <a:cs typeface="Arial"/>
              </a:rPr>
              <a:t> </a:t>
            </a:r>
            <a:r>
              <a:rPr sz="341" dirty="0">
                <a:latin typeface="Arial"/>
                <a:cs typeface="Arial"/>
              </a:rPr>
              <a:t>This</a:t>
            </a:r>
            <a:r>
              <a:rPr sz="341" spc="-7" dirty="0">
                <a:latin typeface="Arial"/>
                <a:cs typeface="Arial"/>
              </a:rPr>
              <a:t> </a:t>
            </a:r>
            <a:r>
              <a:rPr sz="341" dirty="0">
                <a:latin typeface="Arial"/>
                <a:cs typeface="Arial"/>
              </a:rPr>
              <a:t>floor</a:t>
            </a:r>
            <a:r>
              <a:rPr sz="341" spc="-7" dirty="0">
                <a:latin typeface="Arial"/>
                <a:cs typeface="Arial"/>
              </a:rPr>
              <a:t> plan </a:t>
            </a:r>
            <a:r>
              <a:rPr sz="341" dirty="0">
                <a:latin typeface="Arial"/>
                <a:cs typeface="Arial"/>
              </a:rPr>
              <a:t>is</a:t>
            </a:r>
            <a:r>
              <a:rPr sz="341" spc="-7" dirty="0">
                <a:latin typeface="Arial"/>
                <a:cs typeface="Arial"/>
              </a:rPr>
              <a:t> preliminary</a:t>
            </a:r>
            <a:r>
              <a:rPr sz="341" spc="341" dirty="0">
                <a:latin typeface="Arial"/>
                <a:cs typeface="Arial"/>
              </a:rPr>
              <a:t> </a:t>
            </a:r>
            <a:r>
              <a:rPr sz="341" dirty="0">
                <a:latin typeface="Arial"/>
                <a:cs typeface="Arial"/>
              </a:rPr>
              <a:t>and </a:t>
            </a:r>
            <a:r>
              <a:rPr sz="341" spc="-7" dirty="0">
                <a:latin typeface="Arial"/>
                <a:cs typeface="Arial"/>
              </a:rPr>
              <a:t>subject</a:t>
            </a:r>
            <a:r>
              <a:rPr sz="341" spc="3" dirty="0">
                <a:latin typeface="Arial"/>
                <a:cs typeface="Arial"/>
              </a:rPr>
              <a:t> </a:t>
            </a:r>
            <a:r>
              <a:rPr sz="341" dirty="0">
                <a:latin typeface="Arial"/>
                <a:cs typeface="Arial"/>
              </a:rPr>
              <a:t>to</a:t>
            </a:r>
            <a:r>
              <a:rPr sz="341" spc="3" dirty="0">
                <a:latin typeface="Arial"/>
                <a:cs typeface="Arial"/>
              </a:rPr>
              <a:t> </a:t>
            </a:r>
            <a:r>
              <a:rPr sz="341" spc="-7" dirty="0">
                <a:latin typeface="Arial"/>
                <a:cs typeface="Arial"/>
              </a:rPr>
              <a:t>change</a:t>
            </a:r>
            <a:r>
              <a:rPr sz="341" spc="3" dirty="0">
                <a:latin typeface="Arial"/>
                <a:cs typeface="Arial"/>
              </a:rPr>
              <a:t> </a:t>
            </a:r>
            <a:r>
              <a:rPr sz="341" spc="-7" dirty="0">
                <a:latin typeface="Arial"/>
                <a:cs typeface="Arial"/>
              </a:rPr>
              <a:t>pending</a:t>
            </a:r>
            <a:r>
              <a:rPr sz="341" spc="3" dirty="0">
                <a:latin typeface="Arial"/>
                <a:cs typeface="Arial"/>
              </a:rPr>
              <a:t> </a:t>
            </a:r>
            <a:r>
              <a:rPr sz="341" spc="-7" dirty="0">
                <a:latin typeface="Arial"/>
                <a:cs typeface="Arial"/>
              </a:rPr>
              <a:t>review</a:t>
            </a:r>
            <a:r>
              <a:rPr sz="341" spc="3" dirty="0">
                <a:latin typeface="Arial"/>
                <a:cs typeface="Arial"/>
              </a:rPr>
              <a:t> </a:t>
            </a:r>
            <a:r>
              <a:rPr sz="341" spc="-17" dirty="0">
                <a:latin typeface="Arial"/>
                <a:cs typeface="Arial"/>
              </a:rPr>
              <a:t>and</a:t>
            </a:r>
            <a:r>
              <a:rPr sz="341" spc="341" dirty="0">
                <a:latin typeface="Arial"/>
                <a:cs typeface="Arial"/>
              </a:rPr>
              <a:t> </a:t>
            </a:r>
            <a:r>
              <a:rPr sz="341" spc="-7" dirty="0">
                <a:latin typeface="Arial"/>
                <a:cs typeface="Arial"/>
              </a:rPr>
              <a:t>official</a:t>
            </a:r>
            <a:r>
              <a:rPr sz="341" spc="7" dirty="0">
                <a:latin typeface="Arial"/>
                <a:cs typeface="Arial"/>
              </a:rPr>
              <a:t> </a:t>
            </a:r>
            <a:r>
              <a:rPr sz="341" spc="-7" dirty="0">
                <a:latin typeface="Arial"/>
                <a:cs typeface="Arial"/>
              </a:rPr>
              <a:t>approval</a:t>
            </a:r>
            <a:r>
              <a:rPr sz="341" spc="7" dirty="0">
                <a:latin typeface="Arial"/>
                <a:cs typeface="Arial"/>
              </a:rPr>
              <a:t> </a:t>
            </a:r>
            <a:r>
              <a:rPr sz="341" dirty="0">
                <a:latin typeface="Arial"/>
                <a:cs typeface="Arial"/>
              </a:rPr>
              <a:t>by</a:t>
            </a:r>
            <a:r>
              <a:rPr sz="341" spc="7" dirty="0">
                <a:latin typeface="Arial"/>
                <a:cs typeface="Arial"/>
              </a:rPr>
              <a:t> </a:t>
            </a:r>
            <a:r>
              <a:rPr sz="341" dirty="0">
                <a:latin typeface="Arial"/>
                <a:cs typeface="Arial"/>
              </a:rPr>
              <a:t>all</a:t>
            </a:r>
            <a:r>
              <a:rPr sz="341" spc="7" dirty="0">
                <a:latin typeface="Arial"/>
                <a:cs typeface="Arial"/>
              </a:rPr>
              <a:t> </a:t>
            </a:r>
            <a:r>
              <a:rPr sz="341" spc="-7" dirty="0">
                <a:latin typeface="Arial"/>
                <a:cs typeface="Arial"/>
              </a:rPr>
              <a:t>authorities</a:t>
            </a:r>
            <a:r>
              <a:rPr sz="341" spc="7" dirty="0">
                <a:latin typeface="Arial"/>
                <a:cs typeface="Arial"/>
              </a:rPr>
              <a:t> </a:t>
            </a:r>
            <a:r>
              <a:rPr sz="341" spc="-7" dirty="0">
                <a:latin typeface="Arial"/>
                <a:cs typeface="Arial"/>
              </a:rPr>
              <a:t>having</a:t>
            </a:r>
            <a:endParaRPr sz="341">
              <a:latin typeface="Arial"/>
              <a:cs typeface="Arial"/>
            </a:endParaRPr>
          </a:p>
          <a:p>
            <a:pPr marL="9957" marR="41995" indent="1732">
              <a:lnSpc>
                <a:spcPts val="402"/>
              </a:lnSpc>
              <a:spcBef>
                <a:spcPts val="14"/>
              </a:spcBef>
            </a:pPr>
            <a:r>
              <a:rPr sz="341" spc="-7" dirty="0">
                <a:latin typeface="Arial"/>
                <a:cs typeface="Arial"/>
              </a:rPr>
              <a:t>jurisdiction. </a:t>
            </a:r>
            <a:r>
              <a:rPr sz="341" dirty="0">
                <a:latin typeface="Arial"/>
                <a:cs typeface="Arial"/>
              </a:rPr>
              <a:t>Every</a:t>
            </a:r>
            <a:r>
              <a:rPr sz="341" spc="-7" dirty="0">
                <a:latin typeface="Arial"/>
                <a:cs typeface="Arial"/>
              </a:rPr>
              <a:t> </a:t>
            </a:r>
            <a:r>
              <a:rPr sz="341" dirty="0">
                <a:latin typeface="Arial"/>
                <a:cs typeface="Arial"/>
              </a:rPr>
              <a:t>effort</a:t>
            </a:r>
            <a:r>
              <a:rPr sz="341" spc="-7" dirty="0">
                <a:latin typeface="Arial"/>
                <a:cs typeface="Arial"/>
              </a:rPr>
              <a:t> </a:t>
            </a:r>
            <a:r>
              <a:rPr sz="341" dirty="0">
                <a:latin typeface="Arial"/>
                <a:cs typeface="Arial"/>
              </a:rPr>
              <a:t>has</a:t>
            </a:r>
            <a:r>
              <a:rPr sz="341" spc="-7" dirty="0">
                <a:latin typeface="Arial"/>
                <a:cs typeface="Arial"/>
              </a:rPr>
              <a:t> </a:t>
            </a:r>
            <a:r>
              <a:rPr sz="341" dirty="0">
                <a:latin typeface="Arial"/>
                <a:cs typeface="Arial"/>
              </a:rPr>
              <a:t>been</a:t>
            </a:r>
            <a:r>
              <a:rPr sz="341" spc="-7" dirty="0">
                <a:latin typeface="Arial"/>
                <a:cs typeface="Arial"/>
              </a:rPr>
              <a:t> </a:t>
            </a:r>
            <a:r>
              <a:rPr sz="341" dirty="0">
                <a:latin typeface="Arial"/>
                <a:cs typeface="Arial"/>
              </a:rPr>
              <a:t>made</a:t>
            </a:r>
            <a:r>
              <a:rPr sz="341" spc="-7" dirty="0">
                <a:latin typeface="Arial"/>
                <a:cs typeface="Arial"/>
              </a:rPr>
              <a:t> </a:t>
            </a:r>
            <a:r>
              <a:rPr sz="341" spc="-17" dirty="0">
                <a:latin typeface="Arial"/>
                <a:cs typeface="Arial"/>
              </a:rPr>
              <a:t>to</a:t>
            </a:r>
            <a:r>
              <a:rPr sz="341" spc="341" dirty="0">
                <a:latin typeface="Arial"/>
                <a:cs typeface="Arial"/>
              </a:rPr>
              <a:t> </a:t>
            </a:r>
            <a:r>
              <a:rPr sz="341" spc="-7" dirty="0">
                <a:latin typeface="Arial"/>
                <a:cs typeface="Arial"/>
              </a:rPr>
              <a:t>ensure</a:t>
            </a:r>
            <a:r>
              <a:rPr sz="341" spc="-3" dirty="0">
                <a:latin typeface="Arial"/>
                <a:cs typeface="Arial"/>
              </a:rPr>
              <a:t> </a:t>
            </a:r>
            <a:r>
              <a:rPr sz="341" dirty="0">
                <a:latin typeface="Arial"/>
                <a:cs typeface="Arial"/>
              </a:rPr>
              <a:t>the </a:t>
            </a:r>
            <a:r>
              <a:rPr sz="341" spc="-7" dirty="0">
                <a:latin typeface="Arial"/>
                <a:cs typeface="Arial"/>
              </a:rPr>
              <a:t>accuracy</a:t>
            </a:r>
            <a:r>
              <a:rPr sz="341" dirty="0">
                <a:latin typeface="Arial"/>
                <a:cs typeface="Arial"/>
              </a:rPr>
              <a:t> of all</a:t>
            </a:r>
            <a:r>
              <a:rPr sz="341" spc="-3" dirty="0">
                <a:latin typeface="Arial"/>
                <a:cs typeface="Arial"/>
              </a:rPr>
              <a:t> </a:t>
            </a:r>
            <a:r>
              <a:rPr sz="341" spc="-7" dirty="0">
                <a:latin typeface="Arial"/>
                <a:cs typeface="Arial"/>
              </a:rPr>
              <a:t>information</a:t>
            </a:r>
            <a:r>
              <a:rPr sz="341" spc="341" dirty="0">
                <a:latin typeface="Arial"/>
                <a:cs typeface="Arial"/>
              </a:rPr>
              <a:t> </a:t>
            </a:r>
            <a:r>
              <a:rPr sz="341" spc="-7" dirty="0">
                <a:latin typeface="Arial"/>
                <a:cs typeface="Arial"/>
              </a:rPr>
              <a:t>contained </a:t>
            </a:r>
            <a:r>
              <a:rPr sz="341" dirty="0">
                <a:latin typeface="Arial"/>
                <a:cs typeface="Arial"/>
              </a:rPr>
              <a:t>on</a:t>
            </a:r>
            <a:r>
              <a:rPr sz="341" spc="-3" dirty="0">
                <a:latin typeface="Arial"/>
                <a:cs typeface="Arial"/>
              </a:rPr>
              <a:t> </a:t>
            </a:r>
            <a:r>
              <a:rPr sz="341" dirty="0">
                <a:latin typeface="Arial"/>
                <a:cs typeface="Arial"/>
              </a:rPr>
              <a:t>this</a:t>
            </a:r>
            <a:r>
              <a:rPr sz="341" spc="-7" dirty="0">
                <a:latin typeface="Arial"/>
                <a:cs typeface="Arial"/>
              </a:rPr>
              <a:t> </a:t>
            </a:r>
            <a:r>
              <a:rPr sz="341" dirty="0">
                <a:latin typeface="Arial"/>
                <a:cs typeface="Arial"/>
              </a:rPr>
              <a:t>floor</a:t>
            </a:r>
            <a:r>
              <a:rPr sz="341" spc="-3" dirty="0">
                <a:latin typeface="Arial"/>
                <a:cs typeface="Arial"/>
              </a:rPr>
              <a:t> </a:t>
            </a:r>
            <a:r>
              <a:rPr sz="341" dirty="0">
                <a:latin typeface="Arial"/>
                <a:cs typeface="Arial"/>
              </a:rPr>
              <a:t>plan.</a:t>
            </a:r>
            <a:r>
              <a:rPr sz="341" spc="-7" dirty="0">
                <a:latin typeface="Arial"/>
                <a:cs typeface="Arial"/>
              </a:rPr>
              <a:t> However,</a:t>
            </a:r>
            <a:r>
              <a:rPr sz="341" spc="-3" dirty="0">
                <a:latin typeface="Arial"/>
                <a:cs typeface="Arial"/>
              </a:rPr>
              <a:t> </a:t>
            </a:r>
            <a:r>
              <a:rPr sz="341" spc="-17" dirty="0">
                <a:latin typeface="Arial"/>
                <a:cs typeface="Arial"/>
              </a:rPr>
              <a:t>no</a:t>
            </a:r>
            <a:endParaRPr sz="341">
              <a:latin typeface="Arial"/>
              <a:cs typeface="Arial"/>
            </a:endParaRPr>
          </a:p>
          <a:p>
            <a:pPr marL="11257">
              <a:lnSpc>
                <a:spcPts val="385"/>
              </a:lnSpc>
            </a:pPr>
            <a:r>
              <a:rPr sz="341" spc="-7" dirty="0">
                <a:latin typeface="Arial"/>
                <a:cs typeface="Arial"/>
              </a:rPr>
              <a:t>warranties,</a:t>
            </a:r>
            <a:r>
              <a:rPr sz="341" spc="7" dirty="0">
                <a:latin typeface="Arial"/>
                <a:cs typeface="Arial"/>
              </a:rPr>
              <a:t> </a:t>
            </a:r>
            <a:r>
              <a:rPr sz="341" dirty="0">
                <a:latin typeface="Arial"/>
                <a:cs typeface="Arial"/>
              </a:rPr>
              <a:t>either</a:t>
            </a:r>
            <a:r>
              <a:rPr sz="341" spc="10" dirty="0">
                <a:latin typeface="Arial"/>
                <a:cs typeface="Arial"/>
              </a:rPr>
              <a:t> </a:t>
            </a:r>
            <a:r>
              <a:rPr sz="341" spc="-7" dirty="0">
                <a:latin typeface="Arial"/>
                <a:cs typeface="Arial"/>
              </a:rPr>
              <a:t>expressed</a:t>
            </a:r>
            <a:r>
              <a:rPr sz="341" spc="10" dirty="0">
                <a:latin typeface="Arial"/>
                <a:cs typeface="Arial"/>
              </a:rPr>
              <a:t> </a:t>
            </a:r>
            <a:r>
              <a:rPr sz="341" dirty="0">
                <a:latin typeface="Arial"/>
                <a:cs typeface="Arial"/>
              </a:rPr>
              <a:t>or</a:t>
            </a:r>
            <a:r>
              <a:rPr sz="341" spc="10" dirty="0">
                <a:latin typeface="Arial"/>
                <a:cs typeface="Arial"/>
              </a:rPr>
              <a:t> </a:t>
            </a:r>
            <a:r>
              <a:rPr sz="341" spc="-7" dirty="0">
                <a:latin typeface="Arial"/>
                <a:cs typeface="Arial"/>
              </a:rPr>
              <a:t>implied,</a:t>
            </a:r>
            <a:r>
              <a:rPr sz="341" spc="7" dirty="0">
                <a:latin typeface="Arial"/>
                <a:cs typeface="Arial"/>
              </a:rPr>
              <a:t> </a:t>
            </a:r>
            <a:r>
              <a:rPr sz="341" spc="-17" dirty="0">
                <a:latin typeface="Arial"/>
                <a:cs typeface="Arial"/>
              </a:rPr>
              <a:t>are</a:t>
            </a:r>
            <a:endParaRPr sz="341">
              <a:latin typeface="Arial"/>
              <a:cs typeface="Arial"/>
            </a:endParaRPr>
          </a:p>
          <a:p>
            <a:pPr marL="8659" marR="3464">
              <a:lnSpc>
                <a:spcPts val="402"/>
              </a:lnSpc>
              <a:spcBef>
                <a:spcPts val="17"/>
              </a:spcBef>
            </a:pPr>
            <a:r>
              <a:rPr sz="341" dirty="0">
                <a:latin typeface="Arial"/>
                <a:cs typeface="Arial"/>
              </a:rPr>
              <a:t>made</a:t>
            </a:r>
            <a:r>
              <a:rPr sz="341" spc="-10" dirty="0">
                <a:latin typeface="Arial"/>
                <a:cs typeface="Arial"/>
              </a:rPr>
              <a:t> </a:t>
            </a:r>
            <a:r>
              <a:rPr sz="341" spc="-7" dirty="0">
                <a:latin typeface="Arial"/>
                <a:cs typeface="Arial"/>
              </a:rPr>
              <a:t>with respect </a:t>
            </a:r>
            <a:r>
              <a:rPr sz="341" dirty="0">
                <a:latin typeface="Arial"/>
                <a:cs typeface="Arial"/>
              </a:rPr>
              <a:t>to</a:t>
            </a:r>
            <a:r>
              <a:rPr sz="341" spc="-7" dirty="0">
                <a:latin typeface="Arial"/>
                <a:cs typeface="Arial"/>
              </a:rPr>
              <a:t> </a:t>
            </a:r>
            <a:r>
              <a:rPr sz="341" dirty="0">
                <a:latin typeface="Arial"/>
                <a:cs typeface="Arial"/>
              </a:rPr>
              <a:t>this</a:t>
            </a:r>
            <a:r>
              <a:rPr sz="341" spc="-7" dirty="0">
                <a:latin typeface="Arial"/>
                <a:cs typeface="Arial"/>
              </a:rPr>
              <a:t> </a:t>
            </a:r>
            <a:r>
              <a:rPr sz="341" dirty="0">
                <a:latin typeface="Arial"/>
                <a:cs typeface="Arial"/>
              </a:rPr>
              <a:t>floor</a:t>
            </a:r>
            <a:r>
              <a:rPr sz="341" spc="-7" dirty="0">
                <a:latin typeface="Arial"/>
                <a:cs typeface="Arial"/>
              </a:rPr>
              <a:t> </a:t>
            </a:r>
            <a:r>
              <a:rPr sz="341" dirty="0">
                <a:latin typeface="Arial"/>
                <a:cs typeface="Arial"/>
              </a:rPr>
              <a:t>plan.</a:t>
            </a:r>
            <a:r>
              <a:rPr sz="341" spc="-7" dirty="0">
                <a:latin typeface="Arial"/>
                <a:cs typeface="Arial"/>
              </a:rPr>
              <a:t> </a:t>
            </a:r>
            <a:r>
              <a:rPr sz="341" dirty="0">
                <a:latin typeface="Arial"/>
                <a:cs typeface="Arial"/>
              </a:rPr>
              <a:t>If</a:t>
            </a:r>
            <a:r>
              <a:rPr sz="341" spc="-7" dirty="0">
                <a:latin typeface="Arial"/>
                <a:cs typeface="Arial"/>
              </a:rPr>
              <a:t> </a:t>
            </a:r>
            <a:r>
              <a:rPr sz="341" spc="-17" dirty="0">
                <a:latin typeface="Arial"/>
                <a:cs typeface="Arial"/>
              </a:rPr>
              <a:t>the</a:t>
            </a:r>
            <a:r>
              <a:rPr sz="341" spc="341" dirty="0">
                <a:latin typeface="Arial"/>
                <a:cs typeface="Arial"/>
              </a:rPr>
              <a:t> </a:t>
            </a:r>
            <a:r>
              <a:rPr sz="341" spc="-7" dirty="0">
                <a:latin typeface="Arial"/>
                <a:cs typeface="Arial"/>
              </a:rPr>
              <a:t>location</a:t>
            </a:r>
            <a:r>
              <a:rPr sz="341" spc="7" dirty="0">
                <a:latin typeface="Arial"/>
                <a:cs typeface="Arial"/>
              </a:rPr>
              <a:t> </a:t>
            </a:r>
            <a:r>
              <a:rPr sz="341" dirty="0">
                <a:latin typeface="Arial"/>
                <a:cs typeface="Arial"/>
              </a:rPr>
              <a:t>of</a:t>
            </a:r>
            <a:r>
              <a:rPr sz="341" spc="10" dirty="0">
                <a:latin typeface="Arial"/>
                <a:cs typeface="Arial"/>
              </a:rPr>
              <a:t> </a:t>
            </a:r>
            <a:r>
              <a:rPr sz="341" spc="-7" dirty="0">
                <a:latin typeface="Arial"/>
                <a:cs typeface="Arial"/>
              </a:rPr>
              <a:t>building</a:t>
            </a:r>
            <a:r>
              <a:rPr sz="341" spc="10" dirty="0">
                <a:latin typeface="Arial"/>
                <a:cs typeface="Arial"/>
              </a:rPr>
              <a:t> </a:t>
            </a:r>
            <a:r>
              <a:rPr sz="341" spc="-7" dirty="0">
                <a:latin typeface="Arial"/>
                <a:cs typeface="Arial"/>
              </a:rPr>
              <a:t>columns,</a:t>
            </a:r>
            <a:r>
              <a:rPr sz="341" spc="10" dirty="0">
                <a:latin typeface="Arial"/>
                <a:cs typeface="Arial"/>
              </a:rPr>
              <a:t> </a:t>
            </a:r>
            <a:r>
              <a:rPr sz="341" spc="-7" dirty="0">
                <a:latin typeface="Arial"/>
                <a:cs typeface="Arial"/>
              </a:rPr>
              <a:t>utilities</a:t>
            </a:r>
            <a:r>
              <a:rPr sz="341" spc="7" dirty="0">
                <a:latin typeface="Arial"/>
                <a:cs typeface="Arial"/>
              </a:rPr>
              <a:t> </a:t>
            </a:r>
            <a:r>
              <a:rPr sz="341" dirty="0">
                <a:latin typeface="Arial"/>
                <a:cs typeface="Arial"/>
              </a:rPr>
              <a:t>or</a:t>
            </a:r>
            <a:r>
              <a:rPr sz="341" spc="10" dirty="0">
                <a:latin typeface="Arial"/>
                <a:cs typeface="Arial"/>
              </a:rPr>
              <a:t> </a:t>
            </a:r>
            <a:r>
              <a:rPr sz="341" spc="-7" dirty="0">
                <a:latin typeface="Arial"/>
                <a:cs typeface="Arial"/>
              </a:rPr>
              <a:t>other</a:t>
            </a:r>
            <a:r>
              <a:rPr sz="341" spc="341" dirty="0">
                <a:latin typeface="Arial"/>
                <a:cs typeface="Arial"/>
              </a:rPr>
              <a:t> </a:t>
            </a:r>
            <a:r>
              <a:rPr sz="341" spc="-7" dirty="0">
                <a:latin typeface="Arial"/>
                <a:cs typeface="Arial"/>
              </a:rPr>
              <a:t>architectural</a:t>
            </a:r>
            <a:r>
              <a:rPr sz="341" spc="-3" dirty="0">
                <a:latin typeface="Arial"/>
                <a:cs typeface="Arial"/>
              </a:rPr>
              <a:t> </a:t>
            </a:r>
            <a:r>
              <a:rPr sz="341" spc="-7" dirty="0">
                <a:latin typeface="Arial"/>
                <a:cs typeface="Arial"/>
              </a:rPr>
              <a:t>components</a:t>
            </a:r>
            <a:r>
              <a:rPr sz="341" spc="-3" dirty="0">
                <a:latin typeface="Arial"/>
                <a:cs typeface="Arial"/>
              </a:rPr>
              <a:t> </a:t>
            </a:r>
            <a:r>
              <a:rPr sz="341" dirty="0">
                <a:latin typeface="Arial"/>
                <a:cs typeface="Arial"/>
              </a:rPr>
              <a:t>of</a:t>
            </a:r>
            <a:r>
              <a:rPr sz="341" spc="-3" dirty="0">
                <a:latin typeface="Arial"/>
                <a:cs typeface="Arial"/>
              </a:rPr>
              <a:t> </a:t>
            </a:r>
            <a:r>
              <a:rPr sz="341" dirty="0">
                <a:latin typeface="Arial"/>
                <a:cs typeface="Arial"/>
              </a:rPr>
              <a:t>the</a:t>
            </a:r>
            <a:r>
              <a:rPr sz="341" spc="-3" dirty="0">
                <a:latin typeface="Arial"/>
                <a:cs typeface="Arial"/>
              </a:rPr>
              <a:t> </a:t>
            </a:r>
            <a:r>
              <a:rPr sz="341" dirty="0">
                <a:latin typeface="Arial"/>
                <a:cs typeface="Arial"/>
              </a:rPr>
              <a:t>facility</a:t>
            </a:r>
            <a:r>
              <a:rPr sz="341" spc="-3" dirty="0">
                <a:latin typeface="Arial"/>
                <a:cs typeface="Arial"/>
              </a:rPr>
              <a:t> </a:t>
            </a:r>
            <a:r>
              <a:rPr sz="341" dirty="0">
                <a:latin typeface="Arial"/>
                <a:cs typeface="Arial"/>
              </a:rPr>
              <a:t>is</a:t>
            </a:r>
            <a:r>
              <a:rPr sz="341" spc="-3" dirty="0">
                <a:latin typeface="Arial"/>
                <a:cs typeface="Arial"/>
              </a:rPr>
              <a:t> </a:t>
            </a:r>
            <a:r>
              <a:rPr sz="341" spc="-34" dirty="0">
                <a:latin typeface="Arial"/>
                <a:cs typeface="Arial"/>
              </a:rPr>
              <a:t>a</a:t>
            </a:r>
            <a:r>
              <a:rPr sz="341" spc="341" dirty="0">
                <a:latin typeface="Arial"/>
                <a:cs typeface="Arial"/>
              </a:rPr>
              <a:t> </a:t>
            </a:r>
            <a:r>
              <a:rPr sz="341" spc="-7" dirty="0">
                <a:latin typeface="Arial"/>
                <a:cs typeface="Arial"/>
              </a:rPr>
              <a:t>consideration </a:t>
            </a:r>
            <a:r>
              <a:rPr sz="341" dirty="0">
                <a:latin typeface="Arial"/>
                <a:cs typeface="Arial"/>
              </a:rPr>
              <a:t>in</a:t>
            </a:r>
            <a:r>
              <a:rPr sz="341" spc="-3" dirty="0">
                <a:latin typeface="Arial"/>
                <a:cs typeface="Arial"/>
              </a:rPr>
              <a:t> </a:t>
            </a:r>
            <a:r>
              <a:rPr sz="341" dirty="0">
                <a:latin typeface="Arial"/>
                <a:cs typeface="Arial"/>
              </a:rPr>
              <a:t>the</a:t>
            </a:r>
            <a:r>
              <a:rPr sz="341" spc="-3" dirty="0">
                <a:latin typeface="Arial"/>
                <a:cs typeface="Arial"/>
              </a:rPr>
              <a:t> </a:t>
            </a:r>
            <a:r>
              <a:rPr sz="341" spc="-7" dirty="0">
                <a:latin typeface="Arial"/>
                <a:cs typeface="Arial"/>
              </a:rPr>
              <a:t>construction </a:t>
            </a:r>
            <a:r>
              <a:rPr sz="341" dirty="0">
                <a:latin typeface="Arial"/>
                <a:cs typeface="Arial"/>
              </a:rPr>
              <a:t>or</a:t>
            </a:r>
            <a:r>
              <a:rPr sz="341" spc="-3" dirty="0">
                <a:latin typeface="Arial"/>
                <a:cs typeface="Arial"/>
              </a:rPr>
              <a:t> </a:t>
            </a:r>
            <a:r>
              <a:rPr sz="341" spc="-7" dirty="0">
                <a:latin typeface="Arial"/>
                <a:cs typeface="Arial"/>
              </a:rPr>
              <a:t>usage</a:t>
            </a:r>
            <a:r>
              <a:rPr sz="341" spc="-3" dirty="0">
                <a:latin typeface="Arial"/>
                <a:cs typeface="Arial"/>
              </a:rPr>
              <a:t> </a:t>
            </a:r>
            <a:r>
              <a:rPr sz="341" spc="-17" dirty="0">
                <a:latin typeface="Arial"/>
                <a:cs typeface="Arial"/>
              </a:rPr>
              <a:t>of</a:t>
            </a:r>
            <a:r>
              <a:rPr sz="341" spc="341" dirty="0">
                <a:latin typeface="Arial"/>
                <a:cs typeface="Arial"/>
              </a:rPr>
              <a:t> </a:t>
            </a:r>
            <a:r>
              <a:rPr sz="341" dirty="0">
                <a:latin typeface="Arial"/>
                <a:cs typeface="Arial"/>
              </a:rPr>
              <a:t>an</a:t>
            </a:r>
            <a:r>
              <a:rPr sz="341" spc="3" dirty="0">
                <a:latin typeface="Arial"/>
                <a:cs typeface="Arial"/>
              </a:rPr>
              <a:t> </a:t>
            </a:r>
            <a:r>
              <a:rPr sz="341" spc="-7" dirty="0">
                <a:latin typeface="Arial"/>
                <a:cs typeface="Arial"/>
              </a:rPr>
              <a:t>exhibit,</a:t>
            </a:r>
            <a:r>
              <a:rPr sz="341" spc="3" dirty="0">
                <a:latin typeface="Arial"/>
                <a:cs typeface="Arial"/>
              </a:rPr>
              <a:t> </a:t>
            </a:r>
            <a:r>
              <a:rPr sz="341" dirty="0">
                <a:latin typeface="Arial"/>
                <a:cs typeface="Arial"/>
              </a:rPr>
              <a:t>it</a:t>
            </a:r>
            <a:r>
              <a:rPr sz="341" spc="3" dirty="0">
                <a:latin typeface="Arial"/>
                <a:cs typeface="Arial"/>
              </a:rPr>
              <a:t> </a:t>
            </a:r>
            <a:r>
              <a:rPr sz="341" dirty="0">
                <a:latin typeface="Arial"/>
                <a:cs typeface="Arial"/>
              </a:rPr>
              <a:t>is</a:t>
            </a:r>
            <a:r>
              <a:rPr sz="341" spc="7" dirty="0">
                <a:latin typeface="Arial"/>
                <a:cs typeface="Arial"/>
              </a:rPr>
              <a:t> </a:t>
            </a:r>
            <a:r>
              <a:rPr sz="341" dirty="0">
                <a:latin typeface="Arial"/>
                <a:cs typeface="Arial"/>
              </a:rPr>
              <a:t>the</a:t>
            </a:r>
            <a:r>
              <a:rPr sz="341" spc="3" dirty="0">
                <a:latin typeface="Arial"/>
                <a:cs typeface="Arial"/>
              </a:rPr>
              <a:t> </a:t>
            </a:r>
            <a:r>
              <a:rPr sz="341" spc="-7" dirty="0">
                <a:latin typeface="Arial"/>
                <a:cs typeface="Arial"/>
              </a:rPr>
              <a:t>sole</a:t>
            </a:r>
            <a:r>
              <a:rPr sz="341" spc="3" dirty="0">
                <a:latin typeface="Arial"/>
                <a:cs typeface="Arial"/>
              </a:rPr>
              <a:t> </a:t>
            </a:r>
            <a:r>
              <a:rPr sz="341" spc="-7" dirty="0">
                <a:latin typeface="Arial"/>
                <a:cs typeface="Arial"/>
              </a:rPr>
              <a:t>responsibility</a:t>
            </a:r>
            <a:r>
              <a:rPr sz="341" spc="3" dirty="0">
                <a:latin typeface="Arial"/>
                <a:cs typeface="Arial"/>
              </a:rPr>
              <a:t> </a:t>
            </a:r>
            <a:r>
              <a:rPr sz="341" dirty="0">
                <a:latin typeface="Arial"/>
                <a:cs typeface="Arial"/>
              </a:rPr>
              <a:t>of</a:t>
            </a:r>
            <a:r>
              <a:rPr sz="341" spc="7" dirty="0">
                <a:latin typeface="Arial"/>
                <a:cs typeface="Arial"/>
              </a:rPr>
              <a:t> </a:t>
            </a:r>
            <a:r>
              <a:rPr sz="341" spc="-17" dirty="0">
                <a:latin typeface="Arial"/>
                <a:cs typeface="Arial"/>
              </a:rPr>
              <a:t>the</a:t>
            </a:r>
            <a:r>
              <a:rPr sz="341" spc="341" dirty="0">
                <a:latin typeface="Arial"/>
                <a:cs typeface="Arial"/>
              </a:rPr>
              <a:t> </a:t>
            </a:r>
            <a:r>
              <a:rPr sz="341" spc="-7" dirty="0">
                <a:latin typeface="Arial"/>
                <a:cs typeface="Arial"/>
              </a:rPr>
              <a:t>exhibitor</a:t>
            </a:r>
            <a:r>
              <a:rPr sz="341" spc="7" dirty="0">
                <a:latin typeface="Arial"/>
                <a:cs typeface="Arial"/>
              </a:rPr>
              <a:t> </a:t>
            </a:r>
            <a:r>
              <a:rPr sz="341" dirty="0">
                <a:latin typeface="Arial"/>
                <a:cs typeface="Arial"/>
              </a:rPr>
              <a:t>to</a:t>
            </a:r>
            <a:r>
              <a:rPr sz="341" spc="7" dirty="0">
                <a:latin typeface="Arial"/>
                <a:cs typeface="Arial"/>
              </a:rPr>
              <a:t> </a:t>
            </a:r>
            <a:r>
              <a:rPr sz="341" spc="-7" dirty="0">
                <a:latin typeface="Arial"/>
                <a:cs typeface="Arial"/>
              </a:rPr>
              <a:t>physically</a:t>
            </a:r>
            <a:r>
              <a:rPr sz="341" spc="7" dirty="0">
                <a:latin typeface="Arial"/>
                <a:cs typeface="Arial"/>
              </a:rPr>
              <a:t> </a:t>
            </a:r>
            <a:r>
              <a:rPr sz="341" spc="-7" dirty="0">
                <a:latin typeface="Arial"/>
                <a:cs typeface="Arial"/>
              </a:rPr>
              <a:t>inspect</a:t>
            </a:r>
            <a:r>
              <a:rPr sz="341" spc="7" dirty="0">
                <a:latin typeface="Arial"/>
                <a:cs typeface="Arial"/>
              </a:rPr>
              <a:t> </a:t>
            </a:r>
            <a:r>
              <a:rPr sz="341" dirty="0">
                <a:latin typeface="Arial"/>
                <a:cs typeface="Arial"/>
              </a:rPr>
              <a:t>the</a:t>
            </a:r>
            <a:r>
              <a:rPr sz="341" spc="7" dirty="0">
                <a:latin typeface="Arial"/>
                <a:cs typeface="Arial"/>
              </a:rPr>
              <a:t> </a:t>
            </a:r>
            <a:r>
              <a:rPr sz="341" dirty="0">
                <a:latin typeface="Arial"/>
                <a:cs typeface="Arial"/>
              </a:rPr>
              <a:t>facility</a:t>
            </a:r>
            <a:r>
              <a:rPr sz="341" spc="7" dirty="0">
                <a:latin typeface="Arial"/>
                <a:cs typeface="Arial"/>
              </a:rPr>
              <a:t> </a:t>
            </a:r>
            <a:r>
              <a:rPr sz="341" spc="-17" dirty="0">
                <a:latin typeface="Arial"/>
                <a:cs typeface="Arial"/>
              </a:rPr>
              <a:t>to</a:t>
            </a:r>
            <a:r>
              <a:rPr sz="341" spc="341" dirty="0">
                <a:latin typeface="Arial"/>
                <a:cs typeface="Arial"/>
              </a:rPr>
              <a:t> </a:t>
            </a:r>
            <a:r>
              <a:rPr sz="341" dirty="0">
                <a:latin typeface="Arial"/>
                <a:cs typeface="Arial"/>
              </a:rPr>
              <a:t>verify</a:t>
            </a:r>
            <a:r>
              <a:rPr sz="341" spc="-14" dirty="0">
                <a:latin typeface="Arial"/>
                <a:cs typeface="Arial"/>
              </a:rPr>
              <a:t> </a:t>
            </a:r>
            <a:r>
              <a:rPr sz="341" dirty="0">
                <a:latin typeface="Arial"/>
                <a:cs typeface="Arial"/>
              </a:rPr>
              <a:t>all</a:t>
            </a:r>
            <a:r>
              <a:rPr sz="341" spc="-14" dirty="0">
                <a:latin typeface="Arial"/>
                <a:cs typeface="Arial"/>
              </a:rPr>
              <a:t> </a:t>
            </a:r>
            <a:r>
              <a:rPr sz="341" spc="-7" dirty="0">
                <a:latin typeface="Arial"/>
                <a:cs typeface="Arial"/>
              </a:rPr>
              <a:t>dimension</a:t>
            </a:r>
            <a:r>
              <a:rPr sz="341" spc="-14" dirty="0">
                <a:latin typeface="Arial"/>
                <a:cs typeface="Arial"/>
              </a:rPr>
              <a:t> </a:t>
            </a:r>
            <a:r>
              <a:rPr sz="341" dirty="0">
                <a:latin typeface="Arial"/>
                <a:cs typeface="Arial"/>
              </a:rPr>
              <a:t>and</a:t>
            </a:r>
            <a:r>
              <a:rPr sz="341" spc="-14" dirty="0">
                <a:latin typeface="Arial"/>
                <a:cs typeface="Arial"/>
              </a:rPr>
              <a:t> </a:t>
            </a:r>
            <a:r>
              <a:rPr sz="341" spc="-7" dirty="0">
                <a:latin typeface="Arial"/>
                <a:cs typeface="Arial"/>
              </a:rPr>
              <a:t>locations.</a:t>
            </a:r>
            <a:endParaRPr sz="341">
              <a:latin typeface="Arial"/>
              <a:cs typeface="Arial"/>
            </a:endParaRPr>
          </a:p>
          <a:p>
            <a:pPr marL="21214">
              <a:spcBef>
                <a:spcPts val="10"/>
              </a:spcBef>
            </a:pPr>
            <a:r>
              <a:rPr sz="273" dirty="0">
                <a:latin typeface="Arial"/>
                <a:cs typeface="Arial"/>
              </a:rPr>
              <a:t>©</a:t>
            </a:r>
            <a:r>
              <a:rPr sz="273" spc="-3" dirty="0">
                <a:latin typeface="Arial"/>
                <a:cs typeface="Arial"/>
              </a:rPr>
              <a:t> </a:t>
            </a:r>
            <a:r>
              <a:rPr sz="273" dirty="0">
                <a:latin typeface="Arial"/>
                <a:cs typeface="Arial"/>
              </a:rPr>
              <a:t>Copyright</a:t>
            </a:r>
            <a:r>
              <a:rPr sz="273" spc="-3" dirty="0">
                <a:latin typeface="Arial"/>
                <a:cs typeface="Arial"/>
              </a:rPr>
              <a:t> </a:t>
            </a:r>
            <a:r>
              <a:rPr sz="273" dirty="0">
                <a:latin typeface="Arial"/>
                <a:cs typeface="Arial"/>
              </a:rPr>
              <a:t>2026, </a:t>
            </a:r>
            <a:r>
              <a:rPr sz="273" spc="-7" dirty="0">
                <a:latin typeface="Arial"/>
                <a:cs typeface="Arial"/>
              </a:rPr>
              <a:t>Freeman</a:t>
            </a:r>
            <a:r>
              <a:rPr sz="273" dirty="0">
                <a:latin typeface="Arial"/>
                <a:cs typeface="Arial"/>
              </a:rPr>
              <a:t> Co. All rights</a:t>
            </a:r>
            <a:r>
              <a:rPr sz="273" spc="-3" dirty="0">
                <a:latin typeface="Arial"/>
                <a:cs typeface="Arial"/>
              </a:rPr>
              <a:t> </a:t>
            </a:r>
            <a:r>
              <a:rPr sz="273" spc="-7" dirty="0">
                <a:latin typeface="Arial"/>
                <a:cs typeface="Arial"/>
              </a:rPr>
              <a:t>reserved.</a:t>
            </a:r>
            <a:endParaRPr sz="273">
              <a:latin typeface="Arial"/>
              <a:cs typeface="Arial"/>
            </a:endParaRPr>
          </a:p>
        </p:txBody>
      </p:sp>
      <p:sp>
        <p:nvSpPr>
          <p:cNvPr id="5416" name="object 5416"/>
          <p:cNvSpPr txBox="1"/>
          <p:nvPr/>
        </p:nvSpPr>
        <p:spPr>
          <a:xfrm>
            <a:off x="10368915" y="6274245"/>
            <a:ext cx="854219" cy="440436"/>
          </a:xfrm>
          <a:prstGeom prst="rect">
            <a:avLst/>
          </a:prstGeom>
        </p:spPr>
        <p:txBody>
          <a:bodyPr vert="horz" wrap="square" lIns="0" tIns="7360" rIns="0" bIns="0" rtlCol="0">
            <a:spAutoFit/>
          </a:bodyPr>
          <a:lstStyle/>
          <a:p>
            <a:pPr marL="8659" marR="3464" indent="1299">
              <a:lnSpc>
                <a:spcPct val="102200"/>
              </a:lnSpc>
              <a:spcBef>
                <a:spcPts val="58"/>
              </a:spcBef>
            </a:pPr>
            <a:r>
              <a:rPr sz="307" b="1" dirty="0">
                <a:latin typeface="Arial"/>
                <a:cs typeface="Arial"/>
              </a:rPr>
              <a:t>Confidential and</a:t>
            </a:r>
            <a:r>
              <a:rPr sz="307" b="1" spc="3" dirty="0">
                <a:latin typeface="Arial"/>
                <a:cs typeface="Arial"/>
              </a:rPr>
              <a:t> </a:t>
            </a:r>
            <a:r>
              <a:rPr sz="307" b="1" spc="-7" dirty="0">
                <a:latin typeface="Arial"/>
                <a:cs typeface="Arial"/>
              </a:rPr>
              <a:t>Proprietary</a:t>
            </a:r>
            <a:r>
              <a:rPr sz="307" b="1" dirty="0">
                <a:latin typeface="Arial"/>
                <a:cs typeface="Arial"/>
              </a:rPr>
              <a:t> </a:t>
            </a:r>
            <a:r>
              <a:rPr sz="307" dirty="0">
                <a:latin typeface="Arial"/>
                <a:cs typeface="Arial"/>
              </a:rPr>
              <a:t>- the </a:t>
            </a:r>
            <a:r>
              <a:rPr sz="307" spc="-7" dirty="0">
                <a:latin typeface="Arial"/>
                <a:cs typeface="Arial"/>
              </a:rPr>
              <a:t>information</a:t>
            </a:r>
            <a:r>
              <a:rPr sz="307" spc="341" dirty="0">
                <a:latin typeface="Arial"/>
                <a:cs typeface="Arial"/>
              </a:rPr>
              <a:t> </a:t>
            </a:r>
            <a:r>
              <a:rPr sz="307" spc="-7" dirty="0">
                <a:latin typeface="Arial"/>
                <a:cs typeface="Arial"/>
              </a:rPr>
              <a:t>contained</a:t>
            </a:r>
            <a:r>
              <a:rPr sz="307" spc="3" dirty="0">
                <a:latin typeface="Arial"/>
                <a:cs typeface="Arial"/>
              </a:rPr>
              <a:t> </a:t>
            </a:r>
            <a:r>
              <a:rPr sz="307" dirty="0">
                <a:latin typeface="Arial"/>
                <a:cs typeface="Arial"/>
              </a:rPr>
              <a:t>herein</a:t>
            </a:r>
            <a:r>
              <a:rPr sz="307" spc="7" dirty="0">
                <a:latin typeface="Arial"/>
                <a:cs typeface="Arial"/>
              </a:rPr>
              <a:t> </a:t>
            </a:r>
            <a:r>
              <a:rPr sz="307" dirty="0">
                <a:latin typeface="Arial"/>
                <a:cs typeface="Arial"/>
              </a:rPr>
              <a:t>is</a:t>
            </a:r>
            <a:r>
              <a:rPr sz="307" spc="3" dirty="0">
                <a:latin typeface="Arial"/>
                <a:cs typeface="Arial"/>
              </a:rPr>
              <a:t> </a:t>
            </a:r>
            <a:r>
              <a:rPr sz="307" dirty="0">
                <a:latin typeface="Arial"/>
                <a:cs typeface="Arial"/>
              </a:rPr>
              <a:t>the</a:t>
            </a:r>
            <a:r>
              <a:rPr sz="307" spc="7" dirty="0">
                <a:latin typeface="Arial"/>
                <a:cs typeface="Arial"/>
              </a:rPr>
              <a:t> </a:t>
            </a:r>
            <a:r>
              <a:rPr sz="307" dirty="0">
                <a:latin typeface="Arial"/>
                <a:cs typeface="Arial"/>
              </a:rPr>
              <a:t>proprietary</a:t>
            </a:r>
            <a:r>
              <a:rPr sz="307" spc="3" dirty="0">
                <a:latin typeface="Arial"/>
                <a:cs typeface="Arial"/>
              </a:rPr>
              <a:t> </a:t>
            </a:r>
            <a:r>
              <a:rPr sz="307" spc="-7" dirty="0">
                <a:latin typeface="Arial"/>
                <a:cs typeface="Arial"/>
              </a:rPr>
              <a:t>information</a:t>
            </a:r>
            <a:r>
              <a:rPr sz="307" spc="7" dirty="0">
                <a:latin typeface="Arial"/>
                <a:cs typeface="Arial"/>
              </a:rPr>
              <a:t> </a:t>
            </a:r>
            <a:r>
              <a:rPr sz="307" spc="-17" dirty="0">
                <a:latin typeface="Arial"/>
                <a:cs typeface="Arial"/>
              </a:rPr>
              <a:t>of</a:t>
            </a:r>
            <a:r>
              <a:rPr sz="307" spc="341" dirty="0">
                <a:latin typeface="Arial"/>
                <a:cs typeface="Arial"/>
              </a:rPr>
              <a:t> </a:t>
            </a:r>
            <a:r>
              <a:rPr sz="307" spc="-7" dirty="0">
                <a:latin typeface="Arial"/>
                <a:cs typeface="Arial"/>
              </a:rPr>
              <a:t>Freeman</a:t>
            </a:r>
            <a:r>
              <a:rPr sz="307" spc="3" dirty="0">
                <a:latin typeface="Arial"/>
                <a:cs typeface="Arial"/>
              </a:rPr>
              <a:t> </a:t>
            </a:r>
            <a:r>
              <a:rPr sz="307" dirty="0">
                <a:latin typeface="Arial"/>
                <a:cs typeface="Arial"/>
              </a:rPr>
              <a:t>and</a:t>
            </a:r>
            <a:r>
              <a:rPr sz="307" spc="3" dirty="0">
                <a:latin typeface="Arial"/>
                <a:cs typeface="Arial"/>
              </a:rPr>
              <a:t> </a:t>
            </a:r>
            <a:r>
              <a:rPr sz="307" dirty="0">
                <a:latin typeface="Arial"/>
                <a:cs typeface="Arial"/>
              </a:rPr>
              <a:t>by</a:t>
            </a:r>
            <a:r>
              <a:rPr sz="307" spc="3" dirty="0">
                <a:latin typeface="Arial"/>
                <a:cs typeface="Arial"/>
              </a:rPr>
              <a:t> </a:t>
            </a:r>
            <a:r>
              <a:rPr sz="307" spc="-7" dirty="0">
                <a:latin typeface="Arial"/>
                <a:cs typeface="Arial"/>
              </a:rPr>
              <a:t>accessing</a:t>
            </a:r>
            <a:r>
              <a:rPr sz="307" spc="7" dirty="0">
                <a:latin typeface="Arial"/>
                <a:cs typeface="Arial"/>
              </a:rPr>
              <a:t> </a:t>
            </a:r>
            <a:r>
              <a:rPr sz="307" dirty="0">
                <a:latin typeface="Arial"/>
                <a:cs typeface="Arial"/>
              </a:rPr>
              <a:t>the</a:t>
            </a:r>
            <a:r>
              <a:rPr sz="307" spc="3" dirty="0">
                <a:latin typeface="Arial"/>
                <a:cs typeface="Arial"/>
              </a:rPr>
              <a:t> </a:t>
            </a:r>
            <a:r>
              <a:rPr sz="307" dirty="0">
                <a:latin typeface="Arial"/>
                <a:cs typeface="Arial"/>
              </a:rPr>
              <a:t>information,</a:t>
            </a:r>
            <a:r>
              <a:rPr sz="307" spc="10" dirty="0">
                <a:latin typeface="Arial"/>
                <a:cs typeface="Arial"/>
              </a:rPr>
              <a:t> </a:t>
            </a:r>
            <a:r>
              <a:rPr sz="307" spc="-17" dirty="0">
                <a:latin typeface="Arial"/>
                <a:cs typeface="Arial"/>
              </a:rPr>
              <a:t>the</a:t>
            </a:r>
            <a:endParaRPr sz="307">
              <a:latin typeface="Arial"/>
              <a:cs typeface="Arial"/>
            </a:endParaRPr>
          </a:p>
          <a:p>
            <a:pPr marL="9092" marR="8226">
              <a:lnSpc>
                <a:spcPct val="102099"/>
              </a:lnSpc>
            </a:pPr>
            <a:r>
              <a:rPr sz="307" dirty="0">
                <a:latin typeface="Arial"/>
                <a:cs typeface="Arial"/>
              </a:rPr>
              <a:t>recipient</a:t>
            </a:r>
            <a:r>
              <a:rPr sz="307" spc="-7" dirty="0">
                <a:latin typeface="Arial"/>
                <a:cs typeface="Arial"/>
              </a:rPr>
              <a:t> </a:t>
            </a:r>
            <a:r>
              <a:rPr sz="307" dirty="0">
                <a:latin typeface="Arial"/>
                <a:cs typeface="Arial"/>
              </a:rPr>
              <a:t>agrees</a:t>
            </a:r>
            <a:r>
              <a:rPr sz="307" spc="-7" dirty="0">
                <a:latin typeface="Arial"/>
                <a:cs typeface="Arial"/>
              </a:rPr>
              <a:t> </a:t>
            </a:r>
            <a:r>
              <a:rPr sz="307" dirty="0">
                <a:latin typeface="Arial"/>
                <a:cs typeface="Arial"/>
              </a:rPr>
              <a:t>to</a:t>
            </a:r>
            <a:r>
              <a:rPr sz="307" spc="-7" dirty="0">
                <a:latin typeface="Arial"/>
                <a:cs typeface="Arial"/>
              </a:rPr>
              <a:t> </a:t>
            </a:r>
            <a:r>
              <a:rPr sz="307" dirty="0">
                <a:latin typeface="Arial"/>
                <a:cs typeface="Arial"/>
              </a:rPr>
              <a:t>keep</a:t>
            </a:r>
            <a:r>
              <a:rPr sz="307" spc="-7" dirty="0">
                <a:latin typeface="Arial"/>
                <a:cs typeface="Arial"/>
              </a:rPr>
              <a:t> </a:t>
            </a:r>
            <a:r>
              <a:rPr sz="307" dirty="0">
                <a:latin typeface="Arial"/>
                <a:cs typeface="Arial"/>
              </a:rPr>
              <a:t>the</a:t>
            </a:r>
            <a:r>
              <a:rPr sz="307" spc="-7" dirty="0">
                <a:latin typeface="Arial"/>
                <a:cs typeface="Arial"/>
              </a:rPr>
              <a:t> information</a:t>
            </a:r>
            <a:r>
              <a:rPr sz="307" spc="341" dirty="0">
                <a:latin typeface="Arial"/>
                <a:cs typeface="Arial"/>
              </a:rPr>
              <a:t> </a:t>
            </a:r>
            <a:r>
              <a:rPr sz="307" spc="-7" dirty="0">
                <a:latin typeface="Arial"/>
                <a:cs typeface="Arial"/>
              </a:rPr>
              <a:t>confidential</a:t>
            </a:r>
            <a:r>
              <a:rPr sz="307" dirty="0">
                <a:latin typeface="Arial"/>
                <a:cs typeface="Arial"/>
              </a:rPr>
              <a:t> and</a:t>
            </a:r>
            <a:r>
              <a:rPr sz="307" spc="3" dirty="0">
                <a:latin typeface="Arial"/>
                <a:cs typeface="Arial"/>
              </a:rPr>
              <a:t> </a:t>
            </a:r>
            <a:r>
              <a:rPr sz="307" dirty="0">
                <a:latin typeface="Arial"/>
                <a:cs typeface="Arial"/>
              </a:rPr>
              <a:t>not</a:t>
            </a:r>
            <a:r>
              <a:rPr sz="307" spc="7" dirty="0">
                <a:latin typeface="Arial"/>
                <a:cs typeface="Arial"/>
              </a:rPr>
              <a:t> </a:t>
            </a:r>
            <a:r>
              <a:rPr sz="307" spc="-7" dirty="0">
                <a:latin typeface="Arial"/>
                <a:cs typeface="Arial"/>
              </a:rPr>
              <a:t>disclose</a:t>
            </a:r>
            <a:r>
              <a:rPr sz="307" spc="3" dirty="0">
                <a:latin typeface="Arial"/>
                <a:cs typeface="Arial"/>
              </a:rPr>
              <a:t> </a:t>
            </a:r>
            <a:r>
              <a:rPr sz="307" dirty="0">
                <a:latin typeface="Arial"/>
                <a:cs typeface="Arial"/>
              </a:rPr>
              <a:t>it</a:t>
            </a:r>
            <a:r>
              <a:rPr sz="307" spc="7" dirty="0">
                <a:latin typeface="Arial"/>
                <a:cs typeface="Arial"/>
              </a:rPr>
              <a:t> </a:t>
            </a:r>
            <a:r>
              <a:rPr sz="307" dirty="0">
                <a:latin typeface="Arial"/>
                <a:cs typeface="Arial"/>
              </a:rPr>
              <a:t>to</a:t>
            </a:r>
            <a:r>
              <a:rPr sz="307" spc="3" dirty="0">
                <a:latin typeface="Arial"/>
                <a:cs typeface="Arial"/>
              </a:rPr>
              <a:t> </a:t>
            </a:r>
            <a:r>
              <a:rPr sz="307" dirty="0">
                <a:latin typeface="Arial"/>
                <a:cs typeface="Arial"/>
              </a:rPr>
              <a:t>any</a:t>
            </a:r>
            <a:r>
              <a:rPr sz="307" spc="3" dirty="0">
                <a:latin typeface="Arial"/>
                <a:cs typeface="Arial"/>
              </a:rPr>
              <a:t> </a:t>
            </a:r>
            <a:r>
              <a:rPr sz="307" dirty="0">
                <a:latin typeface="Arial"/>
                <a:cs typeface="Arial"/>
              </a:rPr>
              <a:t>third</a:t>
            </a:r>
            <a:r>
              <a:rPr sz="307" spc="3" dirty="0">
                <a:latin typeface="Arial"/>
                <a:cs typeface="Arial"/>
              </a:rPr>
              <a:t> </a:t>
            </a:r>
            <a:r>
              <a:rPr sz="307" spc="-7" dirty="0">
                <a:latin typeface="Arial"/>
                <a:cs typeface="Arial"/>
              </a:rPr>
              <a:t>party</a:t>
            </a:r>
            <a:r>
              <a:rPr sz="307" spc="341" dirty="0">
                <a:latin typeface="Arial"/>
                <a:cs typeface="Arial"/>
              </a:rPr>
              <a:t> </a:t>
            </a:r>
            <a:r>
              <a:rPr sz="307" dirty="0">
                <a:latin typeface="Arial"/>
                <a:cs typeface="Arial"/>
              </a:rPr>
              <a:t>without</a:t>
            </a:r>
            <a:r>
              <a:rPr sz="307" spc="-10" dirty="0">
                <a:latin typeface="Arial"/>
                <a:cs typeface="Arial"/>
              </a:rPr>
              <a:t> </a:t>
            </a:r>
            <a:r>
              <a:rPr sz="307" dirty="0">
                <a:latin typeface="Arial"/>
                <a:cs typeface="Arial"/>
              </a:rPr>
              <a:t>the</a:t>
            </a:r>
            <a:r>
              <a:rPr sz="307" spc="-3" dirty="0">
                <a:latin typeface="Arial"/>
                <a:cs typeface="Arial"/>
              </a:rPr>
              <a:t> </a:t>
            </a:r>
            <a:r>
              <a:rPr sz="307" dirty="0">
                <a:latin typeface="Arial"/>
                <a:cs typeface="Arial"/>
              </a:rPr>
              <a:t>prior</a:t>
            </a:r>
            <a:r>
              <a:rPr sz="307" spc="-3" dirty="0">
                <a:latin typeface="Arial"/>
                <a:cs typeface="Arial"/>
              </a:rPr>
              <a:t> </a:t>
            </a:r>
            <a:r>
              <a:rPr sz="307" dirty="0">
                <a:latin typeface="Arial"/>
                <a:cs typeface="Arial"/>
              </a:rPr>
              <a:t>consent</a:t>
            </a:r>
            <a:r>
              <a:rPr sz="307" spc="-3" dirty="0">
                <a:latin typeface="Arial"/>
                <a:cs typeface="Arial"/>
              </a:rPr>
              <a:t> </a:t>
            </a:r>
            <a:r>
              <a:rPr sz="307" dirty="0">
                <a:latin typeface="Arial"/>
                <a:cs typeface="Arial"/>
              </a:rPr>
              <a:t>of Freeman.</a:t>
            </a:r>
            <a:r>
              <a:rPr sz="307" spc="85" dirty="0">
                <a:latin typeface="Arial"/>
                <a:cs typeface="Arial"/>
              </a:rPr>
              <a:t> </a:t>
            </a:r>
            <a:r>
              <a:rPr sz="307" spc="-7" dirty="0">
                <a:latin typeface="Arial"/>
                <a:cs typeface="Arial"/>
              </a:rPr>
              <a:t>Recipient</a:t>
            </a:r>
            <a:r>
              <a:rPr sz="307" spc="341" dirty="0">
                <a:latin typeface="Arial"/>
                <a:cs typeface="Arial"/>
              </a:rPr>
              <a:t> </a:t>
            </a:r>
            <a:r>
              <a:rPr sz="307" dirty="0">
                <a:latin typeface="Arial"/>
                <a:cs typeface="Arial"/>
              </a:rPr>
              <a:t>also</a:t>
            </a:r>
            <a:r>
              <a:rPr sz="307" spc="-3" dirty="0">
                <a:latin typeface="Arial"/>
                <a:cs typeface="Arial"/>
              </a:rPr>
              <a:t> </a:t>
            </a:r>
            <a:r>
              <a:rPr sz="307" dirty="0">
                <a:latin typeface="Arial"/>
                <a:cs typeface="Arial"/>
              </a:rPr>
              <a:t>agrees to</a:t>
            </a:r>
            <a:r>
              <a:rPr sz="307" spc="-3" dirty="0">
                <a:latin typeface="Arial"/>
                <a:cs typeface="Arial"/>
              </a:rPr>
              <a:t> </a:t>
            </a:r>
            <a:r>
              <a:rPr sz="307" dirty="0">
                <a:latin typeface="Arial"/>
                <a:cs typeface="Arial"/>
              </a:rPr>
              <a:t>only use</a:t>
            </a:r>
            <a:r>
              <a:rPr sz="307" spc="-3" dirty="0">
                <a:latin typeface="Arial"/>
                <a:cs typeface="Arial"/>
              </a:rPr>
              <a:t> </a:t>
            </a:r>
            <a:r>
              <a:rPr sz="307" dirty="0">
                <a:latin typeface="Arial"/>
                <a:cs typeface="Arial"/>
              </a:rPr>
              <a:t>the </a:t>
            </a:r>
            <a:r>
              <a:rPr sz="307" spc="-7" dirty="0">
                <a:latin typeface="Arial"/>
                <a:cs typeface="Arial"/>
              </a:rPr>
              <a:t>information</a:t>
            </a:r>
            <a:r>
              <a:rPr sz="307" spc="-3" dirty="0">
                <a:latin typeface="Arial"/>
                <a:cs typeface="Arial"/>
              </a:rPr>
              <a:t> </a:t>
            </a:r>
            <a:r>
              <a:rPr sz="307" dirty="0">
                <a:latin typeface="Arial"/>
                <a:cs typeface="Arial"/>
              </a:rPr>
              <a:t>for </a:t>
            </a:r>
            <a:r>
              <a:rPr sz="307" spc="-17" dirty="0">
                <a:latin typeface="Arial"/>
                <a:cs typeface="Arial"/>
              </a:rPr>
              <a:t>its</a:t>
            </a:r>
            <a:r>
              <a:rPr sz="307" spc="341" dirty="0">
                <a:latin typeface="Arial"/>
                <a:cs typeface="Arial"/>
              </a:rPr>
              <a:t> </a:t>
            </a:r>
            <a:r>
              <a:rPr sz="307" spc="-7" dirty="0">
                <a:latin typeface="Arial"/>
                <a:cs typeface="Arial"/>
              </a:rPr>
              <a:t>internal</a:t>
            </a:r>
            <a:r>
              <a:rPr sz="307" spc="3" dirty="0">
                <a:latin typeface="Arial"/>
                <a:cs typeface="Arial"/>
              </a:rPr>
              <a:t> </a:t>
            </a:r>
            <a:r>
              <a:rPr sz="307" spc="-7" dirty="0">
                <a:latin typeface="Arial"/>
                <a:cs typeface="Arial"/>
              </a:rPr>
              <a:t>evaluation</a:t>
            </a:r>
            <a:r>
              <a:rPr sz="307" spc="7" dirty="0">
                <a:latin typeface="Arial"/>
                <a:cs typeface="Arial"/>
              </a:rPr>
              <a:t> </a:t>
            </a:r>
            <a:r>
              <a:rPr sz="307" dirty="0">
                <a:latin typeface="Arial"/>
                <a:cs typeface="Arial"/>
              </a:rPr>
              <a:t>purposes</a:t>
            </a:r>
            <a:r>
              <a:rPr sz="307" spc="7" dirty="0">
                <a:latin typeface="Arial"/>
                <a:cs typeface="Arial"/>
              </a:rPr>
              <a:t> </a:t>
            </a:r>
            <a:r>
              <a:rPr sz="307" dirty="0">
                <a:latin typeface="Arial"/>
                <a:cs typeface="Arial"/>
              </a:rPr>
              <a:t>and</a:t>
            </a:r>
            <a:r>
              <a:rPr sz="307" spc="7" dirty="0">
                <a:latin typeface="Arial"/>
                <a:cs typeface="Arial"/>
              </a:rPr>
              <a:t> </a:t>
            </a:r>
            <a:r>
              <a:rPr sz="307" dirty="0">
                <a:latin typeface="Arial"/>
                <a:cs typeface="Arial"/>
              </a:rPr>
              <a:t>for</a:t>
            </a:r>
            <a:r>
              <a:rPr sz="307" spc="7" dirty="0">
                <a:latin typeface="Arial"/>
                <a:cs typeface="Arial"/>
              </a:rPr>
              <a:t> </a:t>
            </a:r>
            <a:r>
              <a:rPr sz="307" dirty="0">
                <a:latin typeface="Arial"/>
                <a:cs typeface="Arial"/>
              </a:rPr>
              <a:t>no</a:t>
            </a:r>
            <a:r>
              <a:rPr sz="307" spc="7" dirty="0">
                <a:latin typeface="Arial"/>
                <a:cs typeface="Arial"/>
              </a:rPr>
              <a:t> </a:t>
            </a:r>
            <a:r>
              <a:rPr sz="307" spc="-7" dirty="0">
                <a:latin typeface="Arial"/>
                <a:cs typeface="Arial"/>
              </a:rPr>
              <a:t>other</a:t>
            </a:r>
            <a:endParaRPr sz="307">
              <a:latin typeface="Arial"/>
              <a:cs typeface="Arial"/>
            </a:endParaRPr>
          </a:p>
          <a:p>
            <a:pPr marL="9092">
              <a:spcBef>
                <a:spcPts val="10"/>
              </a:spcBef>
            </a:pPr>
            <a:r>
              <a:rPr sz="307" dirty="0">
                <a:latin typeface="Arial"/>
                <a:cs typeface="Arial"/>
              </a:rPr>
              <a:t>purpose,</a:t>
            </a:r>
            <a:r>
              <a:rPr sz="307" spc="-3" dirty="0">
                <a:latin typeface="Arial"/>
                <a:cs typeface="Arial"/>
              </a:rPr>
              <a:t> </a:t>
            </a:r>
            <a:r>
              <a:rPr sz="307" dirty="0">
                <a:latin typeface="Arial"/>
                <a:cs typeface="Arial"/>
              </a:rPr>
              <a:t>without the</a:t>
            </a:r>
            <a:r>
              <a:rPr sz="307" spc="-3" dirty="0">
                <a:latin typeface="Arial"/>
                <a:cs typeface="Arial"/>
              </a:rPr>
              <a:t> </a:t>
            </a:r>
            <a:r>
              <a:rPr sz="307" dirty="0">
                <a:latin typeface="Arial"/>
                <a:cs typeface="Arial"/>
              </a:rPr>
              <a:t>prior</a:t>
            </a:r>
            <a:r>
              <a:rPr sz="307" spc="-7" dirty="0">
                <a:latin typeface="Arial"/>
                <a:cs typeface="Arial"/>
              </a:rPr>
              <a:t> </a:t>
            </a:r>
            <a:r>
              <a:rPr sz="307" dirty="0">
                <a:latin typeface="Arial"/>
                <a:cs typeface="Arial"/>
              </a:rPr>
              <a:t>consent of </a:t>
            </a:r>
            <a:r>
              <a:rPr sz="307" spc="-7" dirty="0">
                <a:latin typeface="Arial"/>
                <a:cs typeface="Arial"/>
              </a:rPr>
              <a:t>Freeman.</a:t>
            </a:r>
            <a:endParaRPr sz="307">
              <a:latin typeface="Arial"/>
              <a:cs typeface="Arial"/>
            </a:endParaRPr>
          </a:p>
        </p:txBody>
      </p:sp>
      <p:pic>
        <p:nvPicPr>
          <p:cNvPr id="5417" name="object 5417"/>
          <p:cNvPicPr/>
          <p:nvPr/>
        </p:nvPicPr>
        <p:blipFill>
          <a:blip r:embed="rId57" cstate="print"/>
          <a:stretch>
            <a:fillRect/>
          </a:stretch>
        </p:blipFill>
        <p:spPr>
          <a:xfrm>
            <a:off x="10355233" y="5282478"/>
            <a:ext cx="864524" cy="170671"/>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7BC7D69-B253-4DD5-B764-F12EB4B2C46A}"/>
              </a:ext>
            </a:extLst>
          </p:cNvPr>
          <p:cNvPicPr>
            <a:picLocks noChangeAspect="1"/>
          </p:cNvPicPr>
          <p:nvPr/>
        </p:nvPicPr>
        <p:blipFill>
          <a:blip r:embed="rId2"/>
          <a:stretch>
            <a:fillRect/>
          </a:stretch>
        </p:blipFill>
        <p:spPr>
          <a:xfrm>
            <a:off x="0" y="223315"/>
            <a:ext cx="4424784" cy="1937414"/>
          </a:xfrm>
          <a:prstGeom prst="rect">
            <a:avLst/>
          </a:prstGeom>
        </p:spPr>
      </p:pic>
      <p:sp>
        <p:nvSpPr>
          <p:cNvPr id="3" name="TextBox 2">
            <a:extLst>
              <a:ext uri="{FF2B5EF4-FFF2-40B4-BE49-F238E27FC236}">
                <a16:creationId xmlns:a16="http://schemas.microsoft.com/office/drawing/2014/main" id="{FEDCD462-4157-4A27-9A38-E3857EAFF337}"/>
              </a:ext>
            </a:extLst>
          </p:cNvPr>
          <p:cNvSpPr txBox="1"/>
          <p:nvPr/>
        </p:nvSpPr>
        <p:spPr>
          <a:xfrm>
            <a:off x="5851931" y="750836"/>
            <a:ext cx="3830574" cy="1200329"/>
          </a:xfrm>
          <a:prstGeom prst="rect">
            <a:avLst/>
          </a:prstGeom>
          <a:noFill/>
        </p:spPr>
        <p:txBody>
          <a:bodyPr wrap="square" rtlCol="0">
            <a:spAutoFit/>
          </a:bodyPr>
          <a:lstStyle/>
          <a:p>
            <a:pPr algn="ctr" fontAlgn="base"/>
            <a:r>
              <a:rPr lang="en-US" sz="2400" b="1" dirty="0">
                <a:solidFill>
                  <a:srgbClr val="FFC000"/>
                </a:solidFill>
              </a:rPr>
              <a:t>THANK YOU </a:t>
            </a:r>
          </a:p>
          <a:p>
            <a:pPr algn="ctr" fontAlgn="base"/>
            <a:r>
              <a:rPr lang="en-US" sz="2400" b="1" dirty="0">
                <a:solidFill>
                  <a:srgbClr val="FFC000"/>
                </a:solidFill>
              </a:rPr>
              <a:t>GCC 2026 TECHNICAL ADVISORY COMMITTEE</a:t>
            </a:r>
          </a:p>
        </p:txBody>
      </p:sp>
      <p:sp>
        <p:nvSpPr>
          <p:cNvPr id="5" name="TextBox 4">
            <a:extLst>
              <a:ext uri="{FF2B5EF4-FFF2-40B4-BE49-F238E27FC236}">
                <a16:creationId xmlns:a16="http://schemas.microsoft.com/office/drawing/2014/main" id="{446D2B4D-E0B7-4EF9-AA7D-6128FAD5BCE1}"/>
              </a:ext>
            </a:extLst>
          </p:cNvPr>
          <p:cNvSpPr txBox="1"/>
          <p:nvPr/>
        </p:nvSpPr>
        <p:spPr>
          <a:xfrm>
            <a:off x="336176" y="3164542"/>
            <a:ext cx="11681012" cy="3363678"/>
          </a:xfrm>
          <a:prstGeom prst="rect">
            <a:avLst/>
          </a:prstGeom>
          <a:noFill/>
        </p:spPr>
        <p:txBody>
          <a:bodyPr wrap="square" numCol="2" rtlCol="0">
            <a:spAutoFit/>
          </a:bodyPr>
          <a:lstStyle/>
          <a:p>
            <a:pPr>
              <a:lnSpc>
                <a:spcPct val="150000"/>
              </a:lnSpc>
            </a:pPr>
            <a:r>
              <a:rPr lang="en-US" dirty="0">
                <a:solidFill>
                  <a:srgbClr val="FF0000"/>
                </a:solidFill>
              </a:rPr>
              <a:t>   CHAIRPERSON: </a:t>
            </a:r>
          </a:p>
          <a:p>
            <a:pPr>
              <a:lnSpc>
                <a:spcPct val="150000"/>
              </a:lnSpc>
            </a:pPr>
            <a:r>
              <a:rPr lang="en-US" dirty="0">
                <a:solidFill>
                  <a:srgbClr val="FF0000"/>
                </a:solidFill>
              </a:rPr>
              <a:t>  Jean-Francois </a:t>
            </a:r>
            <a:r>
              <a:rPr lang="en-US" dirty="0" err="1">
                <a:solidFill>
                  <a:srgbClr val="FF0000"/>
                </a:solidFill>
              </a:rPr>
              <a:t>Borny</a:t>
            </a:r>
            <a:r>
              <a:rPr lang="en-US" dirty="0">
                <a:solidFill>
                  <a:srgbClr val="FF0000"/>
                </a:solidFill>
              </a:rPr>
              <a:t>, Lummus Technology</a:t>
            </a:r>
          </a:p>
          <a:p>
            <a:pPr>
              <a:lnSpc>
                <a:spcPct val="150000"/>
              </a:lnSpc>
            </a:pPr>
            <a:r>
              <a:rPr lang="en-US" dirty="0"/>
              <a:t>• Poulami Dutta – Dow Chemical</a:t>
            </a:r>
          </a:p>
          <a:p>
            <a:pPr>
              <a:lnSpc>
                <a:spcPct val="150000"/>
              </a:lnSpc>
            </a:pPr>
            <a:r>
              <a:rPr lang="en-US" dirty="0"/>
              <a:t>• Rudy Haas, HORIBA Instruments, Inc. </a:t>
            </a:r>
          </a:p>
          <a:p>
            <a:pPr>
              <a:lnSpc>
                <a:spcPct val="150000"/>
              </a:lnSpc>
            </a:pPr>
            <a:r>
              <a:rPr lang="en-US" dirty="0"/>
              <a:t>• George Gonzalez, Agilent </a:t>
            </a:r>
          </a:p>
          <a:p>
            <a:pPr>
              <a:lnSpc>
                <a:spcPct val="150000"/>
              </a:lnSpc>
            </a:pPr>
            <a:endParaRPr lang="en-US" dirty="0"/>
          </a:p>
          <a:p>
            <a:pPr>
              <a:lnSpc>
                <a:spcPct val="150000"/>
              </a:lnSpc>
            </a:pPr>
            <a:endParaRPr lang="en-US" dirty="0"/>
          </a:p>
          <a:p>
            <a:pPr>
              <a:lnSpc>
                <a:spcPct val="150000"/>
              </a:lnSpc>
            </a:pPr>
            <a:endParaRPr lang="en-US" dirty="0"/>
          </a:p>
          <a:p>
            <a:pPr>
              <a:lnSpc>
                <a:spcPct val="150000"/>
              </a:lnSpc>
            </a:pPr>
            <a:endParaRPr lang="en-US" dirty="0"/>
          </a:p>
          <a:p>
            <a:pPr>
              <a:lnSpc>
                <a:spcPct val="100000"/>
              </a:lnSpc>
            </a:pPr>
            <a:r>
              <a:rPr lang="en-US" dirty="0"/>
              <a:t>• Jamie Nossal, Nossal Consulting, LLC</a:t>
            </a:r>
          </a:p>
          <a:p>
            <a:pPr>
              <a:lnSpc>
                <a:spcPct val="100000"/>
              </a:lnSpc>
            </a:pPr>
            <a:br>
              <a:rPr lang="en-US" dirty="0"/>
            </a:br>
            <a:r>
              <a:rPr lang="en-US" dirty="0"/>
              <a:t>• Jonathan Richter, </a:t>
            </a:r>
            <a:r>
              <a:rPr lang="en-US" dirty="0" err="1"/>
              <a:t>DataCor</a:t>
            </a:r>
            <a:r>
              <a:rPr lang="en-US" dirty="0"/>
              <a:t> </a:t>
            </a:r>
          </a:p>
          <a:p>
            <a:pPr>
              <a:lnSpc>
                <a:spcPct val="150000"/>
              </a:lnSpc>
            </a:pPr>
            <a:r>
              <a:rPr lang="en-US" dirty="0"/>
              <a:t>• Raj Shah, Koehler Instruments</a:t>
            </a:r>
          </a:p>
          <a:p>
            <a:pPr>
              <a:lnSpc>
                <a:spcPct val="150000"/>
              </a:lnSpc>
            </a:pPr>
            <a:r>
              <a:rPr lang="en-US" dirty="0"/>
              <a:t>• Bill </a:t>
            </a:r>
            <a:r>
              <a:rPr lang="en-US" dirty="0" err="1"/>
              <a:t>Winniford</a:t>
            </a:r>
            <a:r>
              <a:rPr lang="en-US" dirty="0"/>
              <a:t>, Dow Chemical (Retired)</a:t>
            </a:r>
          </a:p>
          <a:p>
            <a:pPr>
              <a:lnSpc>
                <a:spcPct val="150000"/>
              </a:lnSpc>
            </a:pPr>
            <a:endParaRPr lang="en-US" dirty="0"/>
          </a:p>
        </p:txBody>
      </p:sp>
    </p:spTree>
    <p:extLst>
      <p:ext uri="{BB962C8B-B14F-4D97-AF65-F5344CB8AC3E}">
        <p14:creationId xmlns:p14="http://schemas.microsoft.com/office/powerpoint/2010/main" val="33631457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35D80D8-C18D-7E80-CBF2-FCB5F44E4ACD}"/>
              </a:ext>
            </a:extLst>
          </p:cNvPr>
          <p:cNvSpPr txBox="1"/>
          <p:nvPr/>
        </p:nvSpPr>
        <p:spPr>
          <a:xfrm>
            <a:off x="6096000" y="724742"/>
            <a:ext cx="4144332" cy="461665"/>
          </a:xfrm>
          <a:prstGeom prst="rect">
            <a:avLst/>
          </a:prstGeom>
          <a:noFill/>
        </p:spPr>
        <p:txBody>
          <a:bodyPr wrap="square">
            <a:spAutoFit/>
          </a:bodyPr>
          <a:lstStyle/>
          <a:p>
            <a:r>
              <a:rPr lang="en-US" sz="2400" b="1" i="0" dirty="0">
                <a:solidFill>
                  <a:srgbClr val="000000"/>
                </a:solidFill>
                <a:effectLst/>
                <a:highlight>
                  <a:srgbClr val="FFFF00"/>
                </a:highlight>
                <a:latin typeface="Verdana" panose="020B0604030504040204" pitchFamily="34" charset="0"/>
              </a:rPr>
              <a:t>Diamond Golf Sponsor</a:t>
            </a:r>
            <a:endParaRPr lang="en-US" sz="2400" b="1" dirty="0">
              <a:highlight>
                <a:srgbClr val="FFFF00"/>
              </a:highlight>
            </a:endParaRPr>
          </a:p>
        </p:txBody>
      </p:sp>
      <p:pic>
        <p:nvPicPr>
          <p:cNvPr id="5" name="Picture 4" descr="A picture containing object&#10;&#10;Description automatically generated">
            <a:extLst>
              <a:ext uri="{FF2B5EF4-FFF2-40B4-BE49-F238E27FC236}">
                <a16:creationId xmlns:a16="http://schemas.microsoft.com/office/drawing/2014/main" id="{14344EF8-A520-64CE-999C-F0EF7B4A84DB}"/>
              </a:ext>
            </a:extLst>
          </p:cNvPr>
          <p:cNvPicPr>
            <a:picLocks noChangeAspect="1"/>
          </p:cNvPicPr>
          <p:nvPr/>
        </p:nvPicPr>
        <p:blipFill>
          <a:blip r:embed="rId2"/>
          <a:stretch>
            <a:fillRect/>
          </a:stretch>
        </p:blipFill>
        <p:spPr>
          <a:xfrm>
            <a:off x="6505741" y="1247962"/>
            <a:ext cx="3324849" cy="1401123"/>
          </a:xfrm>
          <a:prstGeom prst="rect">
            <a:avLst/>
          </a:prstGeom>
        </p:spPr>
      </p:pic>
      <p:sp>
        <p:nvSpPr>
          <p:cNvPr id="14" name="TextBox 13">
            <a:extLst>
              <a:ext uri="{FF2B5EF4-FFF2-40B4-BE49-F238E27FC236}">
                <a16:creationId xmlns:a16="http://schemas.microsoft.com/office/drawing/2014/main" id="{273B3F3C-FF1A-3A33-8A30-F530ED2990BF}"/>
              </a:ext>
            </a:extLst>
          </p:cNvPr>
          <p:cNvSpPr txBox="1"/>
          <p:nvPr/>
        </p:nvSpPr>
        <p:spPr>
          <a:xfrm>
            <a:off x="7192697" y="3044472"/>
            <a:ext cx="3047635" cy="369332"/>
          </a:xfrm>
          <a:prstGeom prst="rect">
            <a:avLst/>
          </a:prstGeom>
          <a:noFill/>
        </p:spPr>
        <p:txBody>
          <a:bodyPr wrap="square">
            <a:spAutoFit/>
          </a:bodyPr>
          <a:lstStyle/>
          <a:p>
            <a:r>
              <a:rPr lang="en-US" b="1" dirty="0">
                <a:solidFill>
                  <a:srgbClr val="000000"/>
                </a:solidFill>
                <a:highlight>
                  <a:srgbClr val="FFFF00"/>
                </a:highlight>
                <a:latin typeface="Verdana" panose="020B0604030504040204" pitchFamily="34" charset="0"/>
              </a:rPr>
              <a:t>Silver </a:t>
            </a:r>
            <a:r>
              <a:rPr lang="en-US" b="1" i="0" dirty="0">
                <a:solidFill>
                  <a:srgbClr val="000000"/>
                </a:solidFill>
                <a:effectLst/>
                <a:highlight>
                  <a:srgbClr val="FFFF00"/>
                </a:highlight>
                <a:latin typeface="Verdana" panose="020B0604030504040204" pitchFamily="34" charset="0"/>
              </a:rPr>
              <a:t>Golf Sponsors</a:t>
            </a:r>
            <a:endParaRPr lang="en-US" b="1" dirty="0">
              <a:highlight>
                <a:srgbClr val="FFFF00"/>
              </a:highlight>
            </a:endParaRPr>
          </a:p>
        </p:txBody>
      </p:sp>
      <p:sp>
        <p:nvSpPr>
          <p:cNvPr id="18" name="TextBox 17">
            <a:extLst>
              <a:ext uri="{FF2B5EF4-FFF2-40B4-BE49-F238E27FC236}">
                <a16:creationId xmlns:a16="http://schemas.microsoft.com/office/drawing/2014/main" id="{A571B811-B783-B32C-9910-4622120A3926}"/>
              </a:ext>
            </a:extLst>
          </p:cNvPr>
          <p:cNvSpPr txBox="1"/>
          <p:nvPr/>
        </p:nvSpPr>
        <p:spPr>
          <a:xfrm>
            <a:off x="4807328" y="229898"/>
            <a:ext cx="6814683" cy="523220"/>
          </a:xfrm>
          <a:prstGeom prst="rect">
            <a:avLst/>
          </a:prstGeom>
          <a:noFill/>
        </p:spPr>
        <p:txBody>
          <a:bodyPr wrap="square">
            <a:spAutoFit/>
          </a:bodyPr>
          <a:lstStyle/>
          <a:p>
            <a:pPr algn="l" fontAlgn="base"/>
            <a:r>
              <a:rPr lang="en-US" sz="2800" b="1" i="0" dirty="0">
                <a:solidFill>
                  <a:srgbClr val="112D69"/>
                </a:solidFill>
                <a:effectLst/>
                <a:latin typeface="Verdana" panose="020B0604030504040204" pitchFamily="34" charset="0"/>
              </a:rPr>
              <a:t>Gulf Golf Tournament Sponsors</a:t>
            </a:r>
          </a:p>
        </p:txBody>
      </p:sp>
      <p:sp>
        <p:nvSpPr>
          <p:cNvPr id="8" name="TextBox 7">
            <a:extLst>
              <a:ext uri="{FF2B5EF4-FFF2-40B4-BE49-F238E27FC236}">
                <a16:creationId xmlns:a16="http://schemas.microsoft.com/office/drawing/2014/main" id="{F67E7E49-EA32-56E7-0A26-CAB9074321E0}"/>
              </a:ext>
            </a:extLst>
          </p:cNvPr>
          <p:cNvSpPr txBox="1"/>
          <p:nvPr/>
        </p:nvSpPr>
        <p:spPr>
          <a:xfrm>
            <a:off x="1693987" y="3661471"/>
            <a:ext cx="2909453" cy="369332"/>
          </a:xfrm>
          <a:prstGeom prst="rect">
            <a:avLst/>
          </a:prstGeom>
          <a:noFill/>
        </p:spPr>
        <p:txBody>
          <a:bodyPr wrap="square">
            <a:spAutoFit/>
          </a:bodyPr>
          <a:lstStyle/>
          <a:p>
            <a:r>
              <a:rPr lang="en-US" b="1" dirty="0">
                <a:solidFill>
                  <a:srgbClr val="000000"/>
                </a:solidFill>
                <a:highlight>
                  <a:srgbClr val="FFFF00"/>
                </a:highlight>
                <a:latin typeface="Verdana" panose="020B0604030504040204" pitchFamily="34" charset="0"/>
              </a:rPr>
              <a:t>Gold </a:t>
            </a:r>
            <a:r>
              <a:rPr lang="en-US" b="1" i="0" dirty="0">
                <a:solidFill>
                  <a:srgbClr val="000000"/>
                </a:solidFill>
                <a:effectLst/>
                <a:highlight>
                  <a:srgbClr val="FFFF00"/>
                </a:highlight>
                <a:latin typeface="Verdana" panose="020B0604030504040204" pitchFamily="34" charset="0"/>
              </a:rPr>
              <a:t>Golf Sponsors</a:t>
            </a:r>
            <a:endParaRPr lang="en-US" b="1" dirty="0">
              <a:highlight>
                <a:srgbClr val="FFFF00"/>
              </a:highlight>
            </a:endParaRPr>
          </a:p>
        </p:txBody>
      </p:sp>
      <p:sp>
        <p:nvSpPr>
          <p:cNvPr id="6" name="AutoShape 2">
            <a:extLst>
              <a:ext uri="{FF2B5EF4-FFF2-40B4-BE49-F238E27FC236}">
                <a16:creationId xmlns:a16="http://schemas.microsoft.com/office/drawing/2014/main" id="{B77944B7-A0F0-03DD-F0B7-619A1FB440C6}"/>
              </a:ext>
            </a:extLst>
          </p:cNvPr>
          <p:cNvSpPr>
            <a:spLocks noChangeAspect="1" noChangeArrowheads="1"/>
          </p:cNvSpPr>
          <p:nvPr/>
        </p:nvSpPr>
        <p:spPr bwMode="auto">
          <a:xfrm>
            <a:off x="8823157" y="4241056"/>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9" name="Picture 18">
            <a:extLst>
              <a:ext uri="{FF2B5EF4-FFF2-40B4-BE49-F238E27FC236}">
                <a16:creationId xmlns:a16="http://schemas.microsoft.com/office/drawing/2014/main" id="{AA1E6630-A7C1-B353-A234-5A49749CE40D}"/>
              </a:ext>
            </a:extLst>
          </p:cNvPr>
          <p:cNvPicPr>
            <a:picLocks noChangeAspect="1"/>
          </p:cNvPicPr>
          <p:nvPr/>
        </p:nvPicPr>
        <p:blipFill>
          <a:blip r:embed="rId3"/>
          <a:stretch>
            <a:fillRect/>
          </a:stretch>
        </p:blipFill>
        <p:spPr>
          <a:xfrm>
            <a:off x="769427" y="2220060"/>
            <a:ext cx="2000491" cy="564722"/>
          </a:xfrm>
          <a:prstGeom prst="rect">
            <a:avLst/>
          </a:prstGeom>
        </p:spPr>
      </p:pic>
      <p:sp>
        <p:nvSpPr>
          <p:cNvPr id="21" name="TextBox 20">
            <a:extLst>
              <a:ext uri="{FF2B5EF4-FFF2-40B4-BE49-F238E27FC236}">
                <a16:creationId xmlns:a16="http://schemas.microsoft.com/office/drawing/2014/main" id="{8D6419E3-3B14-0BB2-930F-9C63E1CF3C48}"/>
              </a:ext>
            </a:extLst>
          </p:cNvPr>
          <p:cNvSpPr txBox="1"/>
          <p:nvPr/>
        </p:nvSpPr>
        <p:spPr>
          <a:xfrm>
            <a:off x="1543852" y="1435626"/>
            <a:ext cx="3209722" cy="369332"/>
          </a:xfrm>
          <a:prstGeom prst="rect">
            <a:avLst/>
          </a:prstGeom>
          <a:noFill/>
        </p:spPr>
        <p:txBody>
          <a:bodyPr wrap="square">
            <a:spAutoFit/>
          </a:bodyPr>
          <a:lstStyle/>
          <a:p>
            <a:r>
              <a:rPr lang="en-US" b="1" dirty="0">
                <a:solidFill>
                  <a:srgbClr val="000000"/>
                </a:solidFill>
                <a:highlight>
                  <a:srgbClr val="FFFF00"/>
                </a:highlight>
                <a:latin typeface="Verdana" panose="020B0604030504040204" pitchFamily="34" charset="0"/>
              </a:rPr>
              <a:t>Platinum </a:t>
            </a:r>
            <a:r>
              <a:rPr lang="en-US" b="1" i="0" dirty="0">
                <a:solidFill>
                  <a:srgbClr val="000000"/>
                </a:solidFill>
                <a:effectLst/>
                <a:highlight>
                  <a:srgbClr val="FFFF00"/>
                </a:highlight>
                <a:latin typeface="Verdana" panose="020B0604030504040204" pitchFamily="34" charset="0"/>
              </a:rPr>
              <a:t>Golf Sponsors</a:t>
            </a:r>
            <a:endParaRPr lang="en-US" b="1" dirty="0">
              <a:highlight>
                <a:srgbClr val="FFFF00"/>
              </a:highlight>
            </a:endParaRPr>
          </a:p>
        </p:txBody>
      </p:sp>
      <p:pic>
        <p:nvPicPr>
          <p:cNvPr id="3" name="Picture 2">
            <a:extLst>
              <a:ext uri="{FF2B5EF4-FFF2-40B4-BE49-F238E27FC236}">
                <a16:creationId xmlns:a16="http://schemas.microsoft.com/office/drawing/2014/main" id="{F298E040-C806-0DB8-F7A7-D153E8D6F68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484689" y="1985239"/>
            <a:ext cx="1287527" cy="1495950"/>
          </a:xfrm>
          <a:prstGeom prst="rect">
            <a:avLst/>
          </a:prstGeom>
          <a:noFill/>
          <a:ln>
            <a:noFill/>
          </a:ln>
        </p:spPr>
      </p:pic>
      <p:pic>
        <p:nvPicPr>
          <p:cNvPr id="9" name="Picture 2" descr="Stanco">
            <a:extLst>
              <a:ext uri="{FF2B5EF4-FFF2-40B4-BE49-F238E27FC236}">
                <a16:creationId xmlns:a16="http://schemas.microsoft.com/office/drawing/2014/main" id="{C0AEE539-A1B7-E066-E779-5A6D063D46B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62085" y="3658153"/>
            <a:ext cx="2006017" cy="695419"/>
          </a:xfrm>
          <a:prstGeom prst="rect">
            <a:avLst/>
          </a:prstGeom>
          <a:noFill/>
          <a:extLst>
            <a:ext uri="{909E8E84-426E-40DD-AFC4-6F175D3DCCD1}">
              <a14:hiddenFill xmlns:a14="http://schemas.microsoft.com/office/drawing/2010/main">
                <a:solidFill>
                  <a:srgbClr val="FFFFFF"/>
                </a:solidFill>
              </a14:hiddenFill>
            </a:ext>
          </a:extLst>
        </p:spPr>
      </p:pic>
      <p:pic>
        <p:nvPicPr>
          <p:cNvPr id="2" name="Content Placeholder 22" descr="Dog with solid fill">
            <a:extLst>
              <a:ext uri="{FF2B5EF4-FFF2-40B4-BE49-F238E27FC236}">
                <a16:creationId xmlns:a16="http://schemas.microsoft.com/office/drawing/2014/main" id="{0E0DA541-1A18-552F-A406-0DF7DEA83E6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94848" y="6290802"/>
            <a:ext cx="374579" cy="374579"/>
          </a:xfrm>
          <a:prstGeom prst="rect">
            <a:avLst/>
          </a:prstGeom>
        </p:spPr>
      </p:pic>
      <p:pic>
        <p:nvPicPr>
          <p:cNvPr id="17" name="Picture 4" descr="Compass Instruments">
            <a:extLst>
              <a:ext uri="{FF2B5EF4-FFF2-40B4-BE49-F238E27FC236}">
                <a16:creationId xmlns:a16="http://schemas.microsoft.com/office/drawing/2014/main" id="{FD97257B-9FFA-2301-6F5A-02A2BF1A879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26775" y="4165917"/>
            <a:ext cx="2746546" cy="75987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descr="The image features a red and white stylized logo of Chemplex Industries, Inc.&#10;&#10;AI-generated content may be incorrect.">
            <a:extLst>
              <a:ext uri="{FF2B5EF4-FFF2-40B4-BE49-F238E27FC236}">
                <a16:creationId xmlns:a16="http://schemas.microsoft.com/office/drawing/2014/main" id="{C14E6373-0606-5569-02B0-BB59FEFE4132}"/>
              </a:ext>
            </a:extLst>
          </p:cNvPr>
          <p:cNvPicPr>
            <a:picLocks noChangeAspect="1"/>
          </p:cNvPicPr>
          <p:nvPr/>
        </p:nvPicPr>
        <p:blipFill>
          <a:blip r:embed="rId8"/>
          <a:stretch>
            <a:fillRect/>
          </a:stretch>
        </p:blipFill>
        <p:spPr>
          <a:xfrm>
            <a:off x="6290977" y="3683094"/>
            <a:ext cx="2321521" cy="695419"/>
          </a:xfrm>
          <a:prstGeom prst="rect">
            <a:avLst/>
          </a:prstGeom>
        </p:spPr>
      </p:pic>
      <p:pic>
        <p:nvPicPr>
          <p:cNvPr id="23" name="Picture 22" descr="Grabner Instruments Ametek">
            <a:extLst>
              <a:ext uri="{FF2B5EF4-FFF2-40B4-BE49-F238E27FC236}">
                <a16:creationId xmlns:a16="http://schemas.microsoft.com/office/drawing/2014/main" id="{B42828A2-4632-8BC7-FC12-A2AB69138876}"/>
              </a:ext>
            </a:extLst>
          </p:cNvPr>
          <p:cNvPicPr>
            <a:picLocks noChangeAspect="1"/>
          </p:cNvPicPr>
          <p:nvPr/>
        </p:nvPicPr>
        <p:blipFill>
          <a:blip r:embed="rId9"/>
          <a:stretch>
            <a:fillRect/>
          </a:stretch>
        </p:blipFill>
        <p:spPr>
          <a:xfrm>
            <a:off x="3281644" y="5119369"/>
            <a:ext cx="1693618" cy="1366186"/>
          </a:xfrm>
          <a:prstGeom prst="rect">
            <a:avLst/>
          </a:prstGeom>
        </p:spPr>
      </p:pic>
      <p:pic>
        <p:nvPicPr>
          <p:cNvPr id="25" name="Picture 24" descr="PAC">
            <a:extLst>
              <a:ext uri="{FF2B5EF4-FFF2-40B4-BE49-F238E27FC236}">
                <a16:creationId xmlns:a16="http://schemas.microsoft.com/office/drawing/2014/main" id="{2A14E8BF-3285-13AD-1D0F-CA815EA23F50}"/>
              </a:ext>
            </a:extLst>
          </p:cNvPr>
          <p:cNvPicPr>
            <a:picLocks noChangeAspect="1"/>
          </p:cNvPicPr>
          <p:nvPr/>
        </p:nvPicPr>
        <p:blipFill>
          <a:blip r:embed="rId10"/>
          <a:stretch>
            <a:fillRect/>
          </a:stretch>
        </p:blipFill>
        <p:spPr>
          <a:xfrm>
            <a:off x="394848" y="4165917"/>
            <a:ext cx="1909556" cy="786288"/>
          </a:xfrm>
          <a:prstGeom prst="rect">
            <a:avLst/>
          </a:prstGeom>
        </p:spPr>
      </p:pic>
      <p:pic>
        <p:nvPicPr>
          <p:cNvPr id="29" name="Picture 28" descr="GRYPHON SP.&#10;&#10;AI-generated content may be incorrect.">
            <a:extLst>
              <a:ext uri="{FF2B5EF4-FFF2-40B4-BE49-F238E27FC236}">
                <a16:creationId xmlns:a16="http://schemas.microsoft.com/office/drawing/2014/main" id="{7B768011-9A2E-D520-EC0D-1961D58C08E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66001" y="5050717"/>
            <a:ext cx="1453268" cy="1539303"/>
          </a:xfrm>
          <a:prstGeom prst="rect">
            <a:avLst/>
          </a:prstGeom>
        </p:spPr>
      </p:pic>
      <p:sp>
        <p:nvSpPr>
          <p:cNvPr id="31" name="TextBox 30">
            <a:extLst>
              <a:ext uri="{FF2B5EF4-FFF2-40B4-BE49-F238E27FC236}">
                <a16:creationId xmlns:a16="http://schemas.microsoft.com/office/drawing/2014/main" id="{D1366A5C-3DA6-C3F6-00CE-E2D2AE858472}"/>
              </a:ext>
            </a:extLst>
          </p:cNvPr>
          <p:cNvSpPr txBox="1"/>
          <p:nvPr/>
        </p:nvSpPr>
        <p:spPr>
          <a:xfrm>
            <a:off x="7299157" y="4881335"/>
            <a:ext cx="3048000" cy="369332"/>
          </a:xfrm>
          <a:prstGeom prst="rect">
            <a:avLst/>
          </a:prstGeom>
          <a:noFill/>
        </p:spPr>
        <p:txBody>
          <a:bodyPr wrap="square">
            <a:spAutoFit/>
          </a:bodyPr>
          <a:lstStyle/>
          <a:p>
            <a:r>
              <a:rPr lang="en-US" sz="1800" b="1" dirty="0">
                <a:solidFill>
                  <a:srgbClr val="000000"/>
                </a:solidFill>
                <a:highlight>
                  <a:srgbClr val="FFFF00"/>
                </a:highlight>
                <a:latin typeface="Verdana" panose="020B0604030504040204" pitchFamily="34" charset="0"/>
              </a:rPr>
              <a:t>Bronze </a:t>
            </a:r>
            <a:r>
              <a:rPr lang="en-US" sz="1800" b="1" i="0" dirty="0">
                <a:solidFill>
                  <a:srgbClr val="000000"/>
                </a:solidFill>
                <a:effectLst/>
                <a:highlight>
                  <a:srgbClr val="FFFF00"/>
                </a:highlight>
                <a:latin typeface="Verdana" panose="020B0604030504040204" pitchFamily="34" charset="0"/>
              </a:rPr>
              <a:t>Golf Sponsors</a:t>
            </a:r>
            <a:endParaRPr lang="en-US" sz="1800" b="1" dirty="0">
              <a:highlight>
                <a:srgbClr val="FFFF00"/>
              </a:highlight>
            </a:endParaRPr>
          </a:p>
        </p:txBody>
      </p:sp>
      <p:pic>
        <p:nvPicPr>
          <p:cNvPr id="33" name="Picture 32" descr="O&#10;&#10;AI-generated content may be incorrect.">
            <a:extLst>
              <a:ext uri="{FF2B5EF4-FFF2-40B4-BE49-F238E27FC236}">
                <a16:creationId xmlns:a16="http://schemas.microsoft.com/office/drawing/2014/main" id="{50A8151D-75A7-99B5-B513-F64D035BA10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058180" y="5271869"/>
            <a:ext cx="1453268" cy="1144257"/>
          </a:xfrm>
          <a:prstGeom prst="rect">
            <a:avLst/>
          </a:prstGeom>
        </p:spPr>
      </p:pic>
      <p:pic>
        <p:nvPicPr>
          <p:cNvPr id="35" name="Picture 34" descr="Pliodist&#10;&#10;AI-generated content may be incorrect.">
            <a:extLst>
              <a:ext uri="{FF2B5EF4-FFF2-40B4-BE49-F238E27FC236}">
                <a16:creationId xmlns:a16="http://schemas.microsoft.com/office/drawing/2014/main" id="{F98CF9D1-966A-1F96-111C-D6BAE324819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962085" y="5644691"/>
            <a:ext cx="2342776" cy="523220"/>
          </a:xfrm>
          <a:prstGeom prst="rect">
            <a:avLst/>
          </a:prstGeom>
        </p:spPr>
      </p:pic>
      <p:pic>
        <p:nvPicPr>
          <p:cNvPr id="10" name="Picture 9" descr="Serving the World of Chemical Analysis.&#10;&#10;AI-generated content may be incorrect.">
            <a:extLst>
              <a:ext uri="{FF2B5EF4-FFF2-40B4-BE49-F238E27FC236}">
                <a16:creationId xmlns:a16="http://schemas.microsoft.com/office/drawing/2014/main" id="{E344AFB0-B168-5CB7-63EA-57EE22402166}"/>
              </a:ext>
            </a:extLst>
          </p:cNvPr>
          <p:cNvPicPr>
            <a:picLocks noChangeAspect="1"/>
          </p:cNvPicPr>
          <p:nvPr/>
        </p:nvPicPr>
        <p:blipFill>
          <a:blip r:embed="rId14"/>
          <a:stretch>
            <a:fillRect/>
          </a:stretch>
        </p:blipFill>
        <p:spPr>
          <a:xfrm>
            <a:off x="51139" y="-139252"/>
            <a:ext cx="3523769" cy="1542900"/>
          </a:xfrm>
          <a:prstGeom prst="rect">
            <a:avLst/>
          </a:prstGeom>
        </p:spPr>
      </p:pic>
    </p:spTree>
    <p:extLst>
      <p:ext uri="{BB962C8B-B14F-4D97-AF65-F5344CB8AC3E}">
        <p14:creationId xmlns:p14="http://schemas.microsoft.com/office/powerpoint/2010/main" val="27656227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E562117-5AC0-3B17-EB16-5D90F0A300DE}"/>
              </a:ext>
            </a:extLst>
          </p:cNvPr>
          <p:cNvSpPr txBox="1"/>
          <p:nvPr/>
        </p:nvSpPr>
        <p:spPr>
          <a:xfrm>
            <a:off x="3314351" y="2105161"/>
            <a:ext cx="4986949" cy="954107"/>
          </a:xfrm>
          <a:prstGeom prst="rect">
            <a:avLst/>
          </a:prstGeom>
          <a:noFill/>
        </p:spPr>
        <p:txBody>
          <a:bodyPr wrap="square">
            <a:spAutoFit/>
          </a:bodyPr>
          <a:lstStyle/>
          <a:p>
            <a:pPr algn="ctr" fontAlgn="base"/>
            <a:r>
              <a:rPr lang="en-US" sz="2800" b="1" i="0" dirty="0">
                <a:solidFill>
                  <a:srgbClr val="112D69"/>
                </a:solidFill>
                <a:effectLst/>
                <a:latin typeface="Verdana" panose="020B0604030504040204" pitchFamily="34" charset="0"/>
              </a:rPr>
              <a:t>A Big Thank You To Our Golf Committee</a:t>
            </a:r>
          </a:p>
        </p:txBody>
      </p:sp>
      <p:pic>
        <p:nvPicPr>
          <p:cNvPr id="3" name="Picture 2" descr="A blue and black logo&#10;&#10;Description automatically generated">
            <a:extLst>
              <a:ext uri="{FF2B5EF4-FFF2-40B4-BE49-F238E27FC236}">
                <a16:creationId xmlns:a16="http://schemas.microsoft.com/office/drawing/2014/main" id="{6F9CBA43-9A7C-058C-C5F8-07F879B43AE3}"/>
              </a:ext>
            </a:extLst>
          </p:cNvPr>
          <p:cNvPicPr>
            <a:picLocks noChangeAspect="1"/>
          </p:cNvPicPr>
          <p:nvPr/>
        </p:nvPicPr>
        <p:blipFill>
          <a:blip r:embed="rId2"/>
          <a:stretch>
            <a:fillRect/>
          </a:stretch>
        </p:blipFill>
        <p:spPr>
          <a:xfrm>
            <a:off x="4273698" y="3929100"/>
            <a:ext cx="2322095" cy="573321"/>
          </a:xfrm>
          <a:prstGeom prst="rect">
            <a:avLst/>
          </a:prstGeom>
        </p:spPr>
      </p:pic>
      <p:pic>
        <p:nvPicPr>
          <p:cNvPr id="4" name="Picture 2" descr="Stanco">
            <a:extLst>
              <a:ext uri="{FF2B5EF4-FFF2-40B4-BE49-F238E27FC236}">
                <a16:creationId xmlns:a16="http://schemas.microsoft.com/office/drawing/2014/main" id="{BCD88A9C-8868-6C6A-A102-45474F299D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0633" y="4080903"/>
            <a:ext cx="1583937" cy="54909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E04AAD09-992D-F5E7-8623-8E9A6D2746A7}"/>
              </a:ext>
            </a:extLst>
          </p:cNvPr>
          <p:cNvPicPr>
            <a:picLocks noChangeAspect="1"/>
          </p:cNvPicPr>
          <p:nvPr/>
        </p:nvPicPr>
        <p:blipFill>
          <a:blip r:embed="rId4"/>
          <a:stretch>
            <a:fillRect/>
          </a:stretch>
        </p:blipFill>
        <p:spPr>
          <a:xfrm>
            <a:off x="740349" y="3876732"/>
            <a:ext cx="2543342" cy="700901"/>
          </a:xfrm>
          <a:prstGeom prst="rect">
            <a:avLst/>
          </a:prstGeom>
        </p:spPr>
      </p:pic>
      <p:pic>
        <p:nvPicPr>
          <p:cNvPr id="6" name="Picture 5">
            <a:extLst>
              <a:ext uri="{FF2B5EF4-FFF2-40B4-BE49-F238E27FC236}">
                <a16:creationId xmlns:a16="http://schemas.microsoft.com/office/drawing/2014/main" id="{5A9568E9-F9EC-FD8B-4953-40A2B9409C6B}"/>
              </a:ext>
            </a:extLst>
          </p:cNvPr>
          <p:cNvPicPr>
            <a:picLocks noChangeAspect="1"/>
          </p:cNvPicPr>
          <p:nvPr/>
        </p:nvPicPr>
        <p:blipFill>
          <a:blip r:embed="rId5"/>
          <a:stretch>
            <a:fillRect/>
          </a:stretch>
        </p:blipFill>
        <p:spPr>
          <a:xfrm>
            <a:off x="85356" y="57711"/>
            <a:ext cx="4426080" cy="1938696"/>
          </a:xfrm>
          <a:prstGeom prst="rect">
            <a:avLst/>
          </a:prstGeom>
        </p:spPr>
      </p:pic>
      <p:sp>
        <p:nvSpPr>
          <p:cNvPr id="8" name="TextBox 7">
            <a:extLst>
              <a:ext uri="{FF2B5EF4-FFF2-40B4-BE49-F238E27FC236}">
                <a16:creationId xmlns:a16="http://schemas.microsoft.com/office/drawing/2014/main" id="{8CA82F10-D6B2-217B-77DA-410FA924CA67}"/>
              </a:ext>
            </a:extLst>
          </p:cNvPr>
          <p:cNvSpPr txBox="1"/>
          <p:nvPr/>
        </p:nvSpPr>
        <p:spPr>
          <a:xfrm>
            <a:off x="1251780" y="3320692"/>
            <a:ext cx="2031911" cy="369332"/>
          </a:xfrm>
          <a:prstGeom prst="rect">
            <a:avLst/>
          </a:prstGeom>
          <a:noFill/>
        </p:spPr>
        <p:txBody>
          <a:bodyPr wrap="square">
            <a:spAutoFit/>
          </a:bodyPr>
          <a:lstStyle/>
          <a:p>
            <a:r>
              <a:rPr lang="en-US" sz="1800" b="1" dirty="0">
                <a:ln w="9525" cap="rnd" cmpd="sng" algn="ctr">
                  <a:solidFill>
                    <a:srgbClr val="000000"/>
                  </a:solidFill>
                  <a:prstDash val="solid"/>
                  <a:bevel/>
                </a:ln>
                <a:solidFill>
                  <a:srgbClr val="2E74B5"/>
                </a:solidFill>
                <a:effectLst>
                  <a:outerShdw blurRad="63500" dist="50800" dir="18900000" sx="0" sy="0">
                    <a:srgbClr val="000000">
                      <a:alpha val="50000"/>
                    </a:srgbClr>
                  </a:outerShdw>
                </a:effectLst>
                <a:latin typeface="Verdana" panose="020B0604030504040204" pitchFamily="34" charset="0"/>
                <a:ea typeface="Calibri" panose="020F0502020204030204" pitchFamily="34" charset="0"/>
                <a:cs typeface="Times New Roman" panose="02020603050405020304" pitchFamily="18" charset="0"/>
              </a:rPr>
              <a:t>Bob Stamp</a:t>
            </a:r>
            <a:endParaRPr lang="en-US" sz="2400" b="1" dirty="0">
              <a:solidFill>
                <a:srgbClr val="0070C0"/>
              </a:solidFill>
            </a:endParaRPr>
          </a:p>
        </p:txBody>
      </p:sp>
      <p:sp>
        <p:nvSpPr>
          <p:cNvPr id="10" name="TextBox 9">
            <a:extLst>
              <a:ext uri="{FF2B5EF4-FFF2-40B4-BE49-F238E27FC236}">
                <a16:creationId xmlns:a16="http://schemas.microsoft.com/office/drawing/2014/main" id="{58659AD5-9530-F046-AE51-84AA4524A7F8}"/>
              </a:ext>
            </a:extLst>
          </p:cNvPr>
          <p:cNvSpPr txBox="1"/>
          <p:nvPr/>
        </p:nvSpPr>
        <p:spPr>
          <a:xfrm>
            <a:off x="4557895" y="3294470"/>
            <a:ext cx="1784361" cy="369332"/>
          </a:xfrm>
          <a:prstGeom prst="rect">
            <a:avLst/>
          </a:prstGeom>
          <a:noFill/>
        </p:spPr>
        <p:txBody>
          <a:bodyPr wrap="square">
            <a:spAutoFit/>
          </a:bodyPr>
          <a:lstStyle/>
          <a:p>
            <a:r>
              <a:rPr lang="en-US" sz="1800" b="1" dirty="0">
                <a:ln w="9525" cap="rnd" cmpd="sng" algn="ctr">
                  <a:solidFill>
                    <a:srgbClr val="000000"/>
                  </a:solidFill>
                  <a:prstDash val="solid"/>
                  <a:bevel/>
                </a:ln>
                <a:solidFill>
                  <a:srgbClr val="2E74B5"/>
                </a:solidFill>
                <a:effectLst>
                  <a:outerShdw blurRad="63500" dist="50800" dir="18900000" sx="0" sy="0">
                    <a:srgbClr val="000000">
                      <a:alpha val="50000"/>
                    </a:srgbClr>
                  </a:outerShdw>
                </a:effectLst>
                <a:latin typeface="Verdana" panose="020B0604030504040204" pitchFamily="34" charset="0"/>
                <a:ea typeface="Calibri" panose="020F0502020204030204" pitchFamily="34" charset="0"/>
                <a:cs typeface="Times New Roman" panose="02020603050405020304" pitchFamily="18" charset="0"/>
              </a:rPr>
              <a:t>Rudy Haas</a:t>
            </a:r>
            <a:endParaRPr lang="en-US" sz="2400" b="1" dirty="0">
              <a:solidFill>
                <a:srgbClr val="0070C0"/>
              </a:solidFill>
            </a:endParaRPr>
          </a:p>
        </p:txBody>
      </p:sp>
      <p:sp>
        <p:nvSpPr>
          <p:cNvPr id="12" name="TextBox 11">
            <a:extLst>
              <a:ext uri="{FF2B5EF4-FFF2-40B4-BE49-F238E27FC236}">
                <a16:creationId xmlns:a16="http://schemas.microsoft.com/office/drawing/2014/main" id="{E25C156D-8BA2-1800-6C22-BDCA9A04AE07}"/>
              </a:ext>
            </a:extLst>
          </p:cNvPr>
          <p:cNvSpPr txBox="1"/>
          <p:nvPr/>
        </p:nvSpPr>
        <p:spPr>
          <a:xfrm>
            <a:off x="7585800" y="3282769"/>
            <a:ext cx="2506883" cy="646331"/>
          </a:xfrm>
          <a:prstGeom prst="rect">
            <a:avLst/>
          </a:prstGeom>
          <a:noFill/>
        </p:spPr>
        <p:txBody>
          <a:bodyPr wrap="square">
            <a:spAutoFit/>
          </a:bodyPr>
          <a:lstStyle/>
          <a:p>
            <a:r>
              <a:rPr lang="en-US" sz="1800" b="1" dirty="0">
                <a:ln w="9525" cap="rnd" cmpd="sng" algn="ctr">
                  <a:solidFill>
                    <a:srgbClr val="000000"/>
                  </a:solidFill>
                  <a:prstDash val="solid"/>
                  <a:bevel/>
                </a:ln>
                <a:solidFill>
                  <a:srgbClr val="2E74B5"/>
                </a:solidFill>
                <a:effectLst>
                  <a:outerShdw blurRad="63500" dist="50800" dir="18900000" sx="0" sy="0">
                    <a:srgbClr val="000000">
                      <a:alpha val="50000"/>
                    </a:srgbClr>
                  </a:outerShdw>
                </a:effectLst>
                <a:latin typeface="Verdana" panose="020B0604030504040204" pitchFamily="34" charset="0"/>
                <a:ea typeface="Calibri" panose="020F0502020204030204" pitchFamily="34" charset="0"/>
                <a:cs typeface="Times New Roman" panose="02020603050405020304" pitchFamily="18" charset="0"/>
              </a:rPr>
              <a:t>Paul &amp; Laura Stankiewicz</a:t>
            </a:r>
            <a:endParaRPr lang="en-US" dirty="0"/>
          </a:p>
        </p:txBody>
      </p:sp>
    </p:spTree>
    <p:extLst>
      <p:ext uri="{BB962C8B-B14F-4D97-AF65-F5344CB8AC3E}">
        <p14:creationId xmlns:p14="http://schemas.microsoft.com/office/powerpoint/2010/main" val="2836882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A9568E9-F9EC-FD8B-4953-40A2B9409C6B}"/>
              </a:ext>
            </a:extLst>
          </p:cNvPr>
          <p:cNvPicPr>
            <a:picLocks noChangeAspect="1"/>
          </p:cNvPicPr>
          <p:nvPr/>
        </p:nvPicPr>
        <p:blipFill>
          <a:blip r:embed="rId2"/>
          <a:stretch>
            <a:fillRect/>
          </a:stretch>
        </p:blipFill>
        <p:spPr>
          <a:xfrm>
            <a:off x="85356" y="57711"/>
            <a:ext cx="4426080" cy="1938696"/>
          </a:xfrm>
          <a:prstGeom prst="rect">
            <a:avLst/>
          </a:prstGeom>
        </p:spPr>
      </p:pic>
      <p:sp>
        <p:nvSpPr>
          <p:cNvPr id="7" name="TextBox 6">
            <a:extLst>
              <a:ext uri="{FF2B5EF4-FFF2-40B4-BE49-F238E27FC236}">
                <a16:creationId xmlns:a16="http://schemas.microsoft.com/office/drawing/2014/main" id="{918736B4-7B48-6CFA-44B2-C1DF94337ECC}"/>
              </a:ext>
            </a:extLst>
          </p:cNvPr>
          <p:cNvSpPr txBox="1"/>
          <p:nvPr/>
        </p:nvSpPr>
        <p:spPr>
          <a:xfrm>
            <a:off x="0" y="2101563"/>
            <a:ext cx="11830050" cy="4278094"/>
          </a:xfrm>
          <a:prstGeom prst="rect">
            <a:avLst/>
          </a:prstGeom>
          <a:noFill/>
        </p:spPr>
        <p:txBody>
          <a:bodyPr wrap="square" rtlCol="0">
            <a:spAutoFit/>
          </a:bodyPr>
          <a:lstStyle/>
          <a:p>
            <a:pPr algn="ctr"/>
            <a:endParaRPr lang="en-US" sz="2400" b="1" i="0" dirty="0">
              <a:solidFill>
                <a:srgbClr val="36495F"/>
              </a:solidFill>
              <a:effectLst/>
              <a:highlight>
                <a:srgbClr val="FFFFFF"/>
              </a:highlight>
              <a:latin typeface="Segoe UI" panose="020B0502040204020203" pitchFamily="34" charset="0"/>
            </a:endParaRPr>
          </a:p>
          <a:p>
            <a:pPr algn="ctr"/>
            <a:r>
              <a:rPr lang="en-US" sz="2800" b="1" i="0" dirty="0">
                <a:solidFill>
                  <a:srgbClr val="C03E30"/>
                </a:solidFill>
                <a:effectLst/>
                <a:highlight>
                  <a:srgbClr val="FFFFFF"/>
                </a:highlight>
                <a:latin typeface="Segoe UI" panose="020B0502040204020203" pitchFamily="34" charset="0"/>
              </a:rPr>
              <a:t>Presenter of the Year Award – Coming Soon</a:t>
            </a:r>
            <a:br>
              <a:rPr lang="en-US" sz="2800" b="1" i="0" dirty="0">
                <a:solidFill>
                  <a:srgbClr val="FF0000"/>
                </a:solidFill>
                <a:effectLst/>
                <a:highlight>
                  <a:srgbClr val="FFFFFF"/>
                </a:highlight>
                <a:latin typeface="Segoe UI" panose="020B0502040204020203" pitchFamily="34" charset="0"/>
              </a:rPr>
            </a:br>
            <a:br>
              <a:rPr lang="en-US" sz="2800" b="1" i="0" dirty="0">
                <a:solidFill>
                  <a:srgbClr val="FF0000"/>
                </a:solidFill>
                <a:effectLst/>
                <a:highlight>
                  <a:srgbClr val="FFFFFF"/>
                </a:highlight>
                <a:latin typeface="Segoe UI" panose="020B0502040204020203" pitchFamily="34" charset="0"/>
              </a:rPr>
            </a:br>
            <a:endParaRPr lang="en-US" sz="2400" b="1" dirty="0">
              <a:solidFill>
                <a:srgbClr val="C03E30"/>
              </a:solidFill>
              <a:highlight>
                <a:srgbClr val="FFFFFF"/>
              </a:highlight>
              <a:latin typeface="Segoe UI" panose="020B0502040204020203" pitchFamily="34" charset="0"/>
            </a:endParaRPr>
          </a:p>
          <a:p>
            <a:pPr algn="ctr"/>
            <a:r>
              <a:rPr lang="en-US" sz="2400" b="1" dirty="0">
                <a:solidFill>
                  <a:srgbClr val="112D69"/>
                </a:solidFill>
                <a:highlight>
                  <a:srgbClr val="FFFFFF"/>
                </a:highlight>
                <a:latin typeface="Verdana" panose="020B0604030504040204" pitchFamily="34" charset="0"/>
              </a:rPr>
              <a:t>2025 BINGO Winners</a:t>
            </a:r>
            <a:br>
              <a:rPr lang="en-US" sz="3200" b="1" dirty="0">
                <a:solidFill>
                  <a:srgbClr val="112D69"/>
                </a:solidFill>
                <a:highlight>
                  <a:srgbClr val="FFFFFF"/>
                </a:highlight>
                <a:latin typeface="Verdana" panose="020B0604030504040204" pitchFamily="34" charset="0"/>
              </a:rPr>
            </a:br>
            <a:r>
              <a:rPr lang="en-US" sz="2400" b="1" dirty="0">
                <a:solidFill>
                  <a:srgbClr val="00B050"/>
                </a:solidFill>
                <a:highlight>
                  <a:srgbClr val="FFFFFF"/>
                </a:highlight>
                <a:latin typeface="Segoe UI" panose="020B0502040204020203" pitchFamily="34" charset="0"/>
              </a:rPr>
              <a:t>1. TBD - $150</a:t>
            </a:r>
          </a:p>
          <a:p>
            <a:pPr algn="ctr"/>
            <a:r>
              <a:rPr lang="en-US" sz="2400" b="1" dirty="0">
                <a:solidFill>
                  <a:srgbClr val="00B050"/>
                </a:solidFill>
                <a:highlight>
                  <a:srgbClr val="FFFFFF"/>
                </a:highlight>
                <a:latin typeface="Segoe UI" panose="020B0502040204020203" pitchFamily="34" charset="0"/>
              </a:rPr>
              <a:t>2. TBD - $350</a:t>
            </a:r>
          </a:p>
          <a:p>
            <a:pPr algn="ctr"/>
            <a:r>
              <a:rPr lang="en-US" sz="2400" b="1" dirty="0">
                <a:solidFill>
                  <a:srgbClr val="00B050"/>
                </a:solidFill>
                <a:highlight>
                  <a:srgbClr val="FFFFFF"/>
                </a:highlight>
                <a:latin typeface="Segoe UI" panose="020B0502040204020203" pitchFamily="34" charset="0"/>
              </a:rPr>
              <a:t>3. TBD - $500</a:t>
            </a:r>
          </a:p>
          <a:p>
            <a:pPr algn="ctr"/>
            <a:endParaRPr lang="en-US" sz="2400" b="1" dirty="0">
              <a:solidFill>
                <a:srgbClr val="36495F"/>
              </a:solidFill>
              <a:highlight>
                <a:srgbClr val="FFFFFF"/>
              </a:highlight>
              <a:latin typeface="Segoe UI" panose="020B0502040204020203" pitchFamily="34" charset="0"/>
            </a:endParaRPr>
          </a:p>
          <a:p>
            <a:pPr algn="ctr"/>
            <a:endParaRPr lang="en-US" sz="2400" b="1" i="0" dirty="0">
              <a:solidFill>
                <a:srgbClr val="36495F"/>
              </a:solidFill>
              <a:effectLst/>
              <a:highlight>
                <a:srgbClr val="FFFFFF"/>
              </a:highlight>
              <a:latin typeface="Segoe UI" panose="020B0502040204020203" pitchFamily="34" charset="0"/>
            </a:endParaRPr>
          </a:p>
          <a:p>
            <a:pPr algn="ctr"/>
            <a:endParaRPr lang="en-US" sz="2400" b="1" i="0" dirty="0">
              <a:solidFill>
                <a:srgbClr val="112D69"/>
              </a:solidFill>
              <a:effectLst/>
              <a:latin typeface="Verdana" panose="020B0604030504040204" pitchFamily="34" charset="0"/>
            </a:endParaRPr>
          </a:p>
        </p:txBody>
      </p:sp>
    </p:spTree>
    <p:extLst>
      <p:ext uri="{BB962C8B-B14F-4D97-AF65-F5344CB8AC3E}">
        <p14:creationId xmlns:p14="http://schemas.microsoft.com/office/powerpoint/2010/main" val="13340975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lumMod val="110000"/>
              </a:schemeClr>
            </a:gs>
            <a:gs pos="100000">
              <a:schemeClr val="bg1">
                <a:shade val="64000"/>
                <a:lumMod val="88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63D6D-335D-49F0-BE48-7D32A5385F50}"/>
              </a:ext>
            </a:extLst>
          </p:cNvPr>
          <p:cNvSpPr>
            <a:spLocks noGrp="1"/>
          </p:cNvSpPr>
          <p:nvPr>
            <p:ph type="title" idx="4294967295"/>
          </p:nvPr>
        </p:nvSpPr>
        <p:spPr>
          <a:xfrm>
            <a:off x="0" y="2886075"/>
            <a:ext cx="6042025" cy="2236788"/>
          </a:xfrm>
        </p:spPr>
        <p:txBody>
          <a:bodyPr vert="horz" lIns="91440" tIns="45720" rIns="91440" bIns="45720" rtlCol="0" anchor="ctr">
            <a:normAutofit/>
          </a:bodyPr>
          <a:lstStyle/>
          <a:p>
            <a:pPr algn="r"/>
            <a:r>
              <a:rPr lang="en-US" b="1" dirty="0"/>
              <a:t>Got Questions/Comments?</a:t>
            </a:r>
            <a:endParaRPr lang="en-US" b="0" i="0" kern="1200" dirty="0">
              <a:solidFill>
                <a:srgbClr val="FFFFFF"/>
              </a:solidFill>
              <a:latin typeface="+mj-lt"/>
              <a:ea typeface="+mj-ea"/>
              <a:cs typeface="+mj-cs"/>
            </a:endParaRPr>
          </a:p>
        </p:txBody>
      </p:sp>
      <p:sp>
        <p:nvSpPr>
          <p:cNvPr id="3" name="Content Placeholder 2">
            <a:extLst>
              <a:ext uri="{FF2B5EF4-FFF2-40B4-BE49-F238E27FC236}">
                <a16:creationId xmlns:a16="http://schemas.microsoft.com/office/drawing/2014/main" id="{8CB278F4-469C-47C2-B85D-8F250F782864}"/>
              </a:ext>
            </a:extLst>
          </p:cNvPr>
          <p:cNvSpPr>
            <a:spLocks noGrp="1"/>
          </p:cNvSpPr>
          <p:nvPr>
            <p:ph idx="4294967295"/>
          </p:nvPr>
        </p:nvSpPr>
        <p:spPr>
          <a:xfrm>
            <a:off x="8993188" y="4022725"/>
            <a:ext cx="3198812" cy="2225675"/>
          </a:xfrm>
        </p:spPr>
        <p:txBody>
          <a:bodyPr vert="horz" lIns="91440" tIns="45720" rIns="91440" bIns="45720" rtlCol="0" anchor="ctr">
            <a:normAutofit/>
          </a:bodyPr>
          <a:lstStyle/>
          <a:p>
            <a:pPr marL="0" indent="0"/>
            <a:endParaRPr lang="en-US" dirty="0"/>
          </a:p>
          <a:p>
            <a:pPr marL="0" indent="0"/>
            <a:endParaRPr lang="en-US" dirty="0"/>
          </a:p>
          <a:p>
            <a:endParaRPr lang="en-US" dirty="0"/>
          </a:p>
        </p:txBody>
      </p:sp>
      <p:pic>
        <p:nvPicPr>
          <p:cNvPr id="5" name="Picture 4">
            <a:extLst>
              <a:ext uri="{FF2B5EF4-FFF2-40B4-BE49-F238E27FC236}">
                <a16:creationId xmlns:a16="http://schemas.microsoft.com/office/drawing/2014/main" id="{C6F62A7F-76AB-4E31-92CF-D113E04166A2}"/>
              </a:ext>
            </a:extLst>
          </p:cNvPr>
          <p:cNvPicPr>
            <a:picLocks noChangeAspect="1"/>
          </p:cNvPicPr>
          <p:nvPr/>
        </p:nvPicPr>
        <p:blipFill>
          <a:blip r:embed="rId2"/>
          <a:stretch>
            <a:fillRect/>
          </a:stretch>
        </p:blipFill>
        <p:spPr>
          <a:xfrm>
            <a:off x="3634033" y="292231"/>
            <a:ext cx="5742784" cy="2630079"/>
          </a:xfrm>
          <a:prstGeom prst="rect">
            <a:avLst/>
          </a:prstGeom>
        </p:spPr>
      </p:pic>
      <p:sp>
        <p:nvSpPr>
          <p:cNvPr id="4" name="TextBox 3">
            <a:extLst>
              <a:ext uri="{FF2B5EF4-FFF2-40B4-BE49-F238E27FC236}">
                <a16:creationId xmlns:a16="http://schemas.microsoft.com/office/drawing/2014/main" id="{81C76F60-FA55-41E4-BBC5-B917B4AF9B9D}"/>
              </a:ext>
            </a:extLst>
          </p:cNvPr>
          <p:cNvSpPr txBox="1"/>
          <p:nvPr/>
        </p:nvSpPr>
        <p:spPr>
          <a:xfrm>
            <a:off x="4062714" y="5254648"/>
            <a:ext cx="5953028" cy="830997"/>
          </a:xfrm>
          <a:prstGeom prst="rect">
            <a:avLst/>
          </a:prstGeom>
          <a:noFill/>
        </p:spPr>
        <p:txBody>
          <a:bodyPr wrap="square" rtlCol="0">
            <a:spAutoFit/>
          </a:bodyPr>
          <a:lstStyle/>
          <a:p>
            <a:r>
              <a:rPr lang="en-US" sz="2400" b="1" dirty="0"/>
              <a:t>Email Anita </a:t>
            </a:r>
          </a:p>
          <a:p>
            <a:r>
              <a:rPr lang="en-US" sz="2400" b="1" dirty="0"/>
              <a:t>Ametcalf@GulfCoastConference.com</a:t>
            </a:r>
          </a:p>
        </p:txBody>
      </p:sp>
    </p:spTree>
    <p:extLst>
      <p:ext uri="{BB962C8B-B14F-4D97-AF65-F5344CB8AC3E}">
        <p14:creationId xmlns:p14="http://schemas.microsoft.com/office/powerpoint/2010/main" val="8598117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6934</TotalTime>
  <Words>1390</Words>
  <Application>Microsoft Office PowerPoint</Application>
  <PresentationFormat>Widescreen</PresentationFormat>
  <Paragraphs>670</Paragraphs>
  <Slides>15</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vt:i4>
      </vt:variant>
    </vt:vector>
  </HeadingPairs>
  <TitlesOfParts>
    <vt:vector size="24" baseType="lpstr">
      <vt:lpstr>Arial</vt:lpstr>
      <vt:lpstr>Calibri</vt:lpstr>
      <vt:lpstr>Maiandra GD</vt:lpstr>
      <vt:lpstr>Segoe UI</vt:lpstr>
      <vt:lpstr>Times New Roman</vt:lpstr>
      <vt:lpstr>Trebuchet MS</vt:lpstr>
      <vt:lpstr>Verdana</vt:lpstr>
      <vt:lpstr>Wingdings 3</vt:lpstr>
      <vt:lpstr>Facet</vt:lpstr>
      <vt:lpstr>PowerPoint Presentation</vt:lpstr>
      <vt:lpstr>    </vt:lpstr>
      <vt:lpstr>PowerPoint Presentation</vt:lpstr>
      <vt:lpstr>PowerPoint Presentation</vt:lpstr>
      <vt:lpstr>PowerPoint Presentation</vt:lpstr>
      <vt:lpstr>GCC Past Attendance</vt:lpstr>
      <vt:lpstr>PowerPoint Presentation</vt:lpstr>
      <vt:lpstr>  2026 New Product Showcase Winner  TBD      $100 Gift Card Winner - TBD    </vt:lpstr>
      <vt:lpstr>       Booth Prices for 2027</vt:lpstr>
      <vt:lpstr>PowerPoint Presentation</vt:lpstr>
      <vt:lpstr>PowerPoint Presentation</vt:lpstr>
      <vt:lpstr>PowerPoint Presentation</vt:lpstr>
      <vt:lpstr>PowerPoint Presentation</vt:lpstr>
      <vt:lpstr>PowerPoint Presentation</vt:lpstr>
      <vt:lpstr>Got Questions/Comments?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Anita Metcalf</dc:creator>
  <cp:lastModifiedBy>Anita Metcalf</cp:lastModifiedBy>
  <cp:revision>17</cp:revision>
  <dcterms:created xsi:type="dcterms:W3CDTF">2018-10-14T00:41:12Z</dcterms:created>
  <dcterms:modified xsi:type="dcterms:W3CDTF">2026-10-14T14:15:48Z</dcterms:modified>
</cp:coreProperties>
</file>