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07" r:id="rId1"/>
  </p:sldMasterIdLst>
  <p:notesMasterIdLst>
    <p:notesMasterId r:id="rId17"/>
  </p:notesMasterIdLst>
  <p:sldIdLst>
    <p:sldId id="256" r:id="rId2"/>
    <p:sldId id="282" r:id="rId3"/>
    <p:sldId id="270" r:id="rId4"/>
    <p:sldId id="278" r:id="rId5"/>
    <p:sldId id="271" r:id="rId6"/>
    <p:sldId id="280" r:id="rId7"/>
    <p:sldId id="283" r:id="rId8"/>
    <p:sldId id="281" r:id="rId9"/>
    <p:sldId id="263" r:id="rId10"/>
    <p:sldId id="291" r:id="rId11"/>
    <p:sldId id="274" r:id="rId12"/>
    <p:sldId id="284" r:id="rId13"/>
    <p:sldId id="285" r:id="rId14"/>
    <p:sldId id="286" r:id="rId15"/>
    <p:sldId id="268" r:id="rId16"/>
  </p:sldIdLst>
  <p:sldSz cx="12192000" cy="6858000"/>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ita Metcalf" initials="AM" lastIdx="1" clrIdx="0">
    <p:extLst>
      <p:ext uri="{19B8F6BF-5375-455C-9EA6-DF929625EA0E}">
        <p15:presenceInfo xmlns:p15="http://schemas.microsoft.com/office/powerpoint/2012/main" userId="4cfd2ab77afef78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0A67454-E2E4-48F3-B11E-40956B5D65E9}" v="13" dt="2025-10-19T03:33:04.07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860" autoAdjust="0"/>
  </p:normalViewPr>
  <p:slideViewPr>
    <p:cSldViewPr snapToGrid="0">
      <p:cViewPr varScale="1">
        <p:scale>
          <a:sx n="67" d="100"/>
          <a:sy n="67" d="100"/>
        </p:scale>
        <p:origin x="616" y="165"/>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ita Metcalf" userId="4cfd2ab77afef782" providerId="LiveId" clId="{9A2EDCA0-A7AA-4883-9A35-F4AB90E2DBA9}"/>
    <pc:docChg chg="undo custSel addSld delSld modSld">
      <pc:chgData name="Anita Metcalf" userId="4cfd2ab77afef782" providerId="LiveId" clId="{9A2EDCA0-A7AA-4883-9A35-F4AB90E2DBA9}" dt="2024-10-17T14:16:17.890" v="533" actId="207"/>
      <pc:docMkLst>
        <pc:docMk/>
      </pc:docMkLst>
      <pc:sldChg chg="modSp">
        <pc:chgData name="Anita Metcalf" userId="4cfd2ab77afef782" providerId="LiveId" clId="{9A2EDCA0-A7AA-4883-9A35-F4AB90E2DBA9}" dt="2024-10-16T16:10:11.557" v="162" actId="20577"/>
        <pc:sldMkLst>
          <pc:docMk/>
          <pc:sldMk cId="2916850103" sldId="263"/>
        </pc:sldMkLst>
      </pc:sldChg>
      <pc:sldChg chg="modSp mod">
        <pc:chgData name="Anita Metcalf" userId="4cfd2ab77afef782" providerId="LiveId" clId="{9A2EDCA0-A7AA-4883-9A35-F4AB90E2DBA9}" dt="2024-10-16T16:27:41.290" v="226" actId="1076"/>
        <pc:sldMkLst>
          <pc:docMk/>
          <pc:sldMk cId="85981177" sldId="268"/>
        </pc:sldMkLst>
      </pc:sldChg>
      <pc:sldChg chg="modSp mod">
        <pc:chgData name="Anita Metcalf" userId="4cfd2ab77afef782" providerId="LiveId" clId="{9A2EDCA0-A7AA-4883-9A35-F4AB90E2DBA9}" dt="2024-10-16T20:06:32.605" v="270" actId="20577"/>
        <pc:sldMkLst>
          <pc:docMk/>
          <pc:sldMk cId="1011205466" sldId="271"/>
        </pc:sldMkLst>
      </pc:sldChg>
      <pc:sldChg chg="modSp mod">
        <pc:chgData name="Anita Metcalf" userId="4cfd2ab77afef782" providerId="LiveId" clId="{9A2EDCA0-A7AA-4883-9A35-F4AB90E2DBA9}" dt="2024-09-25T19:24:39.044" v="118" actId="6549"/>
        <pc:sldMkLst>
          <pc:docMk/>
          <pc:sldMk cId="2951508459" sldId="280"/>
        </pc:sldMkLst>
      </pc:sldChg>
      <pc:sldChg chg="addSp modSp mod">
        <pc:chgData name="Anita Metcalf" userId="4cfd2ab77afef782" providerId="LiveId" clId="{9A2EDCA0-A7AA-4883-9A35-F4AB90E2DBA9}" dt="2024-10-17T14:05:31.167" v="455" actId="1076"/>
        <pc:sldMkLst>
          <pc:docMk/>
          <pc:sldMk cId="2997409326" sldId="281"/>
        </pc:sldMkLst>
      </pc:sldChg>
      <pc:sldChg chg="addSp delSp modSp mod">
        <pc:chgData name="Anita Metcalf" userId="4cfd2ab77afef782" providerId="LiveId" clId="{9A2EDCA0-A7AA-4883-9A35-F4AB90E2DBA9}" dt="2024-09-25T19:23:30.749" v="116" actId="1076"/>
        <pc:sldMkLst>
          <pc:docMk/>
          <pc:sldMk cId="3889817743" sldId="282"/>
        </pc:sldMkLst>
      </pc:sldChg>
      <pc:sldChg chg="addSp modSp mod">
        <pc:chgData name="Anita Metcalf" userId="4cfd2ab77afef782" providerId="LiveId" clId="{9A2EDCA0-A7AA-4883-9A35-F4AB90E2DBA9}" dt="2024-09-12T15:36:02.380" v="67" actId="14100"/>
        <pc:sldMkLst>
          <pc:docMk/>
          <pc:sldMk cId="3577660093" sldId="283"/>
        </pc:sldMkLst>
      </pc:sldChg>
      <pc:sldChg chg="addSp delSp modSp mod">
        <pc:chgData name="Anita Metcalf" userId="4cfd2ab77afef782" providerId="LiveId" clId="{9A2EDCA0-A7AA-4883-9A35-F4AB90E2DBA9}" dt="2024-09-25T19:25:41.841" v="128" actId="1076"/>
        <pc:sldMkLst>
          <pc:docMk/>
          <pc:sldMk cId="2457396953" sldId="284"/>
        </pc:sldMkLst>
      </pc:sldChg>
      <pc:sldChg chg="modSp mod">
        <pc:chgData name="Anita Metcalf" userId="4cfd2ab77afef782" providerId="LiveId" clId="{9A2EDCA0-A7AA-4883-9A35-F4AB90E2DBA9}" dt="2024-10-17T14:16:17.890" v="533" actId="207"/>
        <pc:sldMkLst>
          <pc:docMk/>
          <pc:sldMk cId="1334097512" sldId="286"/>
        </pc:sldMkLst>
      </pc:sldChg>
      <pc:sldChg chg="addSp delSp modSp del mod">
        <pc:chgData name="Anita Metcalf" userId="4cfd2ab77afef782" providerId="LiveId" clId="{9A2EDCA0-A7AA-4883-9A35-F4AB90E2DBA9}" dt="2024-10-16T16:50:33.572" v="245" actId="2696"/>
        <pc:sldMkLst>
          <pc:docMk/>
          <pc:sldMk cId="0" sldId="289"/>
        </pc:sldMkLst>
      </pc:sldChg>
      <pc:sldChg chg="delSp modSp add mod">
        <pc:chgData name="Anita Metcalf" userId="4cfd2ab77afef782" providerId="LiveId" clId="{9A2EDCA0-A7AA-4883-9A35-F4AB90E2DBA9}" dt="2024-10-16T16:51:10.203" v="248" actId="14100"/>
        <pc:sldMkLst>
          <pc:docMk/>
          <pc:sldMk cId="0" sldId="290"/>
        </pc:sldMkLst>
      </pc:sldChg>
    </pc:docChg>
  </pc:docChgLst>
  <pc:docChgLst>
    <pc:chgData name="Anita Metcalf" userId="4cfd2ab77afef782" providerId="LiveId" clId="{78D85D59-6EC8-43AA-B3D6-EF0755036530}"/>
    <pc:docChg chg="undo custSel addSld delSld modSld">
      <pc:chgData name="Anita Metcalf" userId="4cfd2ab77afef782" providerId="LiveId" clId="{78D85D59-6EC8-43AA-B3D6-EF0755036530}" dt="2025-10-19T03:36:33.566" v="985" actId="404"/>
      <pc:docMkLst>
        <pc:docMk/>
      </pc:docMkLst>
      <pc:sldChg chg="addSp modSp mod">
        <pc:chgData name="Anita Metcalf" userId="4cfd2ab77afef782" providerId="LiveId" clId="{78D85D59-6EC8-43AA-B3D6-EF0755036530}" dt="2025-10-17T14:45:17.561" v="353" actId="20577"/>
        <pc:sldMkLst>
          <pc:docMk/>
          <pc:sldMk cId="2619999193" sldId="270"/>
        </pc:sldMkLst>
        <pc:spChg chg="mod">
          <ac:chgData name="Anita Metcalf" userId="4cfd2ab77afef782" providerId="LiveId" clId="{78D85D59-6EC8-43AA-B3D6-EF0755036530}" dt="2025-10-15T13:39:31.454" v="44" actId="113"/>
          <ac:spMkLst>
            <pc:docMk/>
            <pc:sldMk cId="2619999193" sldId="270"/>
            <ac:spMk id="3" creationId="{5BC31D0D-C9E7-4E01-AE9D-55684A67DC4B}"/>
          </ac:spMkLst>
        </pc:spChg>
        <pc:spChg chg="add mod">
          <ac:chgData name="Anita Metcalf" userId="4cfd2ab77afef782" providerId="LiveId" clId="{78D85D59-6EC8-43AA-B3D6-EF0755036530}" dt="2025-10-17T14:45:17.561" v="353" actId="20577"/>
          <ac:spMkLst>
            <pc:docMk/>
            <pc:sldMk cId="2619999193" sldId="270"/>
            <ac:spMk id="5" creationId="{095DFB66-0536-3E2A-FAA9-FAEB7B4258A5}"/>
          </ac:spMkLst>
        </pc:spChg>
      </pc:sldChg>
      <pc:sldChg chg="modSp mod">
        <pc:chgData name="Anita Metcalf" userId="4cfd2ab77afef782" providerId="LiveId" clId="{78D85D59-6EC8-43AA-B3D6-EF0755036530}" dt="2025-10-17T21:48:02.317" v="473" actId="20577"/>
        <pc:sldMkLst>
          <pc:docMk/>
          <pc:sldMk cId="1011205466" sldId="271"/>
        </pc:sldMkLst>
        <pc:spChg chg="mod">
          <ac:chgData name="Anita Metcalf" userId="4cfd2ab77afef782" providerId="LiveId" clId="{78D85D59-6EC8-43AA-B3D6-EF0755036530}" dt="2025-10-17T21:48:02.317" v="473" actId="20577"/>
          <ac:spMkLst>
            <pc:docMk/>
            <pc:sldMk cId="1011205466" sldId="271"/>
            <ac:spMk id="2" creationId="{44AE452B-08F3-4275-AAC9-1EE1DBE3D141}"/>
          </ac:spMkLst>
        </pc:spChg>
      </pc:sldChg>
      <pc:sldChg chg="addSp delSp modSp mod setBg">
        <pc:chgData name="Anita Metcalf" userId="4cfd2ab77afef782" providerId="LiveId" clId="{78D85D59-6EC8-43AA-B3D6-EF0755036530}" dt="2025-10-17T21:59:18.277" v="716" actId="1076"/>
        <pc:sldMkLst>
          <pc:docMk/>
          <pc:sldMk cId="2997409326" sldId="281"/>
        </pc:sldMkLst>
        <pc:spChg chg="mod">
          <ac:chgData name="Anita Metcalf" userId="4cfd2ab77afef782" providerId="LiveId" clId="{78D85D59-6EC8-43AA-B3D6-EF0755036530}" dt="2025-10-17T21:59:14.041" v="715" actId="14100"/>
          <ac:spMkLst>
            <pc:docMk/>
            <pc:sldMk cId="2997409326" sldId="281"/>
            <ac:spMk id="2" creationId="{F64ED51B-E10F-455C-AA8B-A78F88120D54}"/>
          </ac:spMkLst>
        </pc:spChg>
        <pc:spChg chg="mod ord">
          <ac:chgData name="Anita Metcalf" userId="4cfd2ab77afef782" providerId="LiveId" clId="{78D85D59-6EC8-43AA-B3D6-EF0755036530}" dt="2025-10-17T21:54:45.119" v="643" actId="6549"/>
          <ac:spMkLst>
            <pc:docMk/>
            <pc:sldMk cId="2997409326" sldId="281"/>
            <ac:spMk id="5" creationId="{8DF33023-BA1B-8775-4255-4B43D25E8C4B}"/>
          </ac:spMkLst>
        </pc:spChg>
        <pc:spChg chg="add">
          <ac:chgData name="Anita Metcalf" userId="4cfd2ab77afef782" providerId="LiveId" clId="{78D85D59-6EC8-43AA-B3D6-EF0755036530}" dt="2025-10-17T21:49:19.340" v="476" actId="26606"/>
          <ac:spMkLst>
            <pc:docMk/>
            <pc:sldMk cId="2997409326" sldId="281"/>
            <ac:spMk id="1031" creationId="{A65AC7D1-EAA9-48F5-B509-60A7F50BF703}"/>
          </ac:spMkLst>
        </pc:spChg>
        <pc:spChg chg="add">
          <ac:chgData name="Anita Metcalf" userId="4cfd2ab77afef782" providerId="LiveId" clId="{78D85D59-6EC8-43AA-B3D6-EF0755036530}" dt="2025-10-17T21:49:19.340" v="476" actId="26606"/>
          <ac:spMkLst>
            <pc:docMk/>
            <pc:sldMk cId="2997409326" sldId="281"/>
            <ac:spMk id="1033" creationId="{D6320AF9-619A-4175-865B-5663E1AEF4C5}"/>
          </ac:spMkLst>
        </pc:spChg>
        <pc:spChg chg="add">
          <ac:chgData name="Anita Metcalf" userId="4cfd2ab77afef782" providerId="LiveId" clId="{78D85D59-6EC8-43AA-B3D6-EF0755036530}" dt="2025-10-17T21:49:19.340" v="476" actId="26606"/>
          <ac:spMkLst>
            <pc:docMk/>
            <pc:sldMk cId="2997409326" sldId="281"/>
            <ac:spMk id="1039" creationId="{7E018740-5C2B-4A41-AC1A-7E68D1EC1954}"/>
          </ac:spMkLst>
        </pc:spChg>
        <pc:spChg chg="add">
          <ac:chgData name="Anita Metcalf" userId="4cfd2ab77afef782" providerId="LiveId" clId="{78D85D59-6EC8-43AA-B3D6-EF0755036530}" dt="2025-10-17T21:49:19.340" v="476" actId="26606"/>
          <ac:spMkLst>
            <pc:docMk/>
            <pc:sldMk cId="2997409326" sldId="281"/>
            <ac:spMk id="1041" creationId="{166F75A4-C475-4941-8EE2-B80A06A2C1BB}"/>
          </ac:spMkLst>
        </pc:spChg>
        <pc:spChg chg="add">
          <ac:chgData name="Anita Metcalf" userId="4cfd2ab77afef782" providerId="LiveId" clId="{78D85D59-6EC8-43AA-B3D6-EF0755036530}" dt="2025-10-17T21:49:19.340" v="476" actId="26606"/>
          <ac:spMkLst>
            <pc:docMk/>
            <pc:sldMk cId="2997409326" sldId="281"/>
            <ac:spMk id="1043" creationId="{A032553A-72E8-4B0D-8405-FF9771C9AF05}"/>
          </ac:spMkLst>
        </pc:spChg>
        <pc:spChg chg="add">
          <ac:chgData name="Anita Metcalf" userId="4cfd2ab77afef782" providerId="LiveId" clId="{78D85D59-6EC8-43AA-B3D6-EF0755036530}" dt="2025-10-17T21:49:19.340" v="476" actId="26606"/>
          <ac:spMkLst>
            <pc:docMk/>
            <pc:sldMk cId="2997409326" sldId="281"/>
            <ac:spMk id="1045" creationId="{765800AC-C3B9-498E-87BC-29FAE4C76B21}"/>
          </ac:spMkLst>
        </pc:spChg>
        <pc:spChg chg="add">
          <ac:chgData name="Anita Metcalf" userId="4cfd2ab77afef782" providerId="LiveId" clId="{78D85D59-6EC8-43AA-B3D6-EF0755036530}" dt="2025-10-17T21:49:19.340" v="476" actId="26606"/>
          <ac:spMkLst>
            <pc:docMk/>
            <pc:sldMk cId="2997409326" sldId="281"/>
            <ac:spMk id="1047" creationId="{1F9D6ACB-2FF4-49F9-978A-E0D5327FC635}"/>
          </ac:spMkLst>
        </pc:spChg>
        <pc:spChg chg="add">
          <ac:chgData name="Anita Metcalf" userId="4cfd2ab77afef782" providerId="LiveId" clId="{78D85D59-6EC8-43AA-B3D6-EF0755036530}" dt="2025-10-17T21:49:19.340" v="476" actId="26606"/>
          <ac:spMkLst>
            <pc:docMk/>
            <pc:sldMk cId="2997409326" sldId="281"/>
            <ac:spMk id="1049" creationId="{A5EC319D-0FEA-4B95-A3EA-01E35672C95B}"/>
          </ac:spMkLst>
        </pc:spChg>
        <pc:picChg chg="add mod">
          <ac:chgData name="Anita Metcalf" userId="4cfd2ab77afef782" providerId="LiveId" clId="{78D85D59-6EC8-43AA-B3D6-EF0755036530}" dt="2025-10-17T21:59:18.277" v="716" actId="1076"/>
          <ac:picMkLst>
            <pc:docMk/>
            <pc:sldMk cId="2997409326" sldId="281"/>
            <ac:picMk id="4" creationId="{3490D9E0-762D-AED9-99AF-44BE4F08050C}"/>
          </ac:picMkLst>
        </pc:picChg>
        <pc:picChg chg="add mod">
          <ac:chgData name="Anita Metcalf" userId="4cfd2ab77afef782" providerId="LiveId" clId="{78D85D59-6EC8-43AA-B3D6-EF0755036530}" dt="2025-10-17T21:48:59.890" v="475" actId="1076"/>
          <ac:picMkLst>
            <pc:docMk/>
            <pc:sldMk cId="2997409326" sldId="281"/>
            <ac:picMk id="1026" creationId="{545167A3-731A-AB3D-22E9-F09932C335A9}"/>
          </ac:picMkLst>
        </pc:picChg>
      </pc:sldChg>
      <pc:sldChg chg="addSp modSp">
        <pc:chgData name="Anita Metcalf" userId="4cfd2ab77afef782" providerId="LiveId" clId="{78D85D59-6EC8-43AA-B3D6-EF0755036530}" dt="2025-10-15T13:37:34.750" v="3" actId="1076"/>
        <pc:sldMkLst>
          <pc:docMk/>
          <pc:sldMk cId="3889817743" sldId="282"/>
        </pc:sldMkLst>
        <pc:picChg chg="add mod">
          <ac:chgData name="Anita Metcalf" userId="4cfd2ab77afef782" providerId="LiveId" clId="{78D85D59-6EC8-43AA-B3D6-EF0755036530}" dt="2025-10-15T13:37:18.667" v="1" actId="1076"/>
          <ac:picMkLst>
            <pc:docMk/>
            <pc:sldMk cId="3889817743" sldId="282"/>
            <ac:picMk id="1026" creationId="{B607BF3B-A98C-79DE-1224-27835A357245}"/>
          </ac:picMkLst>
        </pc:picChg>
        <pc:picChg chg="add mod">
          <ac:chgData name="Anita Metcalf" userId="4cfd2ab77afef782" providerId="LiveId" clId="{78D85D59-6EC8-43AA-B3D6-EF0755036530}" dt="2025-10-15T13:37:34.750" v="3" actId="1076"/>
          <ac:picMkLst>
            <pc:docMk/>
            <pc:sldMk cId="3889817743" sldId="282"/>
            <ac:picMk id="1028" creationId="{260ACFC0-EE4E-08BA-F639-BC888A85DD14}"/>
          </ac:picMkLst>
        </pc:picChg>
      </pc:sldChg>
      <pc:sldChg chg="addSp delSp modSp mod">
        <pc:chgData name="Anita Metcalf" userId="4cfd2ab77afef782" providerId="LiveId" clId="{78D85D59-6EC8-43AA-B3D6-EF0755036530}" dt="2025-10-15T14:11:37.901" v="202" actId="1076"/>
        <pc:sldMkLst>
          <pc:docMk/>
          <pc:sldMk cId="3577660093" sldId="283"/>
        </pc:sldMkLst>
        <pc:picChg chg="mod">
          <ac:chgData name="Anita Metcalf" userId="4cfd2ab77afef782" providerId="LiveId" clId="{78D85D59-6EC8-43AA-B3D6-EF0755036530}" dt="2025-10-15T14:11:01.808" v="192" actId="1076"/>
          <ac:picMkLst>
            <pc:docMk/>
            <pc:sldMk cId="3577660093" sldId="283"/>
            <ac:picMk id="4" creationId="{6172AF6B-67FC-A95B-48B5-B2801FC0D1D9}"/>
          </ac:picMkLst>
        </pc:picChg>
        <pc:picChg chg="add del mod">
          <ac:chgData name="Anita Metcalf" userId="4cfd2ab77afef782" providerId="LiveId" clId="{78D85D59-6EC8-43AA-B3D6-EF0755036530}" dt="2025-10-15T14:04:30.618" v="170" actId="1076"/>
          <ac:picMkLst>
            <pc:docMk/>
            <pc:sldMk cId="3577660093" sldId="283"/>
            <ac:picMk id="8" creationId="{4A2AE82D-D8B4-0DA8-49AB-605377A206FA}"/>
          </ac:picMkLst>
        </pc:picChg>
        <pc:picChg chg="mod">
          <ac:chgData name="Anita Metcalf" userId="4cfd2ab77afef782" providerId="LiveId" clId="{78D85D59-6EC8-43AA-B3D6-EF0755036530}" dt="2025-10-15T14:11:37.901" v="202" actId="1076"/>
          <ac:picMkLst>
            <pc:docMk/>
            <pc:sldMk cId="3577660093" sldId="283"/>
            <ac:picMk id="13" creationId="{93FE0DAD-9AB0-1EF4-D125-051D55523C46}"/>
          </ac:picMkLst>
        </pc:picChg>
        <pc:picChg chg="mod">
          <ac:chgData name="Anita Metcalf" userId="4cfd2ab77afef782" providerId="LiveId" clId="{78D85D59-6EC8-43AA-B3D6-EF0755036530}" dt="2025-10-15T14:11:36.390" v="201" actId="1076"/>
          <ac:picMkLst>
            <pc:docMk/>
            <pc:sldMk cId="3577660093" sldId="283"/>
            <ac:picMk id="1028" creationId="{1E33D751-343F-18D9-DD23-18F5F7A80610}"/>
          </ac:picMkLst>
        </pc:picChg>
        <pc:picChg chg="add mod">
          <ac:chgData name="Anita Metcalf" userId="4cfd2ab77afef782" providerId="LiveId" clId="{78D85D59-6EC8-43AA-B3D6-EF0755036530}" dt="2025-10-15T14:10:58.808" v="190" actId="1076"/>
          <ac:picMkLst>
            <pc:docMk/>
            <pc:sldMk cId="3577660093" sldId="283"/>
            <ac:picMk id="2050" creationId="{01175FBE-3349-8FCB-8A4E-1F7BC11F654B}"/>
          </ac:picMkLst>
        </pc:picChg>
        <pc:picChg chg="add mod">
          <ac:chgData name="Anita Metcalf" userId="4cfd2ab77afef782" providerId="LiveId" clId="{78D85D59-6EC8-43AA-B3D6-EF0755036530}" dt="2025-10-15T14:11:28.414" v="198" actId="1076"/>
          <ac:picMkLst>
            <pc:docMk/>
            <pc:sldMk cId="3577660093" sldId="283"/>
            <ac:picMk id="2052" creationId="{FDE2F71E-59A5-F08C-3716-21E5B50292D0}"/>
          </ac:picMkLst>
        </pc:picChg>
        <pc:picChg chg="add mod">
          <ac:chgData name="Anita Metcalf" userId="4cfd2ab77afef782" providerId="LiveId" clId="{78D85D59-6EC8-43AA-B3D6-EF0755036530}" dt="2025-10-15T14:11:06.176" v="193" actId="1076"/>
          <ac:picMkLst>
            <pc:docMk/>
            <pc:sldMk cId="3577660093" sldId="283"/>
            <ac:picMk id="2054" creationId="{31A2A7A0-20FD-7485-776C-8EC133B98EF1}"/>
          </ac:picMkLst>
        </pc:picChg>
        <pc:picChg chg="add mod">
          <ac:chgData name="Anita Metcalf" userId="4cfd2ab77afef782" providerId="LiveId" clId="{78D85D59-6EC8-43AA-B3D6-EF0755036530}" dt="2025-10-15T14:11:31.700" v="199" actId="1076"/>
          <ac:picMkLst>
            <pc:docMk/>
            <pc:sldMk cId="3577660093" sldId="283"/>
            <ac:picMk id="2056" creationId="{6E412D5B-5E7C-6549-E753-351EC81BC8EB}"/>
          </ac:picMkLst>
        </pc:picChg>
        <pc:picChg chg="add mod">
          <ac:chgData name="Anita Metcalf" userId="4cfd2ab77afef782" providerId="LiveId" clId="{78D85D59-6EC8-43AA-B3D6-EF0755036530}" dt="2025-10-15T14:11:22.993" v="197" actId="1076"/>
          <ac:picMkLst>
            <pc:docMk/>
            <pc:sldMk cId="3577660093" sldId="283"/>
            <ac:picMk id="2058" creationId="{4FF115D8-FBBC-9607-98FD-D857FD50B7E5}"/>
          </ac:picMkLst>
        </pc:picChg>
        <pc:picChg chg="add mod">
          <ac:chgData name="Anita Metcalf" userId="4cfd2ab77afef782" providerId="LiveId" clId="{78D85D59-6EC8-43AA-B3D6-EF0755036530}" dt="2025-10-15T14:11:34.697" v="200" actId="1076"/>
          <ac:picMkLst>
            <pc:docMk/>
            <pc:sldMk cId="3577660093" sldId="283"/>
            <ac:picMk id="2060" creationId="{7EA0A95F-F858-40AB-13E1-E23D1339C30B}"/>
          </ac:picMkLst>
        </pc:picChg>
        <pc:picChg chg="add mod">
          <ac:chgData name="Anita Metcalf" userId="4cfd2ab77afef782" providerId="LiveId" clId="{78D85D59-6EC8-43AA-B3D6-EF0755036530}" dt="2025-10-15T14:10:18.564" v="185" actId="1076"/>
          <ac:picMkLst>
            <pc:docMk/>
            <pc:sldMk cId="3577660093" sldId="283"/>
            <ac:picMk id="2062" creationId="{C9FE3F0E-2271-6095-124A-A86775D0344D}"/>
          </ac:picMkLst>
        </pc:picChg>
        <pc:picChg chg="add mod">
          <ac:chgData name="Anita Metcalf" userId="4cfd2ab77afef782" providerId="LiveId" clId="{78D85D59-6EC8-43AA-B3D6-EF0755036530}" dt="2025-10-15T14:10:43.009" v="188" actId="1076"/>
          <ac:picMkLst>
            <pc:docMk/>
            <pc:sldMk cId="3577660093" sldId="283"/>
            <ac:picMk id="2066" creationId="{0FF9B47B-CFCD-8374-20F5-F2BD85A7B9F9}"/>
          </ac:picMkLst>
        </pc:picChg>
      </pc:sldChg>
      <pc:sldChg chg="addSp delSp modSp mod">
        <pc:chgData name="Anita Metcalf" userId="4cfd2ab77afef782" providerId="LiveId" clId="{78D85D59-6EC8-43AA-B3D6-EF0755036530}" dt="2025-10-15T14:54:31.071" v="297" actId="1076"/>
        <pc:sldMkLst>
          <pc:docMk/>
          <pc:sldMk cId="2457396953" sldId="284"/>
        </pc:sldMkLst>
        <pc:spChg chg="mod">
          <ac:chgData name="Anita Metcalf" userId="4cfd2ab77afef782" providerId="LiveId" clId="{78D85D59-6EC8-43AA-B3D6-EF0755036530}" dt="2025-10-15T14:48:16.646" v="243" actId="1076"/>
          <ac:spMkLst>
            <pc:docMk/>
            <pc:sldMk cId="2457396953" sldId="284"/>
            <ac:spMk id="14" creationId="{273B3F3C-FF1A-3A33-8A30-F530ED2990BF}"/>
          </ac:spMkLst>
        </pc:spChg>
        <pc:spChg chg="add mod">
          <ac:chgData name="Anita Metcalf" userId="4cfd2ab77afef782" providerId="LiveId" clId="{78D85D59-6EC8-43AA-B3D6-EF0755036530}" dt="2025-10-15T14:49:20.060" v="273" actId="1076"/>
          <ac:spMkLst>
            <pc:docMk/>
            <pc:sldMk cId="2457396953" sldId="284"/>
            <ac:spMk id="17" creationId="{06B37B9D-CC22-EE42-03CB-F9B7E977F1D1}"/>
          </ac:spMkLst>
        </pc:spChg>
        <pc:spChg chg="mod">
          <ac:chgData name="Anita Metcalf" userId="4cfd2ab77afef782" providerId="LiveId" clId="{78D85D59-6EC8-43AA-B3D6-EF0755036530}" dt="2025-10-15T14:49:05.083" v="258" actId="20577"/>
          <ac:spMkLst>
            <pc:docMk/>
            <pc:sldMk cId="2457396953" sldId="284"/>
            <ac:spMk id="21" creationId="{8D6419E3-3B14-0BB2-930F-9C63E1CF3C48}"/>
          </ac:spMkLst>
        </pc:spChg>
        <pc:picChg chg="mod">
          <ac:chgData name="Anita Metcalf" userId="4cfd2ab77afef782" providerId="LiveId" clId="{78D85D59-6EC8-43AA-B3D6-EF0755036530}" dt="2025-10-15T14:48:20.379" v="245" actId="1076"/>
          <ac:picMkLst>
            <pc:docMk/>
            <pc:sldMk cId="2457396953" sldId="284"/>
            <ac:picMk id="9" creationId="{C0AEE539-A1B7-E066-E779-5A6D063D46BB}"/>
          </ac:picMkLst>
        </pc:picChg>
        <pc:picChg chg="add mod">
          <ac:chgData name="Anita Metcalf" userId="4cfd2ab77afef782" providerId="LiveId" clId="{78D85D59-6EC8-43AA-B3D6-EF0755036530}" dt="2025-10-15T14:48:06.459" v="242" actId="1076"/>
          <ac:picMkLst>
            <pc:docMk/>
            <pc:sldMk cId="2457396953" sldId="284"/>
            <ac:picMk id="10" creationId="{14641B76-F768-DF8C-756E-71DED63798BC}"/>
          </ac:picMkLst>
        </pc:picChg>
        <pc:picChg chg="mod">
          <ac:chgData name="Anita Metcalf" userId="4cfd2ab77afef782" providerId="LiveId" clId="{78D85D59-6EC8-43AA-B3D6-EF0755036530}" dt="2025-10-15T14:46:14.763" v="233" actId="1076"/>
          <ac:picMkLst>
            <pc:docMk/>
            <pc:sldMk cId="2457396953" sldId="284"/>
            <ac:picMk id="11" creationId="{A07497C6-82EA-7638-D7C9-5B5B5E1E48A3}"/>
          </ac:picMkLst>
        </pc:picChg>
        <pc:picChg chg="mod">
          <ac:chgData name="Anita Metcalf" userId="4cfd2ab77afef782" providerId="LiveId" clId="{78D85D59-6EC8-43AA-B3D6-EF0755036530}" dt="2025-10-15T14:46:46.127" v="238" actId="1076"/>
          <ac:picMkLst>
            <pc:docMk/>
            <pc:sldMk cId="2457396953" sldId="284"/>
            <ac:picMk id="13" creationId="{FC752D7F-3EA6-D4BD-9C73-A2CBC52C63E9}"/>
          </ac:picMkLst>
        </pc:picChg>
        <pc:picChg chg="mod">
          <ac:chgData name="Anita Metcalf" userId="4cfd2ab77afef782" providerId="LiveId" clId="{78D85D59-6EC8-43AA-B3D6-EF0755036530}" dt="2025-10-15T14:48:18.452" v="244" actId="1076"/>
          <ac:picMkLst>
            <pc:docMk/>
            <pc:sldMk cId="2457396953" sldId="284"/>
            <ac:picMk id="15" creationId="{EAE961F4-F64C-CEE3-752B-B3243AA0269D}"/>
          </ac:picMkLst>
        </pc:picChg>
        <pc:picChg chg="add mod">
          <ac:chgData name="Anita Metcalf" userId="4cfd2ab77afef782" providerId="LiveId" clId="{78D85D59-6EC8-43AA-B3D6-EF0755036530}" dt="2025-10-15T14:53:22.676" v="286" actId="1076"/>
          <ac:picMkLst>
            <pc:docMk/>
            <pc:sldMk cId="2457396953" sldId="284"/>
            <ac:picMk id="22" creationId="{BF01ED9C-F3CC-9E74-1E45-1EBEB0C81F66}"/>
          </ac:picMkLst>
        </pc:picChg>
        <pc:picChg chg="add mod">
          <ac:chgData name="Anita Metcalf" userId="4cfd2ab77afef782" providerId="LiveId" clId="{78D85D59-6EC8-43AA-B3D6-EF0755036530}" dt="2025-10-15T14:53:28.291" v="288" actId="1076"/>
          <ac:picMkLst>
            <pc:docMk/>
            <pc:sldMk cId="2457396953" sldId="284"/>
            <ac:picMk id="24" creationId="{32BB3D6F-E267-BC38-77FC-EC2BB028CFF0}"/>
          </ac:picMkLst>
        </pc:picChg>
        <pc:picChg chg="add mod">
          <ac:chgData name="Anita Metcalf" userId="4cfd2ab77afef782" providerId="LiveId" clId="{78D85D59-6EC8-43AA-B3D6-EF0755036530}" dt="2025-10-15T14:54:31.071" v="297" actId="1076"/>
          <ac:picMkLst>
            <pc:docMk/>
            <pc:sldMk cId="2457396953" sldId="284"/>
            <ac:picMk id="26" creationId="{2E53D00C-9C95-2DED-297E-9A514EC8CD90}"/>
          </ac:picMkLst>
        </pc:picChg>
      </pc:sldChg>
      <pc:sldChg chg="modSp mod">
        <pc:chgData name="Anita Metcalf" userId="4cfd2ab77afef782" providerId="LiveId" clId="{78D85D59-6EC8-43AA-B3D6-EF0755036530}" dt="2025-10-15T14:55:37.631" v="306" actId="1076"/>
        <pc:sldMkLst>
          <pc:docMk/>
          <pc:sldMk cId="283688200" sldId="285"/>
        </pc:sldMkLst>
        <pc:spChg chg="mod">
          <ac:chgData name="Anita Metcalf" userId="4cfd2ab77afef782" providerId="LiveId" clId="{78D85D59-6EC8-43AA-B3D6-EF0755036530}" dt="2025-10-15T14:55:27.231" v="305" actId="20577"/>
          <ac:spMkLst>
            <pc:docMk/>
            <pc:sldMk cId="283688200" sldId="285"/>
            <ac:spMk id="12" creationId="{E25C156D-8BA2-1800-6C22-BDCA9A04AE07}"/>
          </ac:spMkLst>
        </pc:spChg>
        <pc:picChg chg="mod">
          <ac:chgData name="Anita Metcalf" userId="4cfd2ab77afef782" providerId="LiveId" clId="{78D85D59-6EC8-43AA-B3D6-EF0755036530}" dt="2025-10-15T14:55:37.631" v="306" actId="1076"/>
          <ac:picMkLst>
            <pc:docMk/>
            <pc:sldMk cId="283688200" sldId="285"/>
            <ac:picMk id="4" creationId="{BCD88A9C-8868-6C6A-A102-45474F299DB9}"/>
          </ac:picMkLst>
        </pc:picChg>
      </pc:sldChg>
      <pc:sldChg chg="modSp mod">
        <pc:chgData name="Anita Metcalf" userId="4cfd2ab77afef782" providerId="LiveId" clId="{78D85D59-6EC8-43AA-B3D6-EF0755036530}" dt="2025-10-19T03:36:33.566" v="985" actId="404"/>
        <pc:sldMkLst>
          <pc:docMk/>
          <pc:sldMk cId="1334097512" sldId="286"/>
        </pc:sldMkLst>
        <pc:spChg chg="mod">
          <ac:chgData name="Anita Metcalf" userId="4cfd2ab77afef782" providerId="LiveId" clId="{78D85D59-6EC8-43AA-B3D6-EF0755036530}" dt="2025-10-19T03:36:33.566" v="985" actId="404"/>
          <ac:spMkLst>
            <pc:docMk/>
            <pc:sldMk cId="1334097512" sldId="286"/>
            <ac:spMk id="7" creationId="{918736B4-7B48-6CFA-44B2-C1DF94337ECC}"/>
          </ac:spMkLst>
        </pc:spChg>
      </pc:sldChg>
      <pc:sldChg chg="del">
        <pc:chgData name="Anita Metcalf" userId="4cfd2ab77afef782" providerId="LiveId" clId="{78D85D59-6EC8-43AA-B3D6-EF0755036530}" dt="2025-10-15T15:19:46.478" v="341" actId="2696"/>
        <pc:sldMkLst>
          <pc:docMk/>
          <pc:sldMk cId="0" sldId="290"/>
        </pc:sldMkLst>
      </pc:sldChg>
      <pc:sldChg chg="addSp delSp modSp new mod">
        <pc:chgData name="Anita Metcalf" userId="4cfd2ab77afef782" providerId="LiveId" clId="{78D85D59-6EC8-43AA-B3D6-EF0755036530}" dt="2025-10-15T15:19:24.211" v="340" actId="14100"/>
        <pc:sldMkLst>
          <pc:docMk/>
          <pc:sldMk cId="504249151" sldId="291"/>
        </pc:sldMkLst>
        <pc:picChg chg="add mod">
          <ac:chgData name="Anita Metcalf" userId="4cfd2ab77afef782" providerId="LiveId" clId="{78D85D59-6EC8-43AA-B3D6-EF0755036530}" dt="2025-10-15T15:19:24.211" v="340" actId="14100"/>
          <ac:picMkLst>
            <pc:docMk/>
            <pc:sldMk cId="504249151" sldId="291"/>
            <ac:picMk id="5" creationId="{94BEF35D-8E1F-B526-3DA1-7955F66B4264}"/>
          </ac:picMkLst>
        </pc:picChg>
      </pc:sldChg>
    </pc:docChg>
  </pc:docChgLst>
  <pc:docChgLst>
    <pc:chgData name="Anita Metcalf" userId="4cfd2ab77afef782" providerId="LiveId" clId="{D435AEC1-07A0-4C29-9F2D-01C6E74E50D7}"/>
    <pc:docChg chg="undo custSel addSld delSld modSld sldOrd">
      <pc:chgData name="Anita Metcalf" userId="4cfd2ab77afef782" providerId="LiveId" clId="{D435AEC1-07A0-4C29-9F2D-01C6E74E50D7}" dt="2024-08-26T19:54:05.147" v="294" actId="1076"/>
      <pc:docMkLst>
        <pc:docMk/>
      </pc:docMkLst>
      <pc:sldChg chg="modSp mod">
        <pc:chgData name="Anita Metcalf" userId="4cfd2ab77afef782" providerId="LiveId" clId="{D435AEC1-07A0-4C29-9F2D-01C6E74E50D7}" dt="2024-08-11T15:19:54.899" v="30"/>
        <pc:sldMkLst>
          <pc:docMk/>
          <pc:sldMk cId="2916850103" sldId="263"/>
        </pc:sldMkLst>
      </pc:sldChg>
      <pc:sldChg chg="modSp mod">
        <pc:chgData name="Anita Metcalf" userId="4cfd2ab77afef782" providerId="LiveId" clId="{D435AEC1-07A0-4C29-9F2D-01C6E74E50D7}" dt="2024-08-14T22:01:44.508" v="113" actId="6549"/>
        <pc:sldMkLst>
          <pc:docMk/>
          <pc:sldMk cId="2951508459" sldId="280"/>
        </pc:sldMkLst>
      </pc:sldChg>
      <pc:sldChg chg="modSp mod">
        <pc:chgData name="Anita Metcalf" userId="4cfd2ab77afef782" providerId="LiveId" clId="{D435AEC1-07A0-4C29-9F2D-01C6E74E50D7}" dt="2024-08-11T15:26:05.041" v="53" actId="1076"/>
        <pc:sldMkLst>
          <pc:docMk/>
          <pc:sldMk cId="2997409326" sldId="281"/>
        </pc:sldMkLst>
      </pc:sldChg>
      <pc:sldChg chg="addSp modSp mod">
        <pc:chgData name="Anita Metcalf" userId="4cfd2ab77afef782" providerId="LiveId" clId="{D435AEC1-07A0-4C29-9F2D-01C6E74E50D7}" dt="2024-08-11T15:17:10.543" v="19" actId="1076"/>
        <pc:sldMkLst>
          <pc:docMk/>
          <pc:sldMk cId="3889817743" sldId="282"/>
        </pc:sldMkLst>
      </pc:sldChg>
      <pc:sldChg chg="addSp modSp mod">
        <pc:chgData name="Anita Metcalf" userId="4cfd2ab77afef782" providerId="LiveId" clId="{D435AEC1-07A0-4C29-9F2D-01C6E74E50D7}" dt="2024-08-26T19:54:05.147" v="294" actId="1076"/>
        <pc:sldMkLst>
          <pc:docMk/>
          <pc:sldMk cId="3577660093" sldId="283"/>
        </pc:sldMkLst>
      </pc:sldChg>
      <pc:sldChg chg="addSp modSp mod">
        <pc:chgData name="Anita Metcalf" userId="4cfd2ab77afef782" providerId="LiveId" clId="{D435AEC1-07A0-4C29-9F2D-01C6E74E50D7}" dt="2024-08-11T15:25:31.197" v="52" actId="1076"/>
        <pc:sldMkLst>
          <pc:docMk/>
          <pc:sldMk cId="2457396953" sldId="284"/>
        </pc:sldMkLst>
      </pc:sldChg>
      <pc:sldChg chg="addSp modSp mod">
        <pc:chgData name="Anita Metcalf" userId="4cfd2ab77afef782" providerId="LiveId" clId="{D435AEC1-07A0-4C29-9F2D-01C6E74E50D7}" dt="2024-08-11T22:11:25.665" v="79"/>
        <pc:sldMkLst>
          <pc:docMk/>
          <pc:sldMk cId="283688200" sldId="285"/>
        </pc:sldMkLst>
      </pc:sldChg>
      <pc:sldChg chg="addSp delSp modSp mod">
        <pc:chgData name="Anita Metcalf" userId="4cfd2ab77afef782" providerId="LiveId" clId="{D435AEC1-07A0-4C29-9F2D-01C6E74E50D7}" dt="2024-08-12T01:35:28.961" v="92" actId="1076"/>
        <pc:sldMkLst>
          <pc:docMk/>
          <pc:sldMk cId="1334097512" sldId="286"/>
        </pc:sldMkLst>
      </pc:sldChg>
      <pc:sldChg chg="addSp delSp modSp del mod ord">
        <pc:chgData name="Anita Metcalf" userId="4cfd2ab77afef782" providerId="LiveId" clId="{D435AEC1-07A0-4C29-9F2D-01C6E74E50D7}" dt="2024-08-26T19:51:31.170" v="282" actId="2696"/>
        <pc:sldMkLst>
          <pc:docMk/>
          <pc:sldMk cId="949675195" sldId="287"/>
        </pc:sldMkLst>
      </pc:sldChg>
      <pc:sldChg chg="addSp modSp add del mod ord">
        <pc:chgData name="Anita Metcalf" userId="4cfd2ab77afef782" providerId="LiveId" clId="{D435AEC1-07A0-4C29-9F2D-01C6E74E50D7}" dt="2024-08-26T19:51:12.122" v="281" actId="2696"/>
        <pc:sldMkLst>
          <pc:docMk/>
          <pc:sldMk cId="0" sldId="288"/>
        </pc:sldMkLst>
      </pc:sldChg>
      <pc:sldChg chg="modSp add mod">
        <pc:chgData name="Anita Metcalf" userId="4cfd2ab77afef782" providerId="LiveId" clId="{D435AEC1-07A0-4C29-9F2D-01C6E74E50D7}" dt="2024-08-26T19:50:44.346" v="280" actId="1076"/>
        <pc:sldMkLst>
          <pc:docMk/>
          <pc:sldMk cId="0" sldId="289"/>
        </pc:sldMkLst>
      </pc:sldChg>
    </pc:docChg>
  </pc:docChgLst>
  <pc:docChgLst>
    <pc:chgData name="Anita Metcalf" userId="4cfd2ab77afef782" providerId="LiveId" clId="{1F76DE9F-BC6C-4F4A-A1BB-C1A643B6FBAE}"/>
    <pc:docChg chg="undo custSel modSld">
      <pc:chgData name="Anita Metcalf" userId="4cfd2ab77afef782" providerId="LiveId" clId="{1F76DE9F-BC6C-4F4A-A1BB-C1A643B6FBAE}" dt="2025-06-19T21:21:00.386" v="199" actId="20577"/>
      <pc:docMkLst>
        <pc:docMk/>
      </pc:docMkLst>
      <pc:sldChg chg="modSp mod">
        <pc:chgData name="Anita Metcalf" userId="4cfd2ab77afef782" providerId="LiveId" clId="{1F76DE9F-BC6C-4F4A-A1BB-C1A643B6FBAE}" dt="2025-06-19T20:54:37.022" v="1" actId="6549"/>
        <pc:sldMkLst>
          <pc:docMk/>
          <pc:sldMk cId="3096004902" sldId="256"/>
        </pc:sldMkLst>
      </pc:sldChg>
      <pc:sldChg chg="modSp mod">
        <pc:chgData name="Anita Metcalf" userId="4cfd2ab77afef782" providerId="LiveId" clId="{1F76DE9F-BC6C-4F4A-A1BB-C1A643B6FBAE}" dt="2025-06-19T21:06:50.888" v="152" actId="20577"/>
        <pc:sldMkLst>
          <pc:docMk/>
          <pc:sldMk cId="2916850103" sldId="263"/>
        </pc:sldMkLst>
      </pc:sldChg>
      <pc:sldChg chg="modSp mod">
        <pc:chgData name="Anita Metcalf" userId="4cfd2ab77afef782" providerId="LiveId" clId="{1F76DE9F-BC6C-4F4A-A1BB-C1A643B6FBAE}" dt="2025-06-19T20:58:21.051" v="60" actId="20577"/>
        <pc:sldMkLst>
          <pc:docMk/>
          <pc:sldMk cId="2619999193" sldId="270"/>
        </pc:sldMkLst>
      </pc:sldChg>
      <pc:sldChg chg="modSp mod">
        <pc:chgData name="Anita Metcalf" userId="4cfd2ab77afef782" providerId="LiveId" clId="{1F76DE9F-BC6C-4F4A-A1BB-C1A643B6FBAE}" dt="2025-06-19T21:02:01.677" v="75" actId="20577"/>
        <pc:sldMkLst>
          <pc:docMk/>
          <pc:sldMk cId="1011205466" sldId="271"/>
        </pc:sldMkLst>
      </pc:sldChg>
      <pc:sldChg chg="modSp mod">
        <pc:chgData name="Anita Metcalf" userId="4cfd2ab77afef782" providerId="LiveId" clId="{1F76DE9F-BC6C-4F4A-A1BB-C1A643B6FBAE}" dt="2025-06-19T21:21:00.386" v="199" actId="20577"/>
        <pc:sldMkLst>
          <pc:docMk/>
          <pc:sldMk cId="3363145731" sldId="274"/>
        </pc:sldMkLst>
      </pc:sldChg>
      <pc:sldChg chg="modSp mod">
        <pc:chgData name="Anita Metcalf" userId="4cfd2ab77afef782" providerId="LiveId" clId="{1F76DE9F-BC6C-4F4A-A1BB-C1A643B6FBAE}" dt="2025-06-19T21:01:06.972" v="66" actId="20577"/>
        <pc:sldMkLst>
          <pc:docMk/>
          <pc:sldMk cId="1633223782" sldId="278"/>
        </pc:sldMkLst>
      </pc:sldChg>
      <pc:sldChg chg="modSp mod">
        <pc:chgData name="Anita Metcalf" userId="4cfd2ab77afef782" providerId="LiveId" clId="{1F76DE9F-BC6C-4F4A-A1BB-C1A643B6FBAE}" dt="2025-06-19T21:04:12.702" v="93" actId="20577"/>
        <pc:sldMkLst>
          <pc:docMk/>
          <pc:sldMk cId="2951508459" sldId="280"/>
        </pc:sldMkLst>
      </pc:sldChg>
      <pc:sldChg chg="modSp mod">
        <pc:chgData name="Anita Metcalf" userId="4cfd2ab77afef782" providerId="LiveId" clId="{1F76DE9F-BC6C-4F4A-A1BB-C1A643B6FBAE}" dt="2025-06-19T21:05:20.924" v="111" actId="20577"/>
        <pc:sldMkLst>
          <pc:docMk/>
          <pc:sldMk cId="2997409326" sldId="281"/>
        </pc:sldMkLst>
      </pc:sldChg>
      <pc:sldChg chg="addSp delSp modSp mod">
        <pc:chgData name="Anita Metcalf" userId="4cfd2ab77afef782" providerId="LiveId" clId="{1F76DE9F-BC6C-4F4A-A1BB-C1A643B6FBAE}" dt="2025-06-19T20:57:54.304" v="35" actId="1076"/>
        <pc:sldMkLst>
          <pc:docMk/>
          <pc:sldMk cId="3889817743" sldId="282"/>
        </pc:sldMkLst>
      </pc:sldChg>
      <pc:sldChg chg="modSp mod">
        <pc:chgData name="Anita Metcalf" userId="4cfd2ab77afef782" providerId="LiveId" clId="{1F76DE9F-BC6C-4F4A-A1BB-C1A643B6FBAE}" dt="2025-06-19T21:14:10.929" v="169" actId="6549"/>
        <pc:sldMkLst>
          <pc:docMk/>
          <pc:sldMk cId="1334097512" sldId="286"/>
        </pc:sldMkLst>
      </pc:sldChg>
      <pc:sldChg chg="modSp mod">
        <pc:chgData name="Anita Metcalf" userId="4cfd2ab77afef782" providerId="LiveId" clId="{1F76DE9F-BC6C-4F4A-A1BB-C1A643B6FBAE}" dt="2025-06-19T21:19:42.375" v="198" actId="20577"/>
        <pc:sldMkLst>
          <pc:docMk/>
          <pc:sldMk cId="0" sldId="290"/>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9E44-4504-BE27-20ACEFE91DAA}"/>
            </c:ext>
          </c:extLst>
        </c:ser>
        <c:dLbls>
          <c:showLegendKey val="0"/>
          <c:showVal val="0"/>
          <c:showCatName val="0"/>
          <c:showSerName val="0"/>
          <c:showPercent val="0"/>
          <c:showBubbleSize val="0"/>
        </c:dLbls>
        <c:gapWidth val="182"/>
        <c:axId val="1847816959"/>
        <c:axId val="1847829919"/>
      </c:barChart>
      <c:catAx>
        <c:axId val="184781695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47829919"/>
        <c:crosses val="autoZero"/>
        <c:auto val="1"/>
        <c:lblAlgn val="ctr"/>
        <c:lblOffset val="100"/>
        <c:noMultiLvlLbl val="0"/>
      </c:catAx>
      <c:valAx>
        <c:axId val="1847829919"/>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47816959"/>
        <c:crosses val="autoZero"/>
        <c:crossBetween val="between"/>
      </c:valAx>
      <c:spPr>
        <a:noFill/>
        <a:ln w="25400">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E8F6594-C1D6-40C9-A3EB-9A47D3AAB91D}" type="doc">
      <dgm:prSet loTypeId="urn:microsoft.com/office/officeart/2016/7/layout/BasicTimeline" loCatId="process" qsTypeId="urn:microsoft.com/office/officeart/2005/8/quickstyle/simple4" qsCatId="simple" csTypeId="urn:microsoft.com/office/officeart/2005/8/colors/accent5_2" csCatId="accent5" phldr="1"/>
      <dgm:spPr/>
      <dgm:t>
        <a:bodyPr/>
        <a:lstStyle/>
        <a:p>
          <a:endParaRPr lang="en-US"/>
        </a:p>
      </dgm:t>
    </dgm:pt>
    <dgm:pt modelId="{5310FF78-F255-4ABE-8C19-53A0440FA5A6}">
      <dgm:prSet custT="1"/>
      <dgm:spPr/>
      <dgm:t>
        <a:bodyPr/>
        <a:lstStyle/>
        <a:p>
          <a:pPr>
            <a:defRPr b="1"/>
          </a:pPr>
          <a:r>
            <a:rPr lang="en-US" sz="1800" b="1" dirty="0">
              <a:solidFill>
                <a:srgbClr val="FF0000"/>
              </a:solidFill>
            </a:rPr>
            <a:t>October 2025</a:t>
          </a:r>
        </a:p>
      </dgm:t>
    </dgm:pt>
    <dgm:pt modelId="{322D2C40-5EAC-470C-80DF-809B4F8F8A0D}" type="parTrans" cxnId="{9F1C6222-0185-46B7-9147-666474E4A5DD}">
      <dgm:prSet/>
      <dgm:spPr/>
      <dgm:t>
        <a:bodyPr/>
        <a:lstStyle/>
        <a:p>
          <a:endParaRPr lang="en-US"/>
        </a:p>
      </dgm:t>
    </dgm:pt>
    <dgm:pt modelId="{A0D8EF0A-7A9B-459E-B016-69CD05AB88D9}" type="sibTrans" cxnId="{9F1C6222-0185-46B7-9147-666474E4A5DD}">
      <dgm:prSet/>
      <dgm:spPr/>
      <dgm:t>
        <a:bodyPr/>
        <a:lstStyle/>
        <a:p>
          <a:endParaRPr lang="en-US"/>
        </a:p>
      </dgm:t>
    </dgm:pt>
    <dgm:pt modelId="{F0EBB54C-874F-4058-9A96-CFC7E02A0109}">
      <dgm:prSet/>
      <dgm:spPr/>
      <dgm:t>
        <a:bodyPr/>
        <a:lstStyle/>
        <a:p>
          <a:r>
            <a:rPr lang="en-US" b="1" dirty="0"/>
            <a:t>$1795 per booth </a:t>
          </a:r>
        </a:p>
      </dgm:t>
    </dgm:pt>
    <dgm:pt modelId="{7BC246CD-0F63-4555-8AC6-C738EE19F40C}" type="parTrans" cxnId="{D5AAFBB8-FCC0-4D40-B76E-655C2A7597F1}">
      <dgm:prSet/>
      <dgm:spPr/>
      <dgm:t>
        <a:bodyPr/>
        <a:lstStyle/>
        <a:p>
          <a:endParaRPr lang="en-US"/>
        </a:p>
      </dgm:t>
    </dgm:pt>
    <dgm:pt modelId="{D32C9D7A-4CCA-4F09-8663-5C58C4966917}" type="sibTrans" cxnId="{D5AAFBB8-FCC0-4D40-B76E-655C2A7597F1}">
      <dgm:prSet/>
      <dgm:spPr/>
      <dgm:t>
        <a:bodyPr/>
        <a:lstStyle/>
        <a:p>
          <a:endParaRPr lang="en-US"/>
        </a:p>
      </dgm:t>
    </dgm:pt>
    <dgm:pt modelId="{08B224EA-20E8-49A1-9703-887D48B97D49}">
      <dgm:prSet/>
      <dgm:spPr/>
      <dgm:t>
        <a:bodyPr/>
        <a:lstStyle/>
        <a:p>
          <a:r>
            <a:rPr lang="en-US" b="1" dirty="0"/>
            <a:t>Plus 10 VIP passes per booth</a:t>
          </a:r>
        </a:p>
      </dgm:t>
    </dgm:pt>
    <dgm:pt modelId="{FD0B9C12-00D3-4017-B5CC-DC8D349276C2}" type="parTrans" cxnId="{D75077D1-2574-4D50-BEEF-86B42B36CCE9}">
      <dgm:prSet/>
      <dgm:spPr/>
      <dgm:t>
        <a:bodyPr/>
        <a:lstStyle/>
        <a:p>
          <a:endParaRPr lang="en-US"/>
        </a:p>
      </dgm:t>
    </dgm:pt>
    <dgm:pt modelId="{9CB47B7F-B13E-4367-866F-07C6ACFC259E}" type="sibTrans" cxnId="{D75077D1-2574-4D50-BEEF-86B42B36CCE9}">
      <dgm:prSet/>
      <dgm:spPr/>
      <dgm:t>
        <a:bodyPr/>
        <a:lstStyle/>
        <a:p>
          <a:endParaRPr lang="en-US"/>
        </a:p>
      </dgm:t>
    </dgm:pt>
    <dgm:pt modelId="{FAEAFD6E-A300-4D33-A25B-B5A8DD032560}">
      <dgm:prSet/>
      <dgm:spPr/>
      <dgm:t>
        <a:bodyPr/>
        <a:lstStyle/>
        <a:p>
          <a:r>
            <a:rPr lang="en-US" b="1" dirty="0"/>
            <a:t>May retain current booth space or move to new location if not currently retained by exhibitor from this year.</a:t>
          </a:r>
        </a:p>
      </dgm:t>
    </dgm:pt>
    <dgm:pt modelId="{1001DA73-4024-45E1-A84A-CDA247A08B55}" type="parTrans" cxnId="{4B0D99B1-F96A-4DE4-8356-F4C39ECCCECE}">
      <dgm:prSet/>
      <dgm:spPr/>
      <dgm:t>
        <a:bodyPr/>
        <a:lstStyle/>
        <a:p>
          <a:endParaRPr lang="en-US"/>
        </a:p>
      </dgm:t>
    </dgm:pt>
    <dgm:pt modelId="{E09CAC1F-024F-4CCE-8614-52B6F2BB990F}" type="sibTrans" cxnId="{4B0D99B1-F96A-4DE4-8356-F4C39ECCCECE}">
      <dgm:prSet/>
      <dgm:spPr/>
      <dgm:t>
        <a:bodyPr/>
        <a:lstStyle/>
        <a:p>
          <a:endParaRPr lang="en-US"/>
        </a:p>
      </dgm:t>
    </dgm:pt>
    <dgm:pt modelId="{188C13D0-707A-4AA1-9495-A9470475F233}">
      <dgm:prSet custT="1"/>
      <dgm:spPr/>
      <dgm:t>
        <a:bodyPr/>
        <a:lstStyle/>
        <a:p>
          <a:pPr>
            <a:defRPr b="1"/>
          </a:pPr>
          <a:r>
            <a:rPr lang="en-US" sz="1800" b="1" dirty="0">
              <a:solidFill>
                <a:srgbClr val="FF0000"/>
              </a:solidFill>
            </a:rPr>
            <a:t>December 2025</a:t>
          </a:r>
        </a:p>
      </dgm:t>
    </dgm:pt>
    <dgm:pt modelId="{104A88FD-7E15-44F0-B0C2-F88E9DA7FBBC}" type="parTrans" cxnId="{5296E5C3-EF41-4328-A53B-BF80E7635BCA}">
      <dgm:prSet/>
      <dgm:spPr/>
      <dgm:t>
        <a:bodyPr/>
        <a:lstStyle/>
        <a:p>
          <a:endParaRPr lang="en-US"/>
        </a:p>
      </dgm:t>
    </dgm:pt>
    <dgm:pt modelId="{856A4373-2822-423D-9FC1-981F61D943AC}" type="sibTrans" cxnId="{5296E5C3-EF41-4328-A53B-BF80E7635BCA}">
      <dgm:prSet/>
      <dgm:spPr/>
      <dgm:t>
        <a:bodyPr/>
        <a:lstStyle/>
        <a:p>
          <a:endParaRPr lang="en-US"/>
        </a:p>
      </dgm:t>
    </dgm:pt>
    <dgm:pt modelId="{4F22455E-4DB1-4040-B647-CBB42D5AA399}">
      <dgm:prSet/>
      <dgm:spPr/>
      <dgm:t>
        <a:bodyPr/>
        <a:lstStyle/>
        <a:p>
          <a:r>
            <a:rPr lang="en-US" b="1" dirty="0"/>
            <a:t>$1895 per  booth </a:t>
          </a:r>
        </a:p>
      </dgm:t>
    </dgm:pt>
    <dgm:pt modelId="{51BB431E-2172-4B94-B2C1-AF7063158DD8}" type="parTrans" cxnId="{8ABE1509-CD37-4618-94F6-EEA80895B120}">
      <dgm:prSet/>
      <dgm:spPr/>
      <dgm:t>
        <a:bodyPr/>
        <a:lstStyle/>
        <a:p>
          <a:endParaRPr lang="en-US"/>
        </a:p>
      </dgm:t>
    </dgm:pt>
    <dgm:pt modelId="{792B6D49-0454-412A-BC36-8A4849A497D2}" type="sibTrans" cxnId="{8ABE1509-CD37-4618-94F6-EEA80895B120}">
      <dgm:prSet/>
      <dgm:spPr/>
      <dgm:t>
        <a:bodyPr/>
        <a:lstStyle/>
        <a:p>
          <a:endParaRPr lang="en-US"/>
        </a:p>
      </dgm:t>
    </dgm:pt>
    <dgm:pt modelId="{8CD2308C-E22A-4FBF-BE7F-666329D291D4}">
      <dgm:prSet/>
      <dgm:spPr/>
      <dgm:t>
        <a:bodyPr/>
        <a:lstStyle/>
        <a:p>
          <a:r>
            <a:rPr lang="en-US" b="1" dirty="0"/>
            <a:t>Plus 5 VIP passes per booth</a:t>
          </a:r>
        </a:p>
      </dgm:t>
    </dgm:pt>
    <dgm:pt modelId="{CB330D6F-BF87-46CA-BB1E-C39EE6E49F5F}" type="parTrans" cxnId="{FE3EF96B-94A0-4C45-B088-003239CD760A}">
      <dgm:prSet/>
      <dgm:spPr/>
      <dgm:t>
        <a:bodyPr/>
        <a:lstStyle/>
        <a:p>
          <a:endParaRPr lang="en-US"/>
        </a:p>
      </dgm:t>
    </dgm:pt>
    <dgm:pt modelId="{89285F69-E807-4EA4-A2E0-9D0C4584722D}" type="sibTrans" cxnId="{FE3EF96B-94A0-4C45-B088-003239CD760A}">
      <dgm:prSet/>
      <dgm:spPr/>
      <dgm:t>
        <a:bodyPr/>
        <a:lstStyle/>
        <a:p>
          <a:endParaRPr lang="en-US"/>
        </a:p>
      </dgm:t>
    </dgm:pt>
    <dgm:pt modelId="{D4EF7300-AAEC-4281-B8DA-D68F6DC5D7D9}">
      <dgm:prSet custT="1"/>
      <dgm:spPr/>
      <dgm:t>
        <a:bodyPr/>
        <a:lstStyle/>
        <a:p>
          <a:pPr>
            <a:defRPr b="1"/>
          </a:pPr>
          <a:r>
            <a:rPr lang="en-US" sz="1800" b="1" dirty="0">
              <a:solidFill>
                <a:srgbClr val="FF0000"/>
              </a:solidFill>
            </a:rPr>
            <a:t>November 2025</a:t>
          </a:r>
        </a:p>
      </dgm:t>
    </dgm:pt>
    <dgm:pt modelId="{C90439B4-C4D4-445E-BCA0-2FA3A8BB4320}" type="parTrans" cxnId="{0C6DBBC3-9874-4ECF-A37E-E3B8A8175684}">
      <dgm:prSet/>
      <dgm:spPr/>
      <dgm:t>
        <a:bodyPr/>
        <a:lstStyle/>
        <a:p>
          <a:endParaRPr lang="en-US"/>
        </a:p>
      </dgm:t>
    </dgm:pt>
    <dgm:pt modelId="{9A7CFAD9-3870-4698-9EF3-779937D7292C}" type="sibTrans" cxnId="{0C6DBBC3-9874-4ECF-A37E-E3B8A8175684}">
      <dgm:prSet/>
      <dgm:spPr/>
      <dgm:t>
        <a:bodyPr/>
        <a:lstStyle/>
        <a:p>
          <a:endParaRPr lang="en-US"/>
        </a:p>
      </dgm:t>
    </dgm:pt>
    <dgm:pt modelId="{9A2F7CA3-418A-40A9-BABF-741B2D99007A}">
      <dgm:prSet/>
      <dgm:spPr/>
      <dgm:t>
        <a:bodyPr/>
        <a:lstStyle/>
        <a:p>
          <a:r>
            <a:rPr lang="en-US" b="1" dirty="0"/>
            <a:t>$1995 per booth</a:t>
          </a:r>
        </a:p>
      </dgm:t>
    </dgm:pt>
    <dgm:pt modelId="{EB3B6969-ABA4-4E7A-B69D-6AB2DBACBFB0}" type="parTrans" cxnId="{9152939F-C5C8-4B9E-92DF-D1D29F5ECD3D}">
      <dgm:prSet/>
      <dgm:spPr/>
      <dgm:t>
        <a:bodyPr/>
        <a:lstStyle/>
        <a:p>
          <a:endParaRPr lang="en-US"/>
        </a:p>
      </dgm:t>
    </dgm:pt>
    <dgm:pt modelId="{049A1FD1-1120-4369-8447-18841DD13FDE}" type="sibTrans" cxnId="{9152939F-C5C8-4B9E-92DF-D1D29F5ECD3D}">
      <dgm:prSet/>
      <dgm:spPr/>
      <dgm:t>
        <a:bodyPr/>
        <a:lstStyle/>
        <a:p>
          <a:endParaRPr lang="en-US"/>
        </a:p>
      </dgm:t>
    </dgm:pt>
    <dgm:pt modelId="{9BE06EFA-B630-490C-8E3B-012368A200B8}">
      <dgm:prSet custT="1"/>
      <dgm:spPr/>
      <dgm:t>
        <a:bodyPr/>
        <a:lstStyle/>
        <a:p>
          <a:pPr>
            <a:defRPr b="1"/>
          </a:pPr>
          <a:r>
            <a:rPr lang="en-US" sz="1800" b="1" dirty="0">
              <a:solidFill>
                <a:srgbClr val="FF0000"/>
              </a:solidFill>
            </a:rPr>
            <a:t>Jan. – Oct. 2026</a:t>
          </a:r>
        </a:p>
      </dgm:t>
    </dgm:pt>
    <dgm:pt modelId="{50BFACB3-D9DF-4A7C-A144-5A14D14BEC87}" type="parTrans" cxnId="{869FE132-CEB4-4769-B375-26B83C91560E}">
      <dgm:prSet/>
      <dgm:spPr/>
      <dgm:t>
        <a:bodyPr/>
        <a:lstStyle/>
        <a:p>
          <a:endParaRPr lang="en-US"/>
        </a:p>
      </dgm:t>
    </dgm:pt>
    <dgm:pt modelId="{8ED64CCD-3D3A-4439-800F-159DAED835F8}" type="sibTrans" cxnId="{869FE132-CEB4-4769-B375-26B83C91560E}">
      <dgm:prSet/>
      <dgm:spPr/>
      <dgm:t>
        <a:bodyPr/>
        <a:lstStyle/>
        <a:p>
          <a:endParaRPr lang="en-US"/>
        </a:p>
      </dgm:t>
    </dgm:pt>
    <dgm:pt modelId="{2527AD1F-C711-4D1F-9AA5-E57589D9BEA4}">
      <dgm:prSet/>
      <dgm:spPr/>
      <dgm:t>
        <a:bodyPr/>
        <a:lstStyle/>
        <a:p>
          <a:r>
            <a:rPr lang="en-US" b="1" dirty="0"/>
            <a:t>$2095 per booth</a:t>
          </a:r>
        </a:p>
      </dgm:t>
    </dgm:pt>
    <dgm:pt modelId="{AFE85B96-07AF-45C0-8158-9ABC7B22B64D}" type="parTrans" cxnId="{CC8A9A61-CB09-4C0D-BAC2-59E6BD33E69E}">
      <dgm:prSet/>
      <dgm:spPr/>
      <dgm:t>
        <a:bodyPr/>
        <a:lstStyle/>
        <a:p>
          <a:endParaRPr lang="en-US"/>
        </a:p>
      </dgm:t>
    </dgm:pt>
    <dgm:pt modelId="{2B89E3D5-2479-4B2B-ABC2-979091393F26}" type="sibTrans" cxnId="{CC8A9A61-CB09-4C0D-BAC2-59E6BD33E69E}">
      <dgm:prSet/>
      <dgm:spPr/>
      <dgm:t>
        <a:bodyPr/>
        <a:lstStyle/>
        <a:p>
          <a:endParaRPr lang="en-US"/>
        </a:p>
      </dgm:t>
    </dgm:pt>
    <dgm:pt modelId="{B777F8CE-29EB-4352-A6F2-C12005ED0FAD}" type="pres">
      <dgm:prSet presAssocID="{FE8F6594-C1D6-40C9-A3EB-9A47D3AAB91D}" presName="root" presStyleCnt="0">
        <dgm:presLayoutVars>
          <dgm:chMax/>
          <dgm:chPref/>
          <dgm:animLvl val="lvl"/>
        </dgm:presLayoutVars>
      </dgm:prSet>
      <dgm:spPr/>
    </dgm:pt>
    <dgm:pt modelId="{9D92675C-06C7-47D5-BC1C-ED2C2291BCDD}" type="pres">
      <dgm:prSet presAssocID="{FE8F6594-C1D6-40C9-A3EB-9A47D3AAB91D}" presName="divider" presStyleLbl="fgAccFollowNode1" presStyleIdx="0" presStyleCnt="1"/>
      <dgm:spPr>
        <a:solidFill>
          <a:schemeClr val="accent5">
            <a:alpha val="90000"/>
            <a:tint val="40000"/>
            <a:hueOff val="0"/>
            <a:satOff val="0"/>
            <a:lumOff val="0"/>
            <a:alphaOff val="0"/>
          </a:schemeClr>
        </a:solidFill>
        <a:ln w="9525" cap="flat" cmpd="sng" algn="ctr">
          <a:solidFill>
            <a:schemeClr val="accent5">
              <a:alpha val="90000"/>
              <a:tint val="40000"/>
              <a:hueOff val="0"/>
              <a:satOff val="0"/>
              <a:lumOff val="0"/>
              <a:alphaOff val="0"/>
            </a:schemeClr>
          </a:solidFill>
          <a:prstDash val="solid"/>
          <a:tailEnd type="triangle" w="lg" len="lg"/>
        </a:ln>
        <a:effectLst/>
      </dgm:spPr>
    </dgm:pt>
    <dgm:pt modelId="{5D71C560-66F9-4EA0-A047-3E8BE2977B88}" type="pres">
      <dgm:prSet presAssocID="{FE8F6594-C1D6-40C9-A3EB-9A47D3AAB91D}" presName="nodes" presStyleCnt="0">
        <dgm:presLayoutVars>
          <dgm:chMax/>
          <dgm:chPref/>
          <dgm:animLvl val="lvl"/>
        </dgm:presLayoutVars>
      </dgm:prSet>
      <dgm:spPr/>
    </dgm:pt>
    <dgm:pt modelId="{C42F4B19-C3B6-4295-B68C-540BE4B421D9}" type="pres">
      <dgm:prSet presAssocID="{5310FF78-F255-4ABE-8C19-53A0440FA5A6}" presName="composite" presStyleCnt="0"/>
      <dgm:spPr/>
    </dgm:pt>
    <dgm:pt modelId="{F276CE92-BE33-4CD6-ADC7-11EE15B10ECD}" type="pres">
      <dgm:prSet presAssocID="{5310FF78-F255-4ABE-8C19-53A0440FA5A6}" presName="L1TextContainer" presStyleLbl="revTx" presStyleIdx="0" presStyleCnt="4" custLinFactY="-37584" custLinFactNeighborX="-1330" custLinFactNeighborY="-100000">
        <dgm:presLayoutVars>
          <dgm:chMax val="1"/>
          <dgm:chPref val="1"/>
          <dgm:bulletEnabled val="1"/>
        </dgm:presLayoutVars>
      </dgm:prSet>
      <dgm:spPr/>
    </dgm:pt>
    <dgm:pt modelId="{F2B50E31-5C7D-4A5E-B29E-67721267C10B}" type="pres">
      <dgm:prSet presAssocID="{5310FF78-F255-4ABE-8C19-53A0440FA5A6}" presName="L2TextContainerWrapper" presStyleCnt="0">
        <dgm:presLayoutVars>
          <dgm:chMax val="0"/>
          <dgm:chPref val="0"/>
          <dgm:bulletEnabled val="1"/>
        </dgm:presLayoutVars>
      </dgm:prSet>
      <dgm:spPr/>
    </dgm:pt>
    <dgm:pt modelId="{338E1281-2FDA-47EC-BD8A-D297ED5B8CCB}" type="pres">
      <dgm:prSet presAssocID="{5310FF78-F255-4ABE-8C19-53A0440FA5A6}" presName="L2TextContainer" presStyleLbl="bgAcc1" presStyleIdx="0" presStyleCnt="4"/>
      <dgm:spPr/>
    </dgm:pt>
    <dgm:pt modelId="{D6234718-4ECC-459A-9E30-6DE889D4DFB7}" type="pres">
      <dgm:prSet presAssocID="{5310FF78-F255-4ABE-8C19-53A0440FA5A6}" presName="FlexibleEmptyPlaceHolder" presStyleCnt="0"/>
      <dgm:spPr/>
    </dgm:pt>
    <dgm:pt modelId="{BB29D787-AD2E-4BE4-A5A6-0D146A3C036B}" type="pres">
      <dgm:prSet presAssocID="{5310FF78-F255-4ABE-8C19-53A0440FA5A6}" presName="ConnectLine" presStyleLbl="sibTrans1D1" presStyleIdx="0" presStyleCnt="4" custLinFactNeighborX="85739" custLinFactNeighborY="-48268"/>
      <dgm:spPr>
        <a:noFill/>
        <a:ln w="9525" cap="flat" cmpd="sng" algn="ctr">
          <a:solidFill>
            <a:schemeClr val="accent5">
              <a:hueOff val="0"/>
              <a:satOff val="0"/>
              <a:lumOff val="0"/>
              <a:alphaOff val="0"/>
            </a:schemeClr>
          </a:solidFill>
          <a:prstDash val="dash"/>
        </a:ln>
        <a:effectLst/>
      </dgm:spPr>
    </dgm:pt>
    <dgm:pt modelId="{4E22F9D6-DEB2-4A0E-AD42-0720FF19BBC1}" type="pres">
      <dgm:prSet presAssocID="{5310FF78-F255-4ABE-8C19-53A0440FA5A6}" presName="ConnectorPoint" presStyleLbl="alignNode1" presStyleIdx="0" presStyleCnt="4"/>
      <dgm:spPr/>
    </dgm:pt>
    <dgm:pt modelId="{9952BFA8-C1D3-4F93-979D-E0CC434A531A}" type="pres">
      <dgm:prSet presAssocID="{5310FF78-F255-4ABE-8C19-53A0440FA5A6}" presName="EmptyPlaceHolder" presStyleCnt="0"/>
      <dgm:spPr/>
    </dgm:pt>
    <dgm:pt modelId="{69B13450-524A-427B-92C8-34F0231810B8}" type="pres">
      <dgm:prSet presAssocID="{A0D8EF0A-7A9B-459E-B016-69CD05AB88D9}" presName="spaceBetweenRectangles" presStyleCnt="0"/>
      <dgm:spPr/>
    </dgm:pt>
    <dgm:pt modelId="{804BEFFA-408A-4662-A7F2-DCCB2FBF6E16}" type="pres">
      <dgm:prSet presAssocID="{188C13D0-707A-4AA1-9495-A9470475F233}" presName="composite" presStyleCnt="0"/>
      <dgm:spPr/>
    </dgm:pt>
    <dgm:pt modelId="{DB999F35-C9CC-4076-B14F-98E187DAD4B4}" type="pres">
      <dgm:prSet presAssocID="{188C13D0-707A-4AA1-9495-A9470475F233}" presName="L1TextContainer" presStyleLbl="revTx" presStyleIdx="1" presStyleCnt="4" custLinFactY="46816" custLinFactNeighborX="5290" custLinFactNeighborY="100000">
        <dgm:presLayoutVars>
          <dgm:chMax val="1"/>
          <dgm:chPref val="1"/>
          <dgm:bulletEnabled val="1"/>
        </dgm:presLayoutVars>
      </dgm:prSet>
      <dgm:spPr/>
    </dgm:pt>
    <dgm:pt modelId="{DADD887B-9BCF-4D9E-872C-F382AB674D13}" type="pres">
      <dgm:prSet presAssocID="{188C13D0-707A-4AA1-9495-A9470475F233}" presName="L2TextContainerWrapper" presStyleCnt="0">
        <dgm:presLayoutVars>
          <dgm:chMax val="0"/>
          <dgm:chPref val="0"/>
          <dgm:bulletEnabled val="1"/>
        </dgm:presLayoutVars>
      </dgm:prSet>
      <dgm:spPr/>
    </dgm:pt>
    <dgm:pt modelId="{DB0AF36E-7729-493E-B4C9-29B9517514E4}" type="pres">
      <dgm:prSet presAssocID="{188C13D0-707A-4AA1-9495-A9470475F233}" presName="L2TextContainer" presStyleLbl="bgAcc1" presStyleIdx="1" presStyleCnt="4" custScaleX="88218" custLinFactY="-200000" custLinFactNeighborX="76497" custLinFactNeighborY="-200515"/>
      <dgm:spPr/>
    </dgm:pt>
    <dgm:pt modelId="{E38D9078-4E2A-4AD2-B085-EC64459A2035}" type="pres">
      <dgm:prSet presAssocID="{188C13D0-707A-4AA1-9495-A9470475F233}" presName="FlexibleEmptyPlaceHolder" presStyleCnt="0"/>
      <dgm:spPr/>
    </dgm:pt>
    <dgm:pt modelId="{5C328263-F056-49BB-91BE-EEEA1504C787}" type="pres">
      <dgm:prSet presAssocID="{188C13D0-707A-4AA1-9495-A9470475F233}" presName="ConnectLine" presStyleLbl="sibTrans1D1" presStyleIdx="1" presStyleCnt="4"/>
      <dgm:spPr>
        <a:noFill/>
        <a:ln w="9525" cap="flat" cmpd="sng" algn="ctr">
          <a:solidFill>
            <a:schemeClr val="accent5">
              <a:hueOff val="0"/>
              <a:satOff val="0"/>
              <a:lumOff val="0"/>
              <a:alphaOff val="0"/>
            </a:schemeClr>
          </a:solidFill>
          <a:prstDash val="dash"/>
        </a:ln>
        <a:effectLst/>
      </dgm:spPr>
    </dgm:pt>
    <dgm:pt modelId="{522CF71C-79D4-415F-9FC9-1A4F37E1EFDC}" type="pres">
      <dgm:prSet presAssocID="{188C13D0-707A-4AA1-9495-A9470475F233}" presName="ConnectorPoint" presStyleLbl="alignNode1" presStyleIdx="1" presStyleCnt="4"/>
      <dgm:spPr/>
    </dgm:pt>
    <dgm:pt modelId="{C08F0A31-A696-4648-8253-3C4A3F04399B}" type="pres">
      <dgm:prSet presAssocID="{188C13D0-707A-4AA1-9495-A9470475F233}" presName="EmptyPlaceHolder" presStyleCnt="0"/>
      <dgm:spPr/>
    </dgm:pt>
    <dgm:pt modelId="{CFDD1E7C-52C9-419C-843B-79E6F0035926}" type="pres">
      <dgm:prSet presAssocID="{856A4373-2822-423D-9FC1-981F61D943AC}" presName="spaceBetweenRectangles" presStyleCnt="0"/>
      <dgm:spPr/>
    </dgm:pt>
    <dgm:pt modelId="{0EB109AE-DAFA-44E5-8115-DFF4201EEF5D}" type="pres">
      <dgm:prSet presAssocID="{D4EF7300-AAEC-4281-B8DA-D68F6DC5D7D9}" presName="composite" presStyleCnt="0"/>
      <dgm:spPr/>
    </dgm:pt>
    <dgm:pt modelId="{8CE17747-9FBD-41F8-B68E-D07769375E14}" type="pres">
      <dgm:prSet presAssocID="{D4EF7300-AAEC-4281-B8DA-D68F6DC5D7D9}" presName="L1TextContainer" presStyleLbl="revTx" presStyleIdx="2" presStyleCnt="4" custLinFactY="-100000" custLinFactNeighborX="12210" custLinFactNeighborY="-192540">
        <dgm:presLayoutVars>
          <dgm:chMax val="1"/>
          <dgm:chPref val="1"/>
          <dgm:bulletEnabled val="1"/>
        </dgm:presLayoutVars>
      </dgm:prSet>
      <dgm:spPr/>
    </dgm:pt>
    <dgm:pt modelId="{E0FF1EE7-D024-445A-91A6-1A89CF948586}" type="pres">
      <dgm:prSet presAssocID="{D4EF7300-AAEC-4281-B8DA-D68F6DC5D7D9}" presName="L2TextContainerWrapper" presStyleCnt="0">
        <dgm:presLayoutVars>
          <dgm:chMax val="0"/>
          <dgm:chPref val="0"/>
          <dgm:bulletEnabled val="1"/>
        </dgm:presLayoutVars>
      </dgm:prSet>
      <dgm:spPr/>
    </dgm:pt>
    <dgm:pt modelId="{635780BD-B42E-47F3-ADB4-21199B56E5EA}" type="pres">
      <dgm:prSet presAssocID="{D4EF7300-AAEC-4281-B8DA-D68F6DC5D7D9}" presName="L2TextContainer" presStyleLbl="bgAcc1" presStyleIdx="2" presStyleCnt="4" custScaleX="79860" custLinFactY="111474" custLinFactNeighborX="-53385" custLinFactNeighborY="200000"/>
      <dgm:spPr/>
    </dgm:pt>
    <dgm:pt modelId="{BCE1A0AB-0F3F-49AB-815D-E85EA0A0E7A8}" type="pres">
      <dgm:prSet presAssocID="{D4EF7300-AAEC-4281-B8DA-D68F6DC5D7D9}" presName="FlexibleEmptyPlaceHolder" presStyleCnt="0"/>
      <dgm:spPr/>
    </dgm:pt>
    <dgm:pt modelId="{415EF370-6C3C-4188-B648-0F6306CEA534}" type="pres">
      <dgm:prSet presAssocID="{D4EF7300-AAEC-4281-B8DA-D68F6DC5D7D9}" presName="ConnectLine" presStyleLbl="sibTrans1D1" presStyleIdx="2" presStyleCnt="4"/>
      <dgm:spPr>
        <a:noFill/>
        <a:ln w="9525" cap="flat" cmpd="sng" algn="ctr">
          <a:solidFill>
            <a:schemeClr val="accent5">
              <a:hueOff val="0"/>
              <a:satOff val="0"/>
              <a:lumOff val="0"/>
              <a:alphaOff val="0"/>
            </a:schemeClr>
          </a:solidFill>
          <a:prstDash val="dash"/>
        </a:ln>
        <a:effectLst/>
      </dgm:spPr>
    </dgm:pt>
    <dgm:pt modelId="{3BF343AA-A374-40C2-9B0F-E45AC815B208}" type="pres">
      <dgm:prSet presAssocID="{D4EF7300-AAEC-4281-B8DA-D68F6DC5D7D9}" presName="ConnectorPoint" presStyleLbl="alignNode1" presStyleIdx="2" presStyleCnt="4"/>
      <dgm:spPr/>
    </dgm:pt>
    <dgm:pt modelId="{DB1CC66B-A931-4976-8466-406FC8B58F64}" type="pres">
      <dgm:prSet presAssocID="{D4EF7300-AAEC-4281-B8DA-D68F6DC5D7D9}" presName="EmptyPlaceHolder" presStyleCnt="0"/>
      <dgm:spPr/>
    </dgm:pt>
    <dgm:pt modelId="{E68A8A57-158D-4D46-ABE5-EEDAFCF5877A}" type="pres">
      <dgm:prSet presAssocID="{9A7CFAD9-3870-4698-9EF3-779937D7292C}" presName="spaceBetweenRectangles" presStyleCnt="0"/>
      <dgm:spPr/>
    </dgm:pt>
    <dgm:pt modelId="{61FF0431-1740-4E9D-B5BB-225B011AD4A5}" type="pres">
      <dgm:prSet presAssocID="{9BE06EFA-B630-490C-8E3B-012368A200B8}" presName="composite" presStyleCnt="0"/>
      <dgm:spPr/>
    </dgm:pt>
    <dgm:pt modelId="{E6FC9E36-E523-4D77-B5B5-49646507B28C}" type="pres">
      <dgm:prSet presAssocID="{9BE06EFA-B630-490C-8E3B-012368A200B8}" presName="L1TextContainer" presStyleLbl="revTx" presStyleIdx="3" presStyleCnt="4" custLinFactY="100000" custLinFactNeighborX="-27946" custLinFactNeighborY="165500">
        <dgm:presLayoutVars>
          <dgm:chMax val="1"/>
          <dgm:chPref val="1"/>
          <dgm:bulletEnabled val="1"/>
        </dgm:presLayoutVars>
      </dgm:prSet>
      <dgm:spPr/>
    </dgm:pt>
    <dgm:pt modelId="{E4DEF137-68E7-4D84-9E71-8BF3A4065675}" type="pres">
      <dgm:prSet presAssocID="{9BE06EFA-B630-490C-8E3B-012368A200B8}" presName="L2TextContainerWrapper" presStyleCnt="0">
        <dgm:presLayoutVars>
          <dgm:chMax val="0"/>
          <dgm:chPref val="0"/>
          <dgm:bulletEnabled val="1"/>
        </dgm:presLayoutVars>
      </dgm:prSet>
      <dgm:spPr/>
    </dgm:pt>
    <dgm:pt modelId="{DFD8EED7-F10C-40D4-89F0-3610E8481D0D}" type="pres">
      <dgm:prSet presAssocID="{9BE06EFA-B630-490C-8E3B-012368A200B8}" presName="L2TextContainer" presStyleLbl="bgAcc1" presStyleIdx="3" presStyleCnt="4" custLinFactNeighborX="-23778" custLinFactNeighborY="71330"/>
      <dgm:spPr/>
    </dgm:pt>
    <dgm:pt modelId="{2568C2FB-9F3D-4745-86A1-64E5DED5B544}" type="pres">
      <dgm:prSet presAssocID="{9BE06EFA-B630-490C-8E3B-012368A200B8}" presName="FlexibleEmptyPlaceHolder" presStyleCnt="0"/>
      <dgm:spPr/>
    </dgm:pt>
    <dgm:pt modelId="{82C16DD2-8240-467A-A1C8-777C730E6A77}" type="pres">
      <dgm:prSet presAssocID="{9BE06EFA-B630-490C-8E3B-012368A200B8}" presName="ConnectLine" presStyleLbl="sibTrans1D1" presStyleIdx="3" presStyleCnt="4"/>
      <dgm:spPr>
        <a:noFill/>
        <a:ln w="9525" cap="flat" cmpd="sng" algn="ctr">
          <a:solidFill>
            <a:schemeClr val="accent5">
              <a:hueOff val="0"/>
              <a:satOff val="0"/>
              <a:lumOff val="0"/>
              <a:alphaOff val="0"/>
            </a:schemeClr>
          </a:solidFill>
          <a:prstDash val="dash"/>
        </a:ln>
        <a:effectLst/>
      </dgm:spPr>
    </dgm:pt>
    <dgm:pt modelId="{2FBB6F5E-D037-4643-921E-BCC87EB7BA36}" type="pres">
      <dgm:prSet presAssocID="{9BE06EFA-B630-490C-8E3B-012368A200B8}" presName="ConnectorPoint" presStyleLbl="alignNode1" presStyleIdx="3" presStyleCnt="4"/>
      <dgm:spPr/>
    </dgm:pt>
    <dgm:pt modelId="{3C44E0B4-1FDA-4947-AFB7-EF898BBA1614}" type="pres">
      <dgm:prSet presAssocID="{9BE06EFA-B630-490C-8E3B-012368A200B8}" presName="EmptyPlaceHolder" presStyleCnt="0"/>
      <dgm:spPr/>
    </dgm:pt>
  </dgm:ptLst>
  <dgm:cxnLst>
    <dgm:cxn modelId="{8ABE1509-CD37-4618-94F6-EEA80895B120}" srcId="{188C13D0-707A-4AA1-9495-A9470475F233}" destId="{4F22455E-4DB1-4040-B647-CBB42D5AA399}" srcOrd="0" destOrd="0" parTransId="{51BB431E-2172-4B94-B2C1-AF7063158DD8}" sibTransId="{792B6D49-0454-412A-BC36-8A4849A497D2}"/>
    <dgm:cxn modelId="{0CD30C21-6F2E-4FCC-8B33-58C97E42A82B}" type="presOf" srcId="{188C13D0-707A-4AA1-9495-A9470475F233}" destId="{DB999F35-C9CC-4076-B14F-98E187DAD4B4}" srcOrd="0" destOrd="0" presId="urn:microsoft.com/office/officeart/2016/7/layout/BasicTimeline"/>
    <dgm:cxn modelId="{9F1C6222-0185-46B7-9147-666474E4A5DD}" srcId="{FE8F6594-C1D6-40C9-A3EB-9A47D3AAB91D}" destId="{5310FF78-F255-4ABE-8C19-53A0440FA5A6}" srcOrd="0" destOrd="0" parTransId="{322D2C40-5EAC-470C-80DF-809B4F8F8A0D}" sibTransId="{A0D8EF0A-7A9B-459E-B016-69CD05AB88D9}"/>
    <dgm:cxn modelId="{FD54D42A-0AD9-4AEF-A918-A3389CF65369}" type="presOf" srcId="{F0EBB54C-874F-4058-9A96-CFC7E02A0109}" destId="{338E1281-2FDA-47EC-BD8A-D297ED5B8CCB}" srcOrd="0" destOrd="0" presId="urn:microsoft.com/office/officeart/2016/7/layout/BasicTimeline"/>
    <dgm:cxn modelId="{869FE132-CEB4-4769-B375-26B83C91560E}" srcId="{FE8F6594-C1D6-40C9-A3EB-9A47D3AAB91D}" destId="{9BE06EFA-B630-490C-8E3B-012368A200B8}" srcOrd="3" destOrd="0" parTransId="{50BFACB3-D9DF-4A7C-A144-5A14D14BEC87}" sibTransId="{8ED64CCD-3D3A-4439-800F-159DAED835F8}"/>
    <dgm:cxn modelId="{D6B85B34-2DCE-4C86-97DF-249B775E219E}" type="presOf" srcId="{08B224EA-20E8-49A1-9703-887D48B97D49}" destId="{338E1281-2FDA-47EC-BD8A-D297ED5B8CCB}" srcOrd="0" destOrd="1" presId="urn:microsoft.com/office/officeart/2016/7/layout/BasicTimeline"/>
    <dgm:cxn modelId="{D8527734-65BC-408C-B793-4521D7B4D06F}" type="presOf" srcId="{4F22455E-4DB1-4040-B647-CBB42D5AA399}" destId="{DB0AF36E-7729-493E-B4C9-29B9517514E4}" srcOrd="0" destOrd="0" presId="urn:microsoft.com/office/officeart/2016/7/layout/BasicTimeline"/>
    <dgm:cxn modelId="{CC8A9A61-CB09-4C0D-BAC2-59E6BD33E69E}" srcId="{9BE06EFA-B630-490C-8E3B-012368A200B8}" destId="{2527AD1F-C711-4D1F-9AA5-E57589D9BEA4}" srcOrd="0" destOrd="0" parTransId="{AFE85B96-07AF-45C0-8158-9ABC7B22B64D}" sibTransId="{2B89E3D5-2479-4B2B-ABC2-979091393F26}"/>
    <dgm:cxn modelId="{0FFAC945-332C-470E-9EAC-23C0C680E76A}" type="presOf" srcId="{8CD2308C-E22A-4FBF-BE7F-666329D291D4}" destId="{DB0AF36E-7729-493E-B4C9-29B9517514E4}" srcOrd="0" destOrd="1" presId="urn:microsoft.com/office/officeart/2016/7/layout/BasicTimeline"/>
    <dgm:cxn modelId="{BC027566-251F-4E29-BCBE-EB4B55A34C25}" type="presOf" srcId="{D4EF7300-AAEC-4281-B8DA-D68F6DC5D7D9}" destId="{8CE17747-9FBD-41F8-B68E-D07769375E14}" srcOrd="0" destOrd="0" presId="urn:microsoft.com/office/officeart/2016/7/layout/BasicTimeline"/>
    <dgm:cxn modelId="{FE3EF96B-94A0-4C45-B088-003239CD760A}" srcId="{188C13D0-707A-4AA1-9495-A9470475F233}" destId="{8CD2308C-E22A-4FBF-BE7F-666329D291D4}" srcOrd="1" destOrd="0" parTransId="{CB330D6F-BF87-46CA-BB1E-C39EE6E49F5F}" sibTransId="{89285F69-E807-4EA4-A2E0-9D0C4584722D}"/>
    <dgm:cxn modelId="{CA4F6974-B472-4489-8648-EA342948578D}" type="presOf" srcId="{9A2F7CA3-418A-40A9-BABF-741B2D99007A}" destId="{635780BD-B42E-47F3-ADB4-21199B56E5EA}" srcOrd="0" destOrd="0" presId="urn:microsoft.com/office/officeart/2016/7/layout/BasicTimeline"/>
    <dgm:cxn modelId="{AA02C685-8F4E-40B9-9171-0FAC709C3274}" type="presOf" srcId="{FE8F6594-C1D6-40C9-A3EB-9A47D3AAB91D}" destId="{B777F8CE-29EB-4352-A6F2-C12005ED0FAD}" srcOrd="0" destOrd="0" presId="urn:microsoft.com/office/officeart/2016/7/layout/BasicTimeline"/>
    <dgm:cxn modelId="{9152939F-C5C8-4B9E-92DF-D1D29F5ECD3D}" srcId="{D4EF7300-AAEC-4281-B8DA-D68F6DC5D7D9}" destId="{9A2F7CA3-418A-40A9-BABF-741B2D99007A}" srcOrd="0" destOrd="0" parTransId="{EB3B6969-ABA4-4E7A-B69D-6AB2DBACBFB0}" sibTransId="{049A1FD1-1120-4369-8447-18841DD13FDE}"/>
    <dgm:cxn modelId="{4B0D99B1-F96A-4DE4-8356-F4C39ECCCECE}" srcId="{5310FF78-F255-4ABE-8C19-53A0440FA5A6}" destId="{FAEAFD6E-A300-4D33-A25B-B5A8DD032560}" srcOrd="2" destOrd="0" parTransId="{1001DA73-4024-45E1-A84A-CDA247A08B55}" sibTransId="{E09CAC1F-024F-4CCE-8614-52B6F2BB990F}"/>
    <dgm:cxn modelId="{D5AAFBB8-FCC0-4D40-B76E-655C2A7597F1}" srcId="{5310FF78-F255-4ABE-8C19-53A0440FA5A6}" destId="{F0EBB54C-874F-4058-9A96-CFC7E02A0109}" srcOrd="0" destOrd="0" parTransId="{7BC246CD-0F63-4555-8AC6-C738EE19F40C}" sibTransId="{D32C9D7A-4CCA-4F09-8663-5C58C4966917}"/>
    <dgm:cxn modelId="{0C6DBBC3-9874-4ECF-A37E-E3B8A8175684}" srcId="{FE8F6594-C1D6-40C9-A3EB-9A47D3AAB91D}" destId="{D4EF7300-AAEC-4281-B8DA-D68F6DC5D7D9}" srcOrd="2" destOrd="0" parTransId="{C90439B4-C4D4-445E-BCA0-2FA3A8BB4320}" sibTransId="{9A7CFAD9-3870-4698-9EF3-779937D7292C}"/>
    <dgm:cxn modelId="{5296E5C3-EF41-4328-A53B-BF80E7635BCA}" srcId="{FE8F6594-C1D6-40C9-A3EB-9A47D3AAB91D}" destId="{188C13D0-707A-4AA1-9495-A9470475F233}" srcOrd="1" destOrd="0" parTransId="{104A88FD-7E15-44F0-B0C2-F88E9DA7FBBC}" sibTransId="{856A4373-2822-423D-9FC1-981F61D943AC}"/>
    <dgm:cxn modelId="{3112CDCA-2D77-4387-8408-1EB038EA86F8}" type="presOf" srcId="{9BE06EFA-B630-490C-8E3B-012368A200B8}" destId="{E6FC9E36-E523-4D77-B5B5-49646507B28C}" srcOrd="0" destOrd="0" presId="urn:microsoft.com/office/officeart/2016/7/layout/BasicTimeline"/>
    <dgm:cxn modelId="{D75077D1-2574-4D50-BEEF-86B42B36CCE9}" srcId="{5310FF78-F255-4ABE-8C19-53A0440FA5A6}" destId="{08B224EA-20E8-49A1-9703-887D48B97D49}" srcOrd="1" destOrd="0" parTransId="{FD0B9C12-00D3-4017-B5CC-DC8D349276C2}" sibTransId="{9CB47B7F-B13E-4367-866F-07C6ACFC259E}"/>
    <dgm:cxn modelId="{727718ED-58BD-4CD4-B789-93B4E7579277}" type="presOf" srcId="{2527AD1F-C711-4D1F-9AA5-E57589D9BEA4}" destId="{DFD8EED7-F10C-40D4-89F0-3610E8481D0D}" srcOrd="0" destOrd="0" presId="urn:microsoft.com/office/officeart/2016/7/layout/BasicTimeline"/>
    <dgm:cxn modelId="{370B41FA-B5B7-4374-9D76-E8B6E5A5802D}" type="presOf" srcId="{FAEAFD6E-A300-4D33-A25B-B5A8DD032560}" destId="{338E1281-2FDA-47EC-BD8A-D297ED5B8CCB}" srcOrd="0" destOrd="2" presId="urn:microsoft.com/office/officeart/2016/7/layout/BasicTimeline"/>
    <dgm:cxn modelId="{C5B53EFB-44B1-4D93-BCAE-5DA98691F8D3}" type="presOf" srcId="{5310FF78-F255-4ABE-8C19-53A0440FA5A6}" destId="{F276CE92-BE33-4CD6-ADC7-11EE15B10ECD}" srcOrd="0" destOrd="0" presId="urn:microsoft.com/office/officeart/2016/7/layout/BasicTimeline"/>
    <dgm:cxn modelId="{10EDA2DB-7DD7-4253-9A2B-3E3E3981EBEE}" type="presParOf" srcId="{B777F8CE-29EB-4352-A6F2-C12005ED0FAD}" destId="{9D92675C-06C7-47D5-BC1C-ED2C2291BCDD}" srcOrd="0" destOrd="0" presId="urn:microsoft.com/office/officeart/2016/7/layout/BasicTimeline"/>
    <dgm:cxn modelId="{53961930-9891-4F6E-81F6-F014346F70A5}" type="presParOf" srcId="{B777F8CE-29EB-4352-A6F2-C12005ED0FAD}" destId="{5D71C560-66F9-4EA0-A047-3E8BE2977B88}" srcOrd="1" destOrd="0" presId="urn:microsoft.com/office/officeart/2016/7/layout/BasicTimeline"/>
    <dgm:cxn modelId="{78CC1EFC-A888-48B0-8548-6115FA25ABCE}" type="presParOf" srcId="{5D71C560-66F9-4EA0-A047-3E8BE2977B88}" destId="{C42F4B19-C3B6-4295-B68C-540BE4B421D9}" srcOrd="0" destOrd="0" presId="urn:microsoft.com/office/officeart/2016/7/layout/BasicTimeline"/>
    <dgm:cxn modelId="{CA82E1B6-A29C-4AEB-8907-CA1F80B19073}" type="presParOf" srcId="{C42F4B19-C3B6-4295-B68C-540BE4B421D9}" destId="{F276CE92-BE33-4CD6-ADC7-11EE15B10ECD}" srcOrd="0" destOrd="0" presId="urn:microsoft.com/office/officeart/2016/7/layout/BasicTimeline"/>
    <dgm:cxn modelId="{C24C153E-2430-46E0-80C5-D750F6B79273}" type="presParOf" srcId="{C42F4B19-C3B6-4295-B68C-540BE4B421D9}" destId="{F2B50E31-5C7D-4A5E-B29E-67721267C10B}" srcOrd="1" destOrd="0" presId="urn:microsoft.com/office/officeart/2016/7/layout/BasicTimeline"/>
    <dgm:cxn modelId="{576EFFC4-EBCB-48DD-B477-B3BEA2D4C2D8}" type="presParOf" srcId="{F2B50E31-5C7D-4A5E-B29E-67721267C10B}" destId="{338E1281-2FDA-47EC-BD8A-D297ED5B8CCB}" srcOrd="0" destOrd="0" presId="urn:microsoft.com/office/officeart/2016/7/layout/BasicTimeline"/>
    <dgm:cxn modelId="{BCDF8B9C-2B69-4C12-BFCF-43EDAE205AEE}" type="presParOf" srcId="{F2B50E31-5C7D-4A5E-B29E-67721267C10B}" destId="{D6234718-4ECC-459A-9E30-6DE889D4DFB7}" srcOrd="1" destOrd="0" presId="urn:microsoft.com/office/officeart/2016/7/layout/BasicTimeline"/>
    <dgm:cxn modelId="{66A1BBF1-07E8-4DCB-A331-B543AF6E90EB}" type="presParOf" srcId="{C42F4B19-C3B6-4295-B68C-540BE4B421D9}" destId="{BB29D787-AD2E-4BE4-A5A6-0D146A3C036B}" srcOrd="2" destOrd="0" presId="urn:microsoft.com/office/officeart/2016/7/layout/BasicTimeline"/>
    <dgm:cxn modelId="{189E80C9-C37A-46D7-A676-564A9B2A6B58}" type="presParOf" srcId="{C42F4B19-C3B6-4295-B68C-540BE4B421D9}" destId="{4E22F9D6-DEB2-4A0E-AD42-0720FF19BBC1}" srcOrd="3" destOrd="0" presId="urn:microsoft.com/office/officeart/2016/7/layout/BasicTimeline"/>
    <dgm:cxn modelId="{E6EAB3A9-FF45-4571-AFD5-5B52CF439B81}" type="presParOf" srcId="{C42F4B19-C3B6-4295-B68C-540BE4B421D9}" destId="{9952BFA8-C1D3-4F93-979D-E0CC434A531A}" srcOrd="4" destOrd="0" presId="urn:microsoft.com/office/officeart/2016/7/layout/BasicTimeline"/>
    <dgm:cxn modelId="{0D938F10-132A-4B99-9122-21C1E49DBC2F}" type="presParOf" srcId="{5D71C560-66F9-4EA0-A047-3E8BE2977B88}" destId="{69B13450-524A-427B-92C8-34F0231810B8}" srcOrd="1" destOrd="0" presId="urn:microsoft.com/office/officeart/2016/7/layout/BasicTimeline"/>
    <dgm:cxn modelId="{A8D65B4A-3E04-47E0-9645-C82569F2BF75}" type="presParOf" srcId="{5D71C560-66F9-4EA0-A047-3E8BE2977B88}" destId="{804BEFFA-408A-4662-A7F2-DCCB2FBF6E16}" srcOrd="2" destOrd="0" presId="urn:microsoft.com/office/officeart/2016/7/layout/BasicTimeline"/>
    <dgm:cxn modelId="{87B64647-67E9-4DC5-A915-DD9C52A95817}" type="presParOf" srcId="{804BEFFA-408A-4662-A7F2-DCCB2FBF6E16}" destId="{DB999F35-C9CC-4076-B14F-98E187DAD4B4}" srcOrd="0" destOrd="0" presId="urn:microsoft.com/office/officeart/2016/7/layout/BasicTimeline"/>
    <dgm:cxn modelId="{03BD45A4-84D6-4FDC-8FA3-2D88952F350E}" type="presParOf" srcId="{804BEFFA-408A-4662-A7F2-DCCB2FBF6E16}" destId="{DADD887B-9BCF-4D9E-872C-F382AB674D13}" srcOrd="1" destOrd="0" presId="urn:microsoft.com/office/officeart/2016/7/layout/BasicTimeline"/>
    <dgm:cxn modelId="{9EB26AD0-6491-4215-A69D-C70E7AC65FF6}" type="presParOf" srcId="{DADD887B-9BCF-4D9E-872C-F382AB674D13}" destId="{DB0AF36E-7729-493E-B4C9-29B9517514E4}" srcOrd="0" destOrd="0" presId="urn:microsoft.com/office/officeart/2016/7/layout/BasicTimeline"/>
    <dgm:cxn modelId="{A8497EC6-F222-408B-815E-59B5E82D450D}" type="presParOf" srcId="{DADD887B-9BCF-4D9E-872C-F382AB674D13}" destId="{E38D9078-4E2A-4AD2-B085-EC64459A2035}" srcOrd="1" destOrd="0" presId="urn:microsoft.com/office/officeart/2016/7/layout/BasicTimeline"/>
    <dgm:cxn modelId="{D5982057-84B4-4CB1-9218-2DF5BB5C33B3}" type="presParOf" srcId="{804BEFFA-408A-4662-A7F2-DCCB2FBF6E16}" destId="{5C328263-F056-49BB-91BE-EEEA1504C787}" srcOrd="2" destOrd="0" presId="urn:microsoft.com/office/officeart/2016/7/layout/BasicTimeline"/>
    <dgm:cxn modelId="{9BD03535-A89B-44FC-974C-2007AE1FFE36}" type="presParOf" srcId="{804BEFFA-408A-4662-A7F2-DCCB2FBF6E16}" destId="{522CF71C-79D4-415F-9FC9-1A4F37E1EFDC}" srcOrd="3" destOrd="0" presId="urn:microsoft.com/office/officeart/2016/7/layout/BasicTimeline"/>
    <dgm:cxn modelId="{3C06F89A-6905-482B-A38C-6552A0F685C7}" type="presParOf" srcId="{804BEFFA-408A-4662-A7F2-DCCB2FBF6E16}" destId="{C08F0A31-A696-4648-8253-3C4A3F04399B}" srcOrd="4" destOrd="0" presId="urn:microsoft.com/office/officeart/2016/7/layout/BasicTimeline"/>
    <dgm:cxn modelId="{CA25268C-71BE-4305-A399-301FF637EA8B}" type="presParOf" srcId="{5D71C560-66F9-4EA0-A047-3E8BE2977B88}" destId="{CFDD1E7C-52C9-419C-843B-79E6F0035926}" srcOrd="3" destOrd="0" presId="urn:microsoft.com/office/officeart/2016/7/layout/BasicTimeline"/>
    <dgm:cxn modelId="{199CB463-F974-4B4F-9913-108F3C1C5C51}" type="presParOf" srcId="{5D71C560-66F9-4EA0-A047-3E8BE2977B88}" destId="{0EB109AE-DAFA-44E5-8115-DFF4201EEF5D}" srcOrd="4" destOrd="0" presId="urn:microsoft.com/office/officeart/2016/7/layout/BasicTimeline"/>
    <dgm:cxn modelId="{0E14E0E3-DDF5-4D78-93C0-06B9066EB7DD}" type="presParOf" srcId="{0EB109AE-DAFA-44E5-8115-DFF4201EEF5D}" destId="{8CE17747-9FBD-41F8-B68E-D07769375E14}" srcOrd="0" destOrd="0" presId="urn:microsoft.com/office/officeart/2016/7/layout/BasicTimeline"/>
    <dgm:cxn modelId="{2CC67BBD-5240-4C95-BA2E-5A42863C18C6}" type="presParOf" srcId="{0EB109AE-DAFA-44E5-8115-DFF4201EEF5D}" destId="{E0FF1EE7-D024-445A-91A6-1A89CF948586}" srcOrd="1" destOrd="0" presId="urn:microsoft.com/office/officeart/2016/7/layout/BasicTimeline"/>
    <dgm:cxn modelId="{8CB5817B-B90D-4FEE-9F00-F0774443A92A}" type="presParOf" srcId="{E0FF1EE7-D024-445A-91A6-1A89CF948586}" destId="{635780BD-B42E-47F3-ADB4-21199B56E5EA}" srcOrd="0" destOrd="0" presId="urn:microsoft.com/office/officeart/2016/7/layout/BasicTimeline"/>
    <dgm:cxn modelId="{E1E195B3-5648-4F8A-A82D-3F288E68CA8E}" type="presParOf" srcId="{E0FF1EE7-D024-445A-91A6-1A89CF948586}" destId="{BCE1A0AB-0F3F-49AB-815D-E85EA0A0E7A8}" srcOrd="1" destOrd="0" presId="urn:microsoft.com/office/officeart/2016/7/layout/BasicTimeline"/>
    <dgm:cxn modelId="{D6CB3850-4916-4EF3-A018-0B695FFDF604}" type="presParOf" srcId="{0EB109AE-DAFA-44E5-8115-DFF4201EEF5D}" destId="{415EF370-6C3C-4188-B648-0F6306CEA534}" srcOrd="2" destOrd="0" presId="urn:microsoft.com/office/officeart/2016/7/layout/BasicTimeline"/>
    <dgm:cxn modelId="{795B6708-6536-4B5F-B7A3-DD36F9141D4C}" type="presParOf" srcId="{0EB109AE-DAFA-44E5-8115-DFF4201EEF5D}" destId="{3BF343AA-A374-40C2-9B0F-E45AC815B208}" srcOrd="3" destOrd="0" presId="urn:microsoft.com/office/officeart/2016/7/layout/BasicTimeline"/>
    <dgm:cxn modelId="{03FFE77B-16D9-4795-BE8F-07697BA7BA75}" type="presParOf" srcId="{0EB109AE-DAFA-44E5-8115-DFF4201EEF5D}" destId="{DB1CC66B-A931-4976-8466-406FC8B58F64}" srcOrd="4" destOrd="0" presId="urn:microsoft.com/office/officeart/2016/7/layout/BasicTimeline"/>
    <dgm:cxn modelId="{B1674FE7-492D-46D6-A347-39AEF8F74A9E}" type="presParOf" srcId="{5D71C560-66F9-4EA0-A047-3E8BE2977B88}" destId="{E68A8A57-158D-4D46-ABE5-EEDAFCF5877A}" srcOrd="5" destOrd="0" presId="urn:microsoft.com/office/officeart/2016/7/layout/BasicTimeline"/>
    <dgm:cxn modelId="{A7DB6DFF-F27F-4FC6-B0A5-16D2C93BA577}" type="presParOf" srcId="{5D71C560-66F9-4EA0-A047-3E8BE2977B88}" destId="{61FF0431-1740-4E9D-B5BB-225B011AD4A5}" srcOrd="6" destOrd="0" presId="urn:microsoft.com/office/officeart/2016/7/layout/BasicTimeline"/>
    <dgm:cxn modelId="{430909BE-BCBE-462B-925D-0F959A0C4EC0}" type="presParOf" srcId="{61FF0431-1740-4E9D-B5BB-225B011AD4A5}" destId="{E6FC9E36-E523-4D77-B5B5-49646507B28C}" srcOrd="0" destOrd="0" presId="urn:microsoft.com/office/officeart/2016/7/layout/BasicTimeline"/>
    <dgm:cxn modelId="{8B339B15-0C56-4354-BCC3-69D201386D78}" type="presParOf" srcId="{61FF0431-1740-4E9D-B5BB-225B011AD4A5}" destId="{E4DEF137-68E7-4D84-9E71-8BF3A4065675}" srcOrd="1" destOrd="0" presId="urn:microsoft.com/office/officeart/2016/7/layout/BasicTimeline"/>
    <dgm:cxn modelId="{898BD540-132E-46DA-B962-67ECD7CFDEC6}" type="presParOf" srcId="{E4DEF137-68E7-4D84-9E71-8BF3A4065675}" destId="{DFD8EED7-F10C-40D4-89F0-3610E8481D0D}" srcOrd="0" destOrd="0" presId="urn:microsoft.com/office/officeart/2016/7/layout/BasicTimeline"/>
    <dgm:cxn modelId="{733C26AF-FA6E-4336-8C07-681646E35218}" type="presParOf" srcId="{E4DEF137-68E7-4D84-9E71-8BF3A4065675}" destId="{2568C2FB-9F3D-4745-86A1-64E5DED5B544}" srcOrd="1" destOrd="0" presId="urn:microsoft.com/office/officeart/2016/7/layout/BasicTimeline"/>
    <dgm:cxn modelId="{1E4E2A44-12C7-40F3-916C-82A6EA89697B}" type="presParOf" srcId="{61FF0431-1740-4E9D-B5BB-225B011AD4A5}" destId="{82C16DD2-8240-467A-A1C8-777C730E6A77}" srcOrd="2" destOrd="0" presId="urn:microsoft.com/office/officeart/2016/7/layout/BasicTimeline"/>
    <dgm:cxn modelId="{F2E99A82-0460-417F-8934-ACC663389ADE}" type="presParOf" srcId="{61FF0431-1740-4E9D-B5BB-225B011AD4A5}" destId="{2FBB6F5E-D037-4643-921E-BCC87EB7BA36}" srcOrd="3" destOrd="0" presId="urn:microsoft.com/office/officeart/2016/7/layout/BasicTimeline"/>
    <dgm:cxn modelId="{EBF3AE09-DF9B-4F81-A72F-6409B308C787}" type="presParOf" srcId="{61FF0431-1740-4E9D-B5BB-225B011AD4A5}" destId="{3C44E0B4-1FDA-4947-AFB7-EF898BBA1614}" srcOrd="4" destOrd="0" presId="urn:microsoft.com/office/officeart/2016/7/layout/Basic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92675C-06C7-47D5-BC1C-ED2C2291BCDD}">
      <dsp:nvSpPr>
        <dsp:cNvPr id="0" name=""/>
        <dsp:cNvSpPr/>
      </dsp:nvSpPr>
      <dsp:spPr>
        <a:xfrm>
          <a:off x="0" y="1941879"/>
          <a:ext cx="10451939" cy="0"/>
        </a:xfrm>
        <a:prstGeom prst="line">
          <a:avLst/>
        </a:prstGeom>
        <a:solidFill>
          <a:schemeClr val="accent5">
            <a:alpha val="90000"/>
            <a:tint val="40000"/>
            <a:hueOff val="0"/>
            <a:satOff val="0"/>
            <a:lumOff val="0"/>
            <a:alphaOff val="0"/>
          </a:schemeClr>
        </a:solidFill>
        <a:ln w="9525" cap="flat" cmpd="sng" algn="ctr">
          <a:solidFill>
            <a:schemeClr val="accent5">
              <a:alpha val="90000"/>
              <a:tint val="40000"/>
              <a:hueOff val="0"/>
              <a:satOff val="0"/>
              <a:lumOff val="0"/>
              <a:alphaOff val="0"/>
            </a:schemeClr>
          </a:solidFill>
          <a:prstDash val="solid"/>
          <a:tailEnd type="triangle" w="lg" len="lg"/>
        </a:ln>
        <a:effectLst/>
      </dsp:spPr>
      <dsp:style>
        <a:lnRef idx="1">
          <a:scrgbClr r="0" g="0" b="0"/>
        </a:lnRef>
        <a:fillRef idx="1">
          <a:scrgbClr r="0" g="0" b="0"/>
        </a:fillRef>
        <a:effectRef idx="0">
          <a:scrgbClr r="0" g="0" b="0"/>
        </a:effectRef>
        <a:fontRef idx="minor"/>
      </dsp:style>
    </dsp:sp>
    <dsp:sp modelId="{F276CE92-BE33-4CD6-ADC7-11EE15B10ECD}">
      <dsp:nvSpPr>
        <dsp:cNvPr id="0" name=""/>
        <dsp:cNvSpPr/>
      </dsp:nvSpPr>
      <dsp:spPr>
        <a:xfrm>
          <a:off x="187232" y="1481770"/>
          <a:ext cx="3354827" cy="4388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00100">
            <a:lnSpc>
              <a:spcPct val="90000"/>
            </a:lnSpc>
            <a:spcBef>
              <a:spcPct val="0"/>
            </a:spcBef>
            <a:spcAft>
              <a:spcPct val="35000"/>
            </a:spcAft>
            <a:buNone/>
            <a:defRPr b="1"/>
          </a:pPr>
          <a:r>
            <a:rPr lang="en-US" sz="1800" b="1" kern="1200" dirty="0">
              <a:solidFill>
                <a:srgbClr val="FF0000"/>
              </a:solidFill>
            </a:rPr>
            <a:t>October 2025</a:t>
          </a:r>
        </a:p>
      </dsp:txBody>
      <dsp:txXfrm>
        <a:off x="187232" y="1481770"/>
        <a:ext cx="3354827" cy="438864"/>
      </dsp:txXfrm>
    </dsp:sp>
    <dsp:sp modelId="{338E1281-2FDA-47EC-BD8A-D297ED5B8CCB}">
      <dsp:nvSpPr>
        <dsp:cNvPr id="0" name=""/>
        <dsp:cNvSpPr/>
      </dsp:nvSpPr>
      <dsp:spPr>
        <a:xfrm>
          <a:off x="3113" y="0"/>
          <a:ext cx="3812303" cy="1203964"/>
        </a:xfrm>
        <a:prstGeom prst="roundRect">
          <a:avLst/>
        </a:prstGeom>
        <a:solidFill>
          <a:schemeClr val="lt1">
            <a:alpha val="90000"/>
            <a:hueOff val="0"/>
            <a:satOff val="0"/>
            <a:lumOff val="0"/>
            <a:alphaOff val="0"/>
          </a:schemeClr>
        </a:solidFill>
        <a:ln w="12700" cap="rnd"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b="1" kern="1200" dirty="0"/>
            <a:t>$1795 per booth </a:t>
          </a:r>
        </a:p>
        <a:p>
          <a:pPr marL="0" lvl="0" indent="0" algn="l" defTabSz="533400">
            <a:lnSpc>
              <a:spcPct val="90000"/>
            </a:lnSpc>
            <a:spcBef>
              <a:spcPct val="0"/>
            </a:spcBef>
            <a:spcAft>
              <a:spcPct val="35000"/>
            </a:spcAft>
            <a:buNone/>
          </a:pPr>
          <a:r>
            <a:rPr lang="en-US" sz="1200" b="1" kern="1200" dirty="0"/>
            <a:t>Plus 10 VIP passes per booth</a:t>
          </a:r>
        </a:p>
        <a:p>
          <a:pPr marL="0" lvl="0" indent="0" algn="l" defTabSz="533400">
            <a:lnSpc>
              <a:spcPct val="90000"/>
            </a:lnSpc>
            <a:spcBef>
              <a:spcPct val="0"/>
            </a:spcBef>
            <a:spcAft>
              <a:spcPct val="35000"/>
            </a:spcAft>
            <a:buNone/>
          </a:pPr>
          <a:r>
            <a:rPr lang="en-US" sz="1200" b="1" kern="1200" dirty="0"/>
            <a:t>May retain current booth space or move to new location if not currently retained by exhibitor from this year.</a:t>
          </a:r>
        </a:p>
      </dsp:txBody>
      <dsp:txXfrm>
        <a:off x="61886" y="58773"/>
        <a:ext cx="3694757" cy="1086418"/>
      </dsp:txXfrm>
    </dsp:sp>
    <dsp:sp modelId="{BB29D787-AD2E-4BE4-A5A6-0D146A3C036B}">
      <dsp:nvSpPr>
        <dsp:cNvPr id="0" name=""/>
        <dsp:cNvSpPr/>
      </dsp:nvSpPr>
      <dsp:spPr>
        <a:xfrm>
          <a:off x="1940131" y="847788"/>
          <a:ext cx="0" cy="737914"/>
        </a:xfrm>
        <a:prstGeom prst="line">
          <a:avLst/>
        </a:prstGeom>
        <a:noFill/>
        <a:ln w="9525" cap="flat" cmpd="sng" algn="ctr">
          <a:solidFill>
            <a:schemeClr val="accent5">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DB999F35-C9CC-4076-B14F-98E187DAD4B4}">
      <dsp:nvSpPr>
        <dsp:cNvPr id="0" name=""/>
        <dsp:cNvSpPr/>
      </dsp:nvSpPr>
      <dsp:spPr>
        <a:xfrm>
          <a:off x="2620458" y="2003638"/>
          <a:ext cx="3354827" cy="4388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00100">
            <a:lnSpc>
              <a:spcPct val="90000"/>
            </a:lnSpc>
            <a:spcBef>
              <a:spcPct val="0"/>
            </a:spcBef>
            <a:spcAft>
              <a:spcPct val="35000"/>
            </a:spcAft>
            <a:buNone/>
            <a:defRPr b="1"/>
          </a:pPr>
          <a:r>
            <a:rPr lang="en-US" sz="1800" b="1" kern="1200" dirty="0">
              <a:solidFill>
                <a:srgbClr val="FF0000"/>
              </a:solidFill>
            </a:rPr>
            <a:t>December 2025</a:t>
          </a:r>
        </a:p>
      </dsp:txBody>
      <dsp:txXfrm>
        <a:off x="2620458" y="2003638"/>
        <a:ext cx="3354827" cy="438864"/>
      </dsp:txXfrm>
    </dsp:sp>
    <dsp:sp modelId="{4E22F9D6-DEB2-4A0E-AD42-0720FF19BBC1}">
      <dsp:nvSpPr>
        <dsp:cNvPr id="0" name=""/>
        <dsp:cNvSpPr/>
      </dsp:nvSpPr>
      <dsp:spPr>
        <a:xfrm>
          <a:off x="1880136" y="1912750"/>
          <a:ext cx="58256" cy="58256"/>
        </a:xfrm>
        <a:prstGeom prst="ellipse">
          <a:avLst/>
        </a:prstGeom>
        <a:gradFill rotWithShape="0">
          <a:gsLst>
            <a:gs pos="0">
              <a:schemeClr val="accent5">
                <a:hueOff val="0"/>
                <a:satOff val="0"/>
                <a:lumOff val="0"/>
                <a:alphaOff val="0"/>
                <a:tint val="96000"/>
                <a:lumMod val="100000"/>
              </a:schemeClr>
            </a:gs>
            <a:gs pos="78000">
              <a:schemeClr val="accent5">
                <a:hueOff val="0"/>
                <a:satOff val="0"/>
                <a:lumOff val="0"/>
                <a:alphaOff val="0"/>
                <a:shade val="94000"/>
                <a:lumMod val="94000"/>
              </a:schemeClr>
            </a:gs>
          </a:gsLst>
          <a:lin ang="5400000" scaled="0"/>
        </a:gradFill>
        <a:ln w="12700" cap="rnd" cmpd="sng" algn="ctr">
          <a:solidFill>
            <a:schemeClr val="accent5">
              <a:hueOff val="0"/>
              <a:satOff val="0"/>
              <a:lumOff val="0"/>
              <a:alphaOff val="0"/>
            </a:schemeClr>
          </a:solidFill>
          <a:prstDash val="solid"/>
        </a:ln>
        <a:effectLst>
          <a:outerShdw blurRad="38100" dist="254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DB0AF36E-7729-493E-B4C9-29B9517514E4}">
      <dsp:nvSpPr>
        <dsp:cNvPr id="0" name=""/>
        <dsp:cNvSpPr/>
      </dsp:nvSpPr>
      <dsp:spPr>
        <a:xfrm>
          <a:off x="4985071" y="27659"/>
          <a:ext cx="2966893" cy="662180"/>
        </a:xfrm>
        <a:prstGeom prst="roundRect">
          <a:avLst/>
        </a:prstGeom>
        <a:solidFill>
          <a:schemeClr val="lt1">
            <a:alpha val="90000"/>
            <a:hueOff val="0"/>
            <a:satOff val="0"/>
            <a:lumOff val="0"/>
            <a:alphaOff val="0"/>
          </a:schemeClr>
        </a:solidFill>
        <a:ln w="12700" cap="rnd"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b="1" kern="1200" dirty="0"/>
            <a:t>$1895 per  booth </a:t>
          </a:r>
        </a:p>
        <a:p>
          <a:pPr marL="0" lvl="0" indent="0" algn="l" defTabSz="533400">
            <a:lnSpc>
              <a:spcPct val="90000"/>
            </a:lnSpc>
            <a:spcBef>
              <a:spcPct val="0"/>
            </a:spcBef>
            <a:spcAft>
              <a:spcPct val="35000"/>
            </a:spcAft>
            <a:buNone/>
          </a:pPr>
          <a:r>
            <a:rPr lang="en-US" sz="1200" b="1" kern="1200" dirty="0"/>
            <a:t>Plus 5 VIP passes per booth</a:t>
          </a:r>
        </a:p>
      </dsp:txBody>
      <dsp:txXfrm>
        <a:off x="5017396" y="59984"/>
        <a:ext cx="2902243" cy="597530"/>
      </dsp:txXfrm>
    </dsp:sp>
    <dsp:sp modelId="{5C328263-F056-49BB-91BE-EEEA1504C787}">
      <dsp:nvSpPr>
        <dsp:cNvPr id="0" name=""/>
        <dsp:cNvSpPr/>
      </dsp:nvSpPr>
      <dsp:spPr>
        <a:xfrm>
          <a:off x="4120401" y="1941878"/>
          <a:ext cx="0" cy="737914"/>
        </a:xfrm>
        <a:prstGeom prst="line">
          <a:avLst/>
        </a:prstGeom>
        <a:noFill/>
        <a:ln w="9525" cap="flat" cmpd="sng" algn="ctr">
          <a:solidFill>
            <a:schemeClr val="accent5">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8CE17747-9FBD-41F8-B68E-D07769375E14}">
      <dsp:nvSpPr>
        <dsp:cNvPr id="0" name=""/>
        <dsp:cNvSpPr/>
      </dsp:nvSpPr>
      <dsp:spPr>
        <a:xfrm>
          <a:off x="5063748" y="801723"/>
          <a:ext cx="3354827" cy="4388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00100">
            <a:lnSpc>
              <a:spcPct val="90000"/>
            </a:lnSpc>
            <a:spcBef>
              <a:spcPct val="0"/>
            </a:spcBef>
            <a:spcAft>
              <a:spcPct val="35000"/>
            </a:spcAft>
            <a:buNone/>
            <a:defRPr b="1"/>
          </a:pPr>
          <a:r>
            <a:rPr lang="en-US" sz="1800" b="1" kern="1200" dirty="0">
              <a:solidFill>
                <a:srgbClr val="FF0000"/>
              </a:solidFill>
            </a:rPr>
            <a:t>November 2025</a:t>
          </a:r>
        </a:p>
      </dsp:txBody>
      <dsp:txXfrm>
        <a:off x="5063748" y="801723"/>
        <a:ext cx="3354827" cy="438864"/>
      </dsp:txXfrm>
    </dsp:sp>
    <dsp:sp modelId="{522CF71C-79D4-415F-9FC9-1A4F37E1EFDC}">
      <dsp:nvSpPr>
        <dsp:cNvPr id="0" name=""/>
        <dsp:cNvSpPr/>
      </dsp:nvSpPr>
      <dsp:spPr>
        <a:xfrm>
          <a:off x="4091273" y="1912750"/>
          <a:ext cx="58256" cy="58256"/>
        </a:xfrm>
        <a:prstGeom prst="ellipse">
          <a:avLst/>
        </a:prstGeom>
        <a:gradFill rotWithShape="0">
          <a:gsLst>
            <a:gs pos="0">
              <a:schemeClr val="accent5">
                <a:hueOff val="0"/>
                <a:satOff val="0"/>
                <a:lumOff val="0"/>
                <a:alphaOff val="0"/>
                <a:tint val="96000"/>
                <a:lumMod val="100000"/>
              </a:schemeClr>
            </a:gs>
            <a:gs pos="78000">
              <a:schemeClr val="accent5">
                <a:hueOff val="0"/>
                <a:satOff val="0"/>
                <a:lumOff val="0"/>
                <a:alphaOff val="0"/>
                <a:shade val="94000"/>
                <a:lumMod val="94000"/>
              </a:schemeClr>
            </a:gs>
          </a:gsLst>
          <a:lin ang="5400000" scaled="0"/>
        </a:gradFill>
        <a:ln w="12700" cap="rnd" cmpd="sng" algn="ctr">
          <a:solidFill>
            <a:schemeClr val="accent5">
              <a:hueOff val="0"/>
              <a:satOff val="0"/>
              <a:lumOff val="0"/>
              <a:alphaOff val="0"/>
            </a:schemeClr>
          </a:solidFill>
          <a:prstDash val="solid"/>
        </a:ln>
        <a:effectLst>
          <a:outerShdw blurRad="38100" dist="254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635780BD-B42E-47F3-ADB4-21199B56E5EA}">
      <dsp:nvSpPr>
        <dsp:cNvPr id="0" name=""/>
        <dsp:cNvSpPr/>
      </dsp:nvSpPr>
      <dsp:spPr>
        <a:xfrm>
          <a:off x="3106657" y="2604305"/>
          <a:ext cx="2431342" cy="662180"/>
        </a:xfrm>
        <a:prstGeom prst="roundRect">
          <a:avLst/>
        </a:prstGeom>
        <a:solidFill>
          <a:schemeClr val="lt1">
            <a:alpha val="90000"/>
            <a:hueOff val="0"/>
            <a:satOff val="0"/>
            <a:lumOff val="0"/>
            <a:alphaOff val="0"/>
          </a:schemeClr>
        </a:solidFill>
        <a:ln w="12700" cap="rnd"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b="1" kern="1200" dirty="0"/>
            <a:t>$1995 per booth</a:t>
          </a:r>
        </a:p>
      </dsp:txBody>
      <dsp:txXfrm>
        <a:off x="3138982" y="2636630"/>
        <a:ext cx="2366692" cy="597530"/>
      </dsp:txXfrm>
    </dsp:sp>
    <dsp:sp modelId="{415EF370-6C3C-4188-B648-0F6306CEA534}">
      <dsp:nvSpPr>
        <dsp:cNvPr id="0" name=""/>
        <dsp:cNvSpPr/>
      </dsp:nvSpPr>
      <dsp:spPr>
        <a:xfrm>
          <a:off x="6331537" y="1203964"/>
          <a:ext cx="0" cy="737914"/>
        </a:xfrm>
        <a:prstGeom prst="line">
          <a:avLst/>
        </a:prstGeom>
        <a:noFill/>
        <a:ln w="9525" cap="flat" cmpd="sng" algn="ctr">
          <a:solidFill>
            <a:schemeClr val="accent5">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E6FC9E36-E523-4D77-B5B5-49646507B28C}">
      <dsp:nvSpPr>
        <dsp:cNvPr id="0" name=""/>
        <dsp:cNvSpPr/>
      </dsp:nvSpPr>
      <dsp:spPr>
        <a:xfrm>
          <a:off x="5927720" y="2524500"/>
          <a:ext cx="3354827" cy="4388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00100">
            <a:lnSpc>
              <a:spcPct val="90000"/>
            </a:lnSpc>
            <a:spcBef>
              <a:spcPct val="0"/>
            </a:spcBef>
            <a:spcAft>
              <a:spcPct val="35000"/>
            </a:spcAft>
            <a:buNone/>
            <a:defRPr b="1"/>
          </a:pPr>
          <a:r>
            <a:rPr lang="en-US" sz="1800" b="1" kern="1200" dirty="0">
              <a:solidFill>
                <a:srgbClr val="FF0000"/>
              </a:solidFill>
            </a:rPr>
            <a:t>Jan. – Oct. 2026</a:t>
          </a:r>
        </a:p>
      </dsp:txBody>
      <dsp:txXfrm>
        <a:off x="5927720" y="2524500"/>
        <a:ext cx="3354827" cy="438864"/>
      </dsp:txXfrm>
    </dsp:sp>
    <dsp:sp modelId="{3BF343AA-A374-40C2-9B0F-E45AC815B208}">
      <dsp:nvSpPr>
        <dsp:cNvPr id="0" name=""/>
        <dsp:cNvSpPr/>
      </dsp:nvSpPr>
      <dsp:spPr>
        <a:xfrm>
          <a:off x="6302409" y="1912750"/>
          <a:ext cx="58256" cy="58256"/>
        </a:xfrm>
        <a:prstGeom prst="ellipse">
          <a:avLst/>
        </a:prstGeom>
        <a:gradFill rotWithShape="0">
          <a:gsLst>
            <a:gs pos="0">
              <a:schemeClr val="accent5">
                <a:hueOff val="0"/>
                <a:satOff val="0"/>
                <a:lumOff val="0"/>
                <a:alphaOff val="0"/>
                <a:tint val="96000"/>
                <a:lumMod val="100000"/>
              </a:schemeClr>
            </a:gs>
            <a:gs pos="78000">
              <a:schemeClr val="accent5">
                <a:hueOff val="0"/>
                <a:satOff val="0"/>
                <a:lumOff val="0"/>
                <a:alphaOff val="0"/>
                <a:shade val="94000"/>
                <a:lumMod val="94000"/>
              </a:schemeClr>
            </a:gs>
          </a:gsLst>
          <a:lin ang="5400000" scaled="0"/>
        </a:gradFill>
        <a:ln w="12700" cap="rnd" cmpd="sng" algn="ctr">
          <a:solidFill>
            <a:schemeClr val="accent5">
              <a:hueOff val="0"/>
              <a:satOff val="0"/>
              <a:lumOff val="0"/>
              <a:alphaOff val="0"/>
            </a:schemeClr>
          </a:solidFill>
          <a:prstDash val="solid"/>
        </a:ln>
        <a:effectLst>
          <a:outerShdw blurRad="38100" dist="254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DFD8EED7-F10C-40D4-89F0-3610E8481D0D}">
      <dsp:nvSpPr>
        <dsp:cNvPr id="0" name=""/>
        <dsp:cNvSpPr/>
      </dsp:nvSpPr>
      <dsp:spPr>
        <a:xfrm>
          <a:off x="5730032" y="3152126"/>
          <a:ext cx="3812303" cy="662180"/>
        </a:xfrm>
        <a:prstGeom prst="roundRect">
          <a:avLst/>
        </a:prstGeom>
        <a:solidFill>
          <a:schemeClr val="lt1">
            <a:alpha val="90000"/>
            <a:hueOff val="0"/>
            <a:satOff val="0"/>
            <a:lumOff val="0"/>
            <a:alphaOff val="0"/>
          </a:schemeClr>
        </a:solidFill>
        <a:ln w="12700" cap="rnd"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b="1" kern="1200" dirty="0"/>
            <a:t>$2095 per booth</a:t>
          </a:r>
        </a:p>
      </dsp:txBody>
      <dsp:txXfrm>
        <a:off x="5762357" y="3184451"/>
        <a:ext cx="3747653" cy="597530"/>
      </dsp:txXfrm>
    </dsp:sp>
    <dsp:sp modelId="{82C16DD2-8240-467A-A1C8-777C730E6A77}">
      <dsp:nvSpPr>
        <dsp:cNvPr id="0" name=""/>
        <dsp:cNvSpPr/>
      </dsp:nvSpPr>
      <dsp:spPr>
        <a:xfrm>
          <a:off x="8542673" y="1941878"/>
          <a:ext cx="0" cy="737914"/>
        </a:xfrm>
        <a:prstGeom prst="line">
          <a:avLst/>
        </a:prstGeom>
        <a:noFill/>
        <a:ln w="9525" cap="flat" cmpd="sng" algn="ctr">
          <a:solidFill>
            <a:schemeClr val="accent5">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2FBB6F5E-D037-4643-921E-BCC87EB7BA36}">
      <dsp:nvSpPr>
        <dsp:cNvPr id="0" name=""/>
        <dsp:cNvSpPr/>
      </dsp:nvSpPr>
      <dsp:spPr>
        <a:xfrm>
          <a:off x="8513545" y="1912750"/>
          <a:ext cx="58256" cy="58256"/>
        </a:xfrm>
        <a:prstGeom prst="ellipse">
          <a:avLst/>
        </a:prstGeom>
        <a:gradFill rotWithShape="0">
          <a:gsLst>
            <a:gs pos="0">
              <a:schemeClr val="accent5">
                <a:hueOff val="0"/>
                <a:satOff val="0"/>
                <a:lumOff val="0"/>
                <a:alphaOff val="0"/>
                <a:tint val="96000"/>
                <a:lumMod val="100000"/>
              </a:schemeClr>
            </a:gs>
            <a:gs pos="78000">
              <a:schemeClr val="accent5">
                <a:hueOff val="0"/>
                <a:satOff val="0"/>
                <a:lumOff val="0"/>
                <a:alphaOff val="0"/>
                <a:shade val="94000"/>
                <a:lumMod val="94000"/>
              </a:schemeClr>
            </a:gs>
          </a:gsLst>
          <a:lin ang="5400000" scaled="0"/>
        </a:gradFill>
        <a:ln w="12700" cap="rnd" cmpd="sng" algn="ctr">
          <a:solidFill>
            <a:schemeClr val="accent5">
              <a:hueOff val="0"/>
              <a:satOff val="0"/>
              <a:lumOff val="0"/>
              <a:alphaOff val="0"/>
            </a:schemeClr>
          </a:solidFill>
          <a:prstDash val="solid"/>
        </a:ln>
        <a:effectLst>
          <a:outerShdw blurRad="38100" dist="254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BasicTimeline">
  <dgm:title val="Basic Timeline"/>
  <dgm:desc val="Use to show a list of events in chronological order. The rounded rectangular shape contains the description while the date is shown below on the time line. It's the perfect SmartArt for displaying large amount of text with a medium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FollowNode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presOf/>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16"/>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42"/>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t" for="ch" forName="L1TextContainer" refType="h" fact="0.537"/>
                <dgm:constr type="h" for="ch" forName="L1TextContainer" refType="h" fact="0.113"/>
                <dgm:constr type="w" for="ch" forName="L2TextContainerWrapper" refType="w"/>
                <dgm:constr type="h" for="ch" forName="L2TextContainerWrapper" refType="h" fact="0.31"/>
                <dgm:constr type="b" for="ch" forName="L2TextContainerWrapper" refType="h" fact="0.31"/>
                <dgm:constr type="w" for="ch" forName="ConnectLine"/>
                <dgm:constr type="l" for="ch" forName="ConnectLine" refType="w" fact="0.5"/>
                <dgm:constr type="h" for="ch" forName="ConnectLine" refType="h" fact="0.19"/>
                <dgm:constr type="t" for="ch" forName="ConnectLine" refType="h" fact="0.31"/>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8"/>
                <dgm:constr type="l" for="ch" forName="L1TextContainer" refType="w" fact="0.06"/>
                <dgm:constr type="t" for="ch" forName="L1TextContainer" refType="h" fact="0.35"/>
                <dgm:constr type="h" for="ch" forName="L1TextContainer" refType="h" fact="0.113"/>
                <dgm:constr type="w" for="ch" forName="L2TextContainerWrapper" refType="w"/>
                <dgm:constr type="h" for="ch" forName="L2TextContainerWrapper" refType="h" fact="0.31"/>
                <dgm:constr type="t" for="ch" forName="L2TextContainerWrapper" refType="h" fact="0.69"/>
                <dgm:constr type="w" for="ch" forName="ConnectLine"/>
                <dgm:constr type="l" for="ch" forName="ConnectLine" refType="w" fact="0.5"/>
                <dgm:constr type="h" for="ch" forName="ConnectLine" refType="h" fact="0.19"/>
                <dgm:constr type="t" for="ch" forName="ConnectLine" refType="h" fact="0.5"/>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55"/>
                  <dgm:constr type="b" for="ch" forName="L2TextContainer" refType="h"/>
                  <dgm:constr type="h" for="ch" forName="FlexibleEmptyPlaceHolder" refType="h" fact="0.45"/>
                </dgm:constrLst>
              </dgm:if>
              <dgm:else name="CaseForPlacingL2TextContaineBelowDivider">
                <dgm:constrLst>
                  <dgm:constr type="h" for="ch" forName="L2TextContainer" refType="h" fact="0.55"/>
                  <dgm:constr type="h" for="ch" forName="FlexibleEmptyPlaceHolder" refType="h" fact="0.45"/>
                  <dgm:constr type="b" for="ch" forName="FlexibleEmptyPlaceHolder" refType="h"/>
                </dgm:constrLst>
              </dgm:else>
            </dgm:choose>
            <dgm:layoutNode name="L2TextContainer" styleLbl="bgAcc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oundRect" r:blip="">
                <dgm:adjLst/>
              </dgm:shape>
              <dgm:presOf axis="des" ptType="node"/>
              <dgm:constrLst>
                <dgm:constr type="primFontSz" val="17"/>
                <dgm:constr type="lMarg" refType="primFontSz" fact="0.7"/>
                <dgm:constr type="rMarg" refType="primFontSz" fact="0.7"/>
                <dgm:constr type="tMarg" refType="primFontSz" fact="0.7"/>
                <dgm:constr type="bMarg" refType="primFontSz" fact="0.7"/>
              </dgm:constrLst>
              <dgm:ruleLst>
                <dgm:rule type="primFontSz" val="12" fact="NaN" max="NaN"/>
                <dgm:rule type="secFontSz" val="10" fact="NaN" max="NaN"/>
                <dgm:rule type="h" val="INF"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2TextContainer">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orPoint" styleLbl="alignNode1" moveWith="L2TextContainer">
            <dgm:alg type="sp"/>
            <dgm:shape xmlns:r="http://schemas.openxmlformats.org/officeDocument/2006/relationships" type="ellipse" r:blip="" zOrderOff="1">
              <dgm:adj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469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022725" y="0"/>
            <a:ext cx="3078163" cy="469900"/>
          </a:xfrm>
          <a:prstGeom prst="rect">
            <a:avLst/>
          </a:prstGeom>
        </p:spPr>
        <p:txBody>
          <a:bodyPr vert="horz" lIns="91440" tIns="45720" rIns="91440" bIns="45720" rtlCol="0"/>
          <a:lstStyle>
            <a:lvl1pPr algn="r">
              <a:defRPr sz="1200"/>
            </a:lvl1pPr>
          </a:lstStyle>
          <a:p>
            <a:fld id="{3DF4E964-AC0D-41D4-B3A3-2FFFE7F13CEE}" type="datetimeFigureOut">
              <a:rPr lang="en-US" smtClean="0"/>
              <a:t>10/18/2025</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9613" y="4518025"/>
            <a:ext cx="5683250" cy="369728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8575"/>
            <a:ext cx="3078163" cy="469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022725" y="8918575"/>
            <a:ext cx="3078163" cy="469900"/>
          </a:xfrm>
          <a:prstGeom prst="rect">
            <a:avLst/>
          </a:prstGeom>
        </p:spPr>
        <p:txBody>
          <a:bodyPr vert="horz" lIns="91440" tIns="45720" rIns="91440" bIns="45720" rtlCol="0" anchor="b"/>
          <a:lstStyle>
            <a:lvl1pPr algn="r">
              <a:defRPr sz="1200"/>
            </a:lvl1pPr>
          </a:lstStyle>
          <a:p>
            <a:fld id="{103B2E48-BE82-4DA0-9660-F9538A7E3DA1}" type="slidenum">
              <a:rPr lang="en-US" smtClean="0"/>
              <a:t>‹#›</a:t>
            </a:fld>
            <a:endParaRPr lang="en-US"/>
          </a:p>
        </p:txBody>
      </p:sp>
    </p:spTree>
    <p:extLst>
      <p:ext uri="{BB962C8B-B14F-4D97-AF65-F5344CB8AC3E}">
        <p14:creationId xmlns:p14="http://schemas.microsoft.com/office/powerpoint/2010/main" val="1982551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10/18/2025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370654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10/18/2025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324531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10/18/2025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0905725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10/18/2025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026293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10/18/2025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5295125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10/18/2025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023267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10/18/2025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28363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10/18/2025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072992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10/18/2025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073998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10/18/2025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319047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10/18/2025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729448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10/18/2025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252959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10/18/2025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584138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10/18/2025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07693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10/18/2025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171700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10/18/2025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413250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smtClean="0"/>
              <a:pPr/>
              <a:t>10/18/2025</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63915901"/>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 id="2147483819" r:id="rId12"/>
    <p:sldLayoutId id="2147483820" r:id="rId13"/>
    <p:sldLayoutId id="2147483821" r:id="rId14"/>
    <p:sldLayoutId id="2147483822" r:id="rId15"/>
    <p:sldLayoutId id="2147483823"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8.png"/><Relationship Id="rId3" Type="http://schemas.openxmlformats.org/officeDocument/2006/relationships/image" Target="../media/image5.png"/><Relationship Id="rId7" Type="http://schemas.openxmlformats.org/officeDocument/2006/relationships/image" Target="../media/image34.emf"/><Relationship Id="rId12" Type="http://schemas.openxmlformats.org/officeDocument/2006/relationships/image" Target="../media/image37.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11.jpeg"/><Relationship Id="rId5" Type="http://schemas.openxmlformats.org/officeDocument/2006/relationships/image" Target="../media/image32.png"/><Relationship Id="rId10"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image" Target="../media/image36.png"/><Relationship Id="rId1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3.png"/><Relationship Id="rId3" Type="http://schemas.openxmlformats.org/officeDocument/2006/relationships/image" Target="../media/image3.jp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jpeg"/><Relationship Id="rId11" Type="http://schemas.openxmlformats.org/officeDocument/2006/relationships/image" Target="../media/image11.jpe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4.jpeg"/><Relationship Id="rId9" Type="http://schemas.openxmlformats.org/officeDocument/2006/relationships/image" Target="../media/image9.png"/><Relationship Id="rId14" Type="http://schemas.openxmlformats.org/officeDocument/2006/relationships/image" Target="../media/image14.png"/></Relationships>
</file>

<file path=ppt/slides/_rels/slide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jpeg"/><Relationship Id="rId3" Type="http://schemas.openxmlformats.org/officeDocument/2006/relationships/image" Target="../media/image3.jp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6.jpeg"/><Relationship Id="rId5" Type="http://schemas.openxmlformats.org/officeDocument/2006/relationships/image" Target="../media/image20.jpeg"/><Relationship Id="rId10" Type="http://schemas.openxmlformats.org/officeDocument/2006/relationships/image" Target="../media/image25.jpeg"/><Relationship Id="rId4" Type="http://schemas.openxmlformats.org/officeDocument/2006/relationships/image" Target="../media/image19.jpeg"/><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hyperlink" Target="https://www.rigaku.com/" TargetMode="External"/><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69986" y="4418900"/>
            <a:ext cx="2220352" cy="1587451"/>
          </a:xfrm>
        </p:spPr>
        <p:txBody>
          <a:bodyPr>
            <a:noAutofit/>
          </a:bodyPr>
          <a:lstStyle/>
          <a:p>
            <a:r>
              <a:rPr lang="en-US" sz="3600" b="1" dirty="0">
                <a:solidFill>
                  <a:schemeClr val="tx1"/>
                </a:solidFill>
              </a:rPr>
              <a:t>2025 Exhibitor Meeting</a:t>
            </a:r>
          </a:p>
        </p:txBody>
      </p:sp>
      <p:pic>
        <p:nvPicPr>
          <p:cNvPr id="4" name="Picture 3">
            <a:extLst>
              <a:ext uri="{FF2B5EF4-FFF2-40B4-BE49-F238E27FC236}">
                <a16:creationId xmlns:a16="http://schemas.microsoft.com/office/drawing/2014/main" id="{89B6D216-C342-4FBC-9A98-3B5AFEAA476B}"/>
              </a:ext>
            </a:extLst>
          </p:cNvPr>
          <p:cNvPicPr>
            <a:picLocks noChangeAspect="1"/>
          </p:cNvPicPr>
          <p:nvPr/>
        </p:nvPicPr>
        <p:blipFill>
          <a:blip r:embed="rId2"/>
          <a:stretch>
            <a:fillRect/>
          </a:stretch>
        </p:blipFill>
        <p:spPr>
          <a:xfrm>
            <a:off x="3457945" y="1112109"/>
            <a:ext cx="5696461" cy="2848232"/>
          </a:xfrm>
          <a:prstGeom prst="rect">
            <a:avLst/>
          </a:prstGeom>
        </p:spPr>
      </p:pic>
    </p:spTree>
    <p:extLst>
      <p:ext uri="{BB962C8B-B14F-4D97-AF65-F5344CB8AC3E}">
        <p14:creationId xmlns:p14="http://schemas.microsoft.com/office/powerpoint/2010/main" val="3096004902"/>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4BEF35D-8E1F-B526-3DA1-7955F66B4264}"/>
              </a:ext>
            </a:extLst>
          </p:cNvPr>
          <p:cNvPicPr>
            <a:picLocks noGrp="1" noChangeAspect="1"/>
          </p:cNvPicPr>
          <p:nvPr>
            <p:ph idx="1"/>
          </p:nvPr>
        </p:nvPicPr>
        <p:blipFill>
          <a:blip r:embed="rId2"/>
          <a:stretch>
            <a:fillRect/>
          </a:stretch>
        </p:blipFill>
        <p:spPr>
          <a:xfrm>
            <a:off x="203200" y="69851"/>
            <a:ext cx="11753849" cy="6540500"/>
          </a:xfrm>
        </p:spPr>
      </p:pic>
    </p:spTree>
    <p:extLst>
      <p:ext uri="{BB962C8B-B14F-4D97-AF65-F5344CB8AC3E}">
        <p14:creationId xmlns:p14="http://schemas.microsoft.com/office/powerpoint/2010/main" val="5042491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7BC7D69-B253-4DD5-B764-F12EB4B2C46A}"/>
              </a:ext>
            </a:extLst>
          </p:cNvPr>
          <p:cNvPicPr>
            <a:picLocks noChangeAspect="1"/>
          </p:cNvPicPr>
          <p:nvPr/>
        </p:nvPicPr>
        <p:blipFill>
          <a:blip r:embed="rId2"/>
          <a:stretch>
            <a:fillRect/>
          </a:stretch>
        </p:blipFill>
        <p:spPr>
          <a:xfrm>
            <a:off x="0" y="223315"/>
            <a:ext cx="4424784" cy="1937414"/>
          </a:xfrm>
          <a:prstGeom prst="rect">
            <a:avLst/>
          </a:prstGeom>
        </p:spPr>
      </p:pic>
      <p:sp>
        <p:nvSpPr>
          <p:cNvPr id="3" name="TextBox 2">
            <a:extLst>
              <a:ext uri="{FF2B5EF4-FFF2-40B4-BE49-F238E27FC236}">
                <a16:creationId xmlns:a16="http://schemas.microsoft.com/office/drawing/2014/main" id="{FEDCD462-4157-4A27-9A38-E3857EAFF337}"/>
              </a:ext>
            </a:extLst>
          </p:cNvPr>
          <p:cNvSpPr txBox="1"/>
          <p:nvPr/>
        </p:nvSpPr>
        <p:spPr>
          <a:xfrm>
            <a:off x="5851931" y="750836"/>
            <a:ext cx="3830574" cy="1200329"/>
          </a:xfrm>
          <a:prstGeom prst="rect">
            <a:avLst/>
          </a:prstGeom>
          <a:noFill/>
        </p:spPr>
        <p:txBody>
          <a:bodyPr wrap="square" rtlCol="0">
            <a:spAutoFit/>
          </a:bodyPr>
          <a:lstStyle/>
          <a:p>
            <a:pPr algn="ctr" fontAlgn="base"/>
            <a:r>
              <a:rPr lang="en-US" sz="2400" b="1" dirty="0">
                <a:solidFill>
                  <a:srgbClr val="FFC000"/>
                </a:solidFill>
              </a:rPr>
              <a:t>THANK YOU </a:t>
            </a:r>
          </a:p>
          <a:p>
            <a:pPr algn="ctr" fontAlgn="base"/>
            <a:r>
              <a:rPr lang="en-US" sz="2400" b="1" dirty="0">
                <a:solidFill>
                  <a:srgbClr val="FFC000"/>
                </a:solidFill>
              </a:rPr>
              <a:t>GCC 2025 TECHNICAL ADVISORY COMMITTEE</a:t>
            </a:r>
          </a:p>
        </p:txBody>
      </p:sp>
      <p:sp>
        <p:nvSpPr>
          <p:cNvPr id="5" name="TextBox 4">
            <a:extLst>
              <a:ext uri="{FF2B5EF4-FFF2-40B4-BE49-F238E27FC236}">
                <a16:creationId xmlns:a16="http://schemas.microsoft.com/office/drawing/2014/main" id="{446D2B4D-E0B7-4EF9-AA7D-6128FAD5BCE1}"/>
              </a:ext>
            </a:extLst>
          </p:cNvPr>
          <p:cNvSpPr txBox="1"/>
          <p:nvPr/>
        </p:nvSpPr>
        <p:spPr>
          <a:xfrm>
            <a:off x="336176" y="3164542"/>
            <a:ext cx="11681012" cy="3363678"/>
          </a:xfrm>
          <a:prstGeom prst="rect">
            <a:avLst/>
          </a:prstGeom>
          <a:noFill/>
        </p:spPr>
        <p:txBody>
          <a:bodyPr wrap="square" numCol="2" rtlCol="0">
            <a:spAutoFit/>
          </a:bodyPr>
          <a:lstStyle/>
          <a:p>
            <a:pPr>
              <a:lnSpc>
                <a:spcPct val="150000"/>
              </a:lnSpc>
            </a:pPr>
            <a:r>
              <a:rPr lang="en-US" dirty="0">
                <a:solidFill>
                  <a:srgbClr val="FF0000"/>
                </a:solidFill>
              </a:rPr>
              <a:t>   CHAIRPERSON: </a:t>
            </a:r>
          </a:p>
          <a:p>
            <a:pPr>
              <a:lnSpc>
                <a:spcPct val="150000"/>
              </a:lnSpc>
            </a:pPr>
            <a:r>
              <a:rPr lang="en-US" dirty="0">
                <a:solidFill>
                  <a:srgbClr val="FF0000"/>
                </a:solidFill>
              </a:rPr>
              <a:t>  Jean-Francois </a:t>
            </a:r>
            <a:r>
              <a:rPr lang="en-US" dirty="0" err="1">
                <a:solidFill>
                  <a:srgbClr val="FF0000"/>
                </a:solidFill>
              </a:rPr>
              <a:t>Borny</a:t>
            </a:r>
            <a:r>
              <a:rPr lang="en-US" dirty="0">
                <a:solidFill>
                  <a:srgbClr val="FF0000"/>
                </a:solidFill>
              </a:rPr>
              <a:t>, Lummus Technology</a:t>
            </a:r>
          </a:p>
          <a:p>
            <a:pPr>
              <a:lnSpc>
                <a:spcPct val="150000"/>
              </a:lnSpc>
            </a:pPr>
            <a:r>
              <a:rPr lang="en-US" dirty="0"/>
              <a:t>• </a:t>
            </a:r>
            <a:r>
              <a:rPr lang="it-IT" dirty="0"/>
              <a:t>Frank Di Sanzo, ExxonMobil (Retired)</a:t>
            </a:r>
          </a:p>
          <a:p>
            <a:pPr>
              <a:lnSpc>
                <a:spcPct val="150000"/>
              </a:lnSpc>
            </a:pPr>
            <a:r>
              <a:rPr lang="en-US" dirty="0"/>
              <a:t>• </a:t>
            </a:r>
            <a:r>
              <a:rPr lang="en-US" dirty="0" err="1"/>
              <a:t>Poulami</a:t>
            </a:r>
            <a:r>
              <a:rPr lang="en-US" dirty="0"/>
              <a:t> Dutta – Dow Chemical</a:t>
            </a:r>
          </a:p>
          <a:p>
            <a:pPr>
              <a:lnSpc>
                <a:spcPct val="150000"/>
              </a:lnSpc>
            </a:pPr>
            <a:r>
              <a:rPr lang="en-US" dirty="0"/>
              <a:t>• Rudy Haas, HORIBA Instruments, Inc. </a:t>
            </a:r>
          </a:p>
          <a:p>
            <a:pPr>
              <a:lnSpc>
                <a:spcPct val="150000"/>
              </a:lnSpc>
            </a:pPr>
            <a:r>
              <a:rPr lang="en-US" dirty="0"/>
              <a:t>• George Gonzalez, Agilent </a:t>
            </a:r>
          </a:p>
          <a:p>
            <a:pPr>
              <a:lnSpc>
                <a:spcPct val="150000"/>
              </a:lnSpc>
            </a:pPr>
            <a:endParaRPr lang="en-US" dirty="0"/>
          </a:p>
          <a:p>
            <a:pPr>
              <a:lnSpc>
                <a:spcPct val="150000"/>
              </a:lnSpc>
            </a:pPr>
            <a:endParaRPr lang="en-US" dirty="0"/>
          </a:p>
          <a:p>
            <a:pPr>
              <a:lnSpc>
                <a:spcPct val="150000"/>
              </a:lnSpc>
            </a:pPr>
            <a:endParaRPr lang="en-US" dirty="0"/>
          </a:p>
          <a:p>
            <a:pPr>
              <a:lnSpc>
                <a:spcPct val="150000"/>
              </a:lnSpc>
            </a:pPr>
            <a:endParaRPr lang="en-US" dirty="0"/>
          </a:p>
          <a:p>
            <a:pPr>
              <a:lnSpc>
                <a:spcPct val="150000"/>
              </a:lnSpc>
            </a:pPr>
            <a:r>
              <a:rPr lang="en-US" dirty="0"/>
              <a:t>• Jamie Nossal, BV Inspectorate America  </a:t>
            </a:r>
          </a:p>
          <a:p>
            <a:pPr>
              <a:lnSpc>
                <a:spcPct val="150000"/>
              </a:lnSpc>
            </a:pPr>
            <a:r>
              <a:rPr lang="en-US" dirty="0"/>
              <a:t>• Jonathan Richter, </a:t>
            </a:r>
            <a:r>
              <a:rPr lang="en-US" dirty="0" err="1"/>
              <a:t>Baytek</a:t>
            </a:r>
            <a:r>
              <a:rPr lang="en-US" dirty="0"/>
              <a:t> International</a:t>
            </a:r>
          </a:p>
          <a:p>
            <a:pPr>
              <a:lnSpc>
                <a:spcPct val="150000"/>
              </a:lnSpc>
            </a:pPr>
            <a:r>
              <a:rPr lang="en-US" dirty="0"/>
              <a:t>• Raj Shah, Koehler Instruments</a:t>
            </a:r>
          </a:p>
          <a:p>
            <a:pPr>
              <a:lnSpc>
                <a:spcPct val="150000"/>
              </a:lnSpc>
            </a:pPr>
            <a:r>
              <a:rPr lang="en-US" dirty="0"/>
              <a:t>• Bill </a:t>
            </a:r>
            <a:r>
              <a:rPr lang="en-US" dirty="0" err="1"/>
              <a:t>Winniford</a:t>
            </a:r>
            <a:r>
              <a:rPr lang="en-US" dirty="0"/>
              <a:t>, Dow Chemical (Retired)</a:t>
            </a:r>
          </a:p>
          <a:p>
            <a:pPr>
              <a:lnSpc>
                <a:spcPct val="150000"/>
              </a:lnSpc>
            </a:pPr>
            <a:endParaRPr lang="en-US" dirty="0"/>
          </a:p>
        </p:txBody>
      </p:sp>
    </p:spTree>
    <p:extLst>
      <p:ext uri="{BB962C8B-B14F-4D97-AF65-F5344CB8AC3E}">
        <p14:creationId xmlns:p14="http://schemas.microsoft.com/office/powerpoint/2010/main" val="33631457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6111B69-3AA6-761A-6D92-A0AE82708F90}"/>
              </a:ext>
            </a:extLst>
          </p:cNvPr>
          <p:cNvPicPr>
            <a:picLocks noChangeAspect="1"/>
          </p:cNvPicPr>
          <p:nvPr/>
        </p:nvPicPr>
        <p:blipFill>
          <a:blip r:embed="rId2"/>
          <a:stretch>
            <a:fillRect/>
          </a:stretch>
        </p:blipFill>
        <p:spPr>
          <a:xfrm>
            <a:off x="192505" y="-83068"/>
            <a:ext cx="4424784" cy="1937414"/>
          </a:xfrm>
          <a:prstGeom prst="rect">
            <a:avLst/>
          </a:prstGeom>
        </p:spPr>
      </p:pic>
      <p:sp>
        <p:nvSpPr>
          <p:cNvPr id="4" name="TextBox 3">
            <a:extLst>
              <a:ext uri="{FF2B5EF4-FFF2-40B4-BE49-F238E27FC236}">
                <a16:creationId xmlns:a16="http://schemas.microsoft.com/office/drawing/2014/main" id="{D35D80D8-C18D-7E80-CBF2-FCB5F44E4ACD}"/>
              </a:ext>
            </a:extLst>
          </p:cNvPr>
          <p:cNvSpPr txBox="1"/>
          <p:nvPr/>
        </p:nvSpPr>
        <p:spPr>
          <a:xfrm>
            <a:off x="5638435" y="1381897"/>
            <a:ext cx="4144332" cy="461665"/>
          </a:xfrm>
          <a:prstGeom prst="rect">
            <a:avLst/>
          </a:prstGeom>
          <a:noFill/>
        </p:spPr>
        <p:txBody>
          <a:bodyPr wrap="square">
            <a:spAutoFit/>
          </a:bodyPr>
          <a:lstStyle/>
          <a:p>
            <a:r>
              <a:rPr lang="en-US" sz="2400" b="1" i="0" dirty="0">
                <a:solidFill>
                  <a:srgbClr val="000000"/>
                </a:solidFill>
                <a:effectLst/>
                <a:latin typeface="Verdana" panose="020B0604030504040204" pitchFamily="34" charset="0"/>
              </a:rPr>
              <a:t>Diamond Golf Sponsor</a:t>
            </a:r>
            <a:endParaRPr lang="en-US" sz="2400" b="1" dirty="0"/>
          </a:p>
        </p:txBody>
      </p:sp>
      <p:pic>
        <p:nvPicPr>
          <p:cNvPr id="5" name="Picture 4" descr="A picture containing object&#10;&#10;Description automatically generated">
            <a:extLst>
              <a:ext uri="{FF2B5EF4-FFF2-40B4-BE49-F238E27FC236}">
                <a16:creationId xmlns:a16="http://schemas.microsoft.com/office/drawing/2014/main" id="{14344EF8-A520-64CE-999C-F0EF7B4A84DB}"/>
              </a:ext>
            </a:extLst>
          </p:cNvPr>
          <p:cNvPicPr>
            <a:picLocks noChangeAspect="1"/>
          </p:cNvPicPr>
          <p:nvPr/>
        </p:nvPicPr>
        <p:blipFill>
          <a:blip r:embed="rId3"/>
          <a:stretch>
            <a:fillRect/>
          </a:stretch>
        </p:blipFill>
        <p:spPr>
          <a:xfrm>
            <a:off x="6090145" y="2046578"/>
            <a:ext cx="3209722" cy="1352607"/>
          </a:xfrm>
          <a:prstGeom prst="rect">
            <a:avLst/>
          </a:prstGeom>
        </p:spPr>
      </p:pic>
      <p:sp>
        <p:nvSpPr>
          <p:cNvPr id="14" name="TextBox 13">
            <a:extLst>
              <a:ext uri="{FF2B5EF4-FFF2-40B4-BE49-F238E27FC236}">
                <a16:creationId xmlns:a16="http://schemas.microsoft.com/office/drawing/2014/main" id="{273B3F3C-FF1A-3A33-8A30-F530ED2990BF}"/>
              </a:ext>
            </a:extLst>
          </p:cNvPr>
          <p:cNvSpPr txBox="1"/>
          <p:nvPr/>
        </p:nvSpPr>
        <p:spPr>
          <a:xfrm>
            <a:off x="6569164" y="3883680"/>
            <a:ext cx="3047635" cy="369332"/>
          </a:xfrm>
          <a:prstGeom prst="rect">
            <a:avLst/>
          </a:prstGeom>
          <a:noFill/>
        </p:spPr>
        <p:txBody>
          <a:bodyPr wrap="square">
            <a:spAutoFit/>
          </a:bodyPr>
          <a:lstStyle/>
          <a:p>
            <a:r>
              <a:rPr lang="en-US" b="1" dirty="0">
                <a:solidFill>
                  <a:srgbClr val="000000"/>
                </a:solidFill>
                <a:latin typeface="Verdana" panose="020B0604030504040204" pitchFamily="34" charset="0"/>
              </a:rPr>
              <a:t>Silver </a:t>
            </a:r>
            <a:r>
              <a:rPr lang="en-US" b="1" i="0" dirty="0">
                <a:solidFill>
                  <a:srgbClr val="000000"/>
                </a:solidFill>
                <a:effectLst/>
                <a:latin typeface="Verdana" panose="020B0604030504040204" pitchFamily="34" charset="0"/>
              </a:rPr>
              <a:t>Golf Sponsors</a:t>
            </a:r>
            <a:endParaRPr lang="en-US" b="1" dirty="0"/>
          </a:p>
        </p:txBody>
      </p:sp>
      <p:pic>
        <p:nvPicPr>
          <p:cNvPr id="15" name="Content Placeholder 3" descr="Chemplex Industries Logo, Inc. Making Spectroscopy Work For You">
            <a:extLst>
              <a:ext uri="{FF2B5EF4-FFF2-40B4-BE49-F238E27FC236}">
                <a16:creationId xmlns:a16="http://schemas.microsoft.com/office/drawing/2014/main" id="{EAE961F4-F64C-CEE3-752B-B3243AA026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4727" y="4533141"/>
            <a:ext cx="2268729" cy="469098"/>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A571B811-B783-B32C-9910-4622120A3926}"/>
              </a:ext>
            </a:extLst>
          </p:cNvPr>
          <p:cNvSpPr txBox="1"/>
          <p:nvPr/>
        </p:nvSpPr>
        <p:spPr>
          <a:xfrm>
            <a:off x="4987636" y="654806"/>
            <a:ext cx="5569528" cy="461665"/>
          </a:xfrm>
          <a:prstGeom prst="rect">
            <a:avLst/>
          </a:prstGeom>
          <a:noFill/>
        </p:spPr>
        <p:txBody>
          <a:bodyPr wrap="square">
            <a:spAutoFit/>
          </a:bodyPr>
          <a:lstStyle/>
          <a:p>
            <a:pPr algn="l" fontAlgn="base"/>
            <a:r>
              <a:rPr lang="en-US" sz="2400" b="1" i="0" dirty="0">
                <a:solidFill>
                  <a:srgbClr val="112D69"/>
                </a:solidFill>
                <a:effectLst/>
                <a:latin typeface="Verdana" panose="020B0604030504040204" pitchFamily="34" charset="0"/>
              </a:rPr>
              <a:t>Gulf Golf Tournament Sponsors</a:t>
            </a:r>
          </a:p>
        </p:txBody>
      </p:sp>
      <p:sp>
        <p:nvSpPr>
          <p:cNvPr id="8" name="TextBox 7">
            <a:extLst>
              <a:ext uri="{FF2B5EF4-FFF2-40B4-BE49-F238E27FC236}">
                <a16:creationId xmlns:a16="http://schemas.microsoft.com/office/drawing/2014/main" id="{F67E7E49-EA32-56E7-0A26-CAB9074321E0}"/>
              </a:ext>
            </a:extLst>
          </p:cNvPr>
          <p:cNvSpPr txBox="1"/>
          <p:nvPr/>
        </p:nvSpPr>
        <p:spPr>
          <a:xfrm>
            <a:off x="456932" y="4637673"/>
            <a:ext cx="2909453" cy="369332"/>
          </a:xfrm>
          <a:prstGeom prst="rect">
            <a:avLst/>
          </a:prstGeom>
          <a:noFill/>
        </p:spPr>
        <p:txBody>
          <a:bodyPr wrap="square">
            <a:spAutoFit/>
          </a:bodyPr>
          <a:lstStyle/>
          <a:p>
            <a:r>
              <a:rPr lang="en-US" b="1" dirty="0">
                <a:solidFill>
                  <a:srgbClr val="000000"/>
                </a:solidFill>
                <a:latin typeface="Verdana" panose="020B0604030504040204" pitchFamily="34" charset="0"/>
              </a:rPr>
              <a:t>Gold </a:t>
            </a:r>
            <a:r>
              <a:rPr lang="en-US" b="1" i="0" dirty="0">
                <a:solidFill>
                  <a:srgbClr val="000000"/>
                </a:solidFill>
                <a:effectLst/>
                <a:latin typeface="Verdana" panose="020B0604030504040204" pitchFamily="34" charset="0"/>
              </a:rPr>
              <a:t>Golf Sponsors</a:t>
            </a:r>
            <a:endParaRPr lang="en-US" b="1" dirty="0"/>
          </a:p>
        </p:txBody>
      </p:sp>
      <p:sp>
        <p:nvSpPr>
          <p:cNvPr id="6" name="AutoShape 2">
            <a:extLst>
              <a:ext uri="{FF2B5EF4-FFF2-40B4-BE49-F238E27FC236}">
                <a16:creationId xmlns:a16="http://schemas.microsoft.com/office/drawing/2014/main" id="{B77944B7-A0F0-03DD-F0B7-619A1FB440C6}"/>
              </a:ext>
            </a:extLst>
          </p:cNvPr>
          <p:cNvSpPr>
            <a:spLocks noChangeAspect="1" noChangeArrowheads="1"/>
          </p:cNvSpPr>
          <p:nvPr/>
        </p:nvSpPr>
        <p:spPr bwMode="auto">
          <a:xfrm>
            <a:off x="8823157" y="4241056"/>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9" name="Picture 18">
            <a:extLst>
              <a:ext uri="{FF2B5EF4-FFF2-40B4-BE49-F238E27FC236}">
                <a16:creationId xmlns:a16="http://schemas.microsoft.com/office/drawing/2014/main" id="{AA1E6630-A7C1-B353-A234-5A49749CE40D}"/>
              </a:ext>
            </a:extLst>
          </p:cNvPr>
          <p:cNvPicPr>
            <a:picLocks noChangeAspect="1"/>
          </p:cNvPicPr>
          <p:nvPr/>
        </p:nvPicPr>
        <p:blipFill>
          <a:blip r:embed="rId5"/>
          <a:stretch>
            <a:fillRect/>
          </a:stretch>
        </p:blipFill>
        <p:spPr>
          <a:xfrm>
            <a:off x="409825" y="2707008"/>
            <a:ext cx="2000491" cy="564722"/>
          </a:xfrm>
          <a:prstGeom prst="rect">
            <a:avLst/>
          </a:prstGeom>
        </p:spPr>
      </p:pic>
      <p:sp>
        <p:nvSpPr>
          <p:cNvPr id="21" name="TextBox 20">
            <a:extLst>
              <a:ext uri="{FF2B5EF4-FFF2-40B4-BE49-F238E27FC236}">
                <a16:creationId xmlns:a16="http://schemas.microsoft.com/office/drawing/2014/main" id="{8D6419E3-3B14-0BB2-930F-9C63E1CF3C48}"/>
              </a:ext>
            </a:extLst>
          </p:cNvPr>
          <p:cNvSpPr txBox="1"/>
          <p:nvPr/>
        </p:nvSpPr>
        <p:spPr>
          <a:xfrm>
            <a:off x="753446" y="2164531"/>
            <a:ext cx="3209722" cy="369332"/>
          </a:xfrm>
          <a:prstGeom prst="rect">
            <a:avLst/>
          </a:prstGeom>
          <a:noFill/>
        </p:spPr>
        <p:txBody>
          <a:bodyPr wrap="square">
            <a:spAutoFit/>
          </a:bodyPr>
          <a:lstStyle/>
          <a:p>
            <a:r>
              <a:rPr lang="en-US" b="1" dirty="0">
                <a:solidFill>
                  <a:srgbClr val="000000"/>
                </a:solidFill>
                <a:latin typeface="Verdana" panose="020B0604030504040204" pitchFamily="34" charset="0"/>
              </a:rPr>
              <a:t>Platinum Golf </a:t>
            </a:r>
            <a:r>
              <a:rPr lang="en-US" b="1" i="0" dirty="0">
                <a:solidFill>
                  <a:srgbClr val="000000"/>
                </a:solidFill>
                <a:effectLst/>
                <a:latin typeface="Verdana" panose="020B0604030504040204" pitchFamily="34" charset="0"/>
              </a:rPr>
              <a:t>Sponsors</a:t>
            </a:r>
            <a:endParaRPr lang="en-US" b="1" dirty="0"/>
          </a:p>
        </p:txBody>
      </p:sp>
      <p:pic>
        <p:nvPicPr>
          <p:cNvPr id="12" name="Picture 11" descr="A black background with blue and red text&#10;&#10;Description automatically generated">
            <a:extLst>
              <a:ext uri="{FF2B5EF4-FFF2-40B4-BE49-F238E27FC236}">
                <a16:creationId xmlns:a16="http://schemas.microsoft.com/office/drawing/2014/main" id="{C28F10C9-3C36-0023-E8A1-FE50E2215AB7}"/>
              </a:ext>
            </a:extLst>
          </p:cNvPr>
          <p:cNvPicPr>
            <a:picLocks noChangeAspect="1"/>
          </p:cNvPicPr>
          <p:nvPr/>
        </p:nvPicPr>
        <p:blipFill>
          <a:blip r:embed="rId6"/>
          <a:stretch>
            <a:fillRect/>
          </a:stretch>
        </p:blipFill>
        <p:spPr>
          <a:xfrm>
            <a:off x="3788256" y="3191437"/>
            <a:ext cx="1896471" cy="788662"/>
          </a:xfrm>
          <a:prstGeom prst="rect">
            <a:avLst/>
          </a:prstGeom>
        </p:spPr>
      </p:pic>
      <p:pic>
        <p:nvPicPr>
          <p:cNvPr id="3" name="Picture 2">
            <a:extLst>
              <a:ext uri="{FF2B5EF4-FFF2-40B4-BE49-F238E27FC236}">
                <a16:creationId xmlns:a16="http://schemas.microsoft.com/office/drawing/2014/main" id="{F298E040-C806-0DB8-F7A7-D153E8D6F682}"/>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430853" y="2559834"/>
            <a:ext cx="1287527" cy="1495950"/>
          </a:xfrm>
          <a:prstGeom prst="rect">
            <a:avLst/>
          </a:prstGeom>
          <a:noFill/>
          <a:ln>
            <a:noFill/>
          </a:ln>
        </p:spPr>
      </p:pic>
      <p:pic>
        <p:nvPicPr>
          <p:cNvPr id="9" name="Picture 2" descr="Stanco">
            <a:extLst>
              <a:ext uri="{FF2B5EF4-FFF2-40B4-BE49-F238E27FC236}">
                <a16:creationId xmlns:a16="http://schemas.microsoft.com/office/drawing/2014/main" id="{C0AEE539-A1B7-E066-E779-5A6D063D46B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26223" y="4453141"/>
            <a:ext cx="1583937" cy="54909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A07497C6-82EA-7638-D7C9-5B5B5E1E48A3}"/>
              </a:ext>
            </a:extLst>
          </p:cNvPr>
          <p:cNvPicPr>
            <a:picLocks noChangeAspect="1"/>
          </p:cNvPicPr>
          <p:nvPr/>
        </p:nvPicPr>
        <p:blipFill>
          <a:blip r:embed="rId9"/>
          <a:stretch>
            <a:fillRect/>
          </a:stretch>
        </p:blipFill>
        <p:spPr>
          <a:xfrm>
            <a:off x="409825" y="5088879"/>
            <a:ext cx="2080396" cy="573321"/>
          </a:xfrm>
          <a:prstGeom prst="rect">
            <a:avLst/>
          </a:prstGeom>
        </p:spPr>
      </p:pic>
      <p:pic>
        <p:nvPicPr>
          <p:cNvPr id="13" name="Picture 12">
            <a:extLst>
              <a:ext uri="{FF2B5EF4-FFF2-40B4-BE49-F238E27FC236}">
                <a16:creationId xmlns:a16="http://schemas.microsoft.com/office/drawing/2014/main" id="{FC752D7F-3EA6-D4BD-9C73-A2CBC52C63E9}"/>
              </a:ext>
            </a:extLst>
          </p:cNvPr>
          <p:cNvPicPr>
            <a:picLocks noChangeAspect="1"/>
          </p:cNvPicPr>
          <p:nvPr/>
        </p:nvPicPr>
        <p:blipFill>
          <a:blip r:embed="rId10"/>
          <a:stretch>
            <a:fillRect/>
          </a:stretch>
        </p:blipFill>
        <p:spPr>
          <a:xfrm>
            <a:off x="3299798" y="4767690"/>
            <a:ext cx="1120193" cy="1120567"/>
          </a:xfrm>
          <a:prstGeom prst="rect">
            <a:avLst/>
          </a:prstGeom>
        </p:spPr>
      </p:pic>
      <p:pic>
        <p:nvPicPr>
          <p:cNvPr id="10" name="Picture 2" descr="PAC">
            <a:extLst>
              <a:ext uri="{FF2B5EF4-FFF2-40B4-BE49-F238E27FC236}">
                <a16:creationId xmlns:a16="http://schemas.microsoft.com/office/drawing/2014/main" id="{14641B76-F768-DF8C-756E-71DED63798B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59381" y="5951758"/>
            <a:ext cx="1491032" cy="58659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06B37B9D-CC22-EE42-03CB-F9B7E977F1D1}"/>
              </a:ext>
            </a:extLst>
          </p:cNvPr>
          <p:cNvSpPr txBox="1"/>
          <p:nvPr/>
        </p:nvSpPr>
        <p:spPr>
          <a:xfrm>
            <a:off x="5935000" y="5386968"/>
            <a:ext cx="3040557" cy="369332"/>
          </a:xfrm>
          <a:prstGeom prst="rect">
            <a:avLst/>
          </a:prstGeom>
          <a:noFill/>
        </p:spPr>
        <p:txBody>
          <a:bodyPr wrap="square">
            <a:spAutoFit/>
          </a:bodyPr>
          <a:lstStyle/>
          <a:p>
            <a:r>
              <a:rPr lang="en-US" b="1" i="0" dirty="0">
                <a:solidFill>
                  <a:srgbClr val="000000"/>
                </a:solidFill>
                <a:effectLst/>
                <a:latin typeface="Verdana" panose="020B0604030504040204" pitchFamily="34" charset="0"/>
              </a:rPr>
              <a:t>Bronze Golf Sponsors</a:t>
            </a:r>
            <a:endParaRPr lang="en-US" b="1" dirty="0"/>
          </a:p>
        </p:txBody>
      </p:sp>
      <p:pic>
        <p:nvPicPr>
          <p:cNvPr id="22" name="Picture 21" descr="A close-up of a logo&#10;&#10;AI-generated content may be incorrect.">
            <a:extLst>
              <a:ext uri="{FF2B5EF4-FFF2-40B4-BE49-F238E27FC236}">
                <a16:creationId xmlns:a16="http://schemas.microsoft.com/office/drawing/2014/main" id="{BF01ED9C-F3CC-9E74-1E45-1EBEB0C81F66}"/>
              </a:ext>
            </a:extLst>
          </p:cNvPr>
          <p:cNvPicPr>
            <a:picLocks noChangeAspect="1"/>
          </p:cNvPicPr>
          <p:nvPr/>
        </p:nvPicPr>
        <p:blipFill>
          <a:blip r:embed="rId12"/>
          <a:stretch>
            <a:fillRect/>
          </a:stretch>
        </p:blipFill>
        <p:spPr>
          <a:xfrm>
            <a:off x="6819091" y="6027803"/>
            <a:ext cx="2045309" cy="762343"/>
          </a:xfrm>
          <a:prstGeom prst="rect">
            <a:avLst/>
          </a:prstGeom>
        </p:spPr>
      </p:pic>
      <p:pic>
        <p:nvPicPr>
          <p:cNvPr id="24" name="Picture 23" descr="A blue and grey logo&#10;&#10;AI-generated content may be incorrect.">
            <a:extLst>
              <a:ext uri="{FF2B5EF4-FFF2-40B4-BE49-F238E27FC236}">
                <a16:creationId xmlns:a16="http://schemas.microsoft.com/office/drawing/2014/main" id="{32BB3D6F-E267-BC38-77FC-EC2BB028CFF0}"/>
              </a:ext>
            </a:extLst>
          </p:cNvPr>
          <p:cNvPicPr>
            <a:picLocks noChangeAspect="1"/>
          </p:cNvPicPr>
          <p:nvPr/>
        </p:nvPicPr>
        <p:blipFill>
          <a:blip r:embed="rId13"/>
          <a:stretch>
            <a:fillRect/>
          </a:stretch>
        </p:blipFill>
        <p:spPr>
          <a:xfrm>
            <a:off x="4634507" y="6229006"/>
            <a:ext cx="2100439" cy="469098"/>
          </a:xfrm>
          <a:prstGeom prst="rect">
            <a:avLst/>
          </a:prstGeom>
        </p:spPr>
      </p:pic>
      <p:pic>
        <p:nvPicPr>
          <p:cNvPr id="26" name="Picture 25" descr="A logo with a black background&#10;&#10;AI-generated content may be incorrect.">
            <a:extLst>
              <a:ext uri="{FF2B5EF4-FFF2-40B4-BE49-F238E27FC236}">
                <a16:creationId xmlns:a16="http://schemas.microsoft.com/office/drawing/2014/main" id="{2E53D00C-9C95-2DED-297E-9A514EC8CD90}"/>
              </a:ext>
            </a:extLst>
          </p:cNvPr>
          <p:cNvPicPr>
            <a:picLocks noChangeAspect="1"/>
          </p:cNvPicPr>
          <p:nvPr/>
        </p:nvPicPr>
        <p:blipFill>
          <a:blip r:embed="rId14"/>
          <a:stretch>
            <a:fillRect/>
          </a:stretch>
        </p:blipFill>
        <p:spPr>
          <a:xfrm>
            <a:off x="9374903" y="5744871"/>
            <a:ext cx="1270514" cy="1000363"/>
          </a:xfrm>
          <a:prstGeom prst="rect">
            <a:avLst/>
          </a:prstGeom>
        </p:spPr>
      </p:pic>
    </p:spTree>
    <p:extLst>
      <p:ext uri="{BB962C8B-B14F-4D97-AF65-F5344CB8AC3E}">
        <p14:creationId xmlns:p14="http://schemas.microsoft.com/office/powerpoint/2010/main" val="24573969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E562117-5AC0-3B17-EB16-5D90F0A300DE}"/>
              </a:ext>
            </a:extLst>
          </p:cNvPr>
          <p:cNvSpPr txBox="1"/>
          <p:nvPr/>
        </p:nvSpPr>
        <p:spPr>
          <a:xfrm>
            <a:off x="3314351" y="2105161"/>
            <a:ext cx="4986949" cy="954107"/>
          </a:xfrm>
          <a:prstGeom prst="rect">
            <a:avLst/>
          </a:prstGeom>
          <a:noFill/>
        </p:spPr>
        <p:txBody>
          <a:bodyPr wrap="square">
            <a:spAutoFit/>
          </a:bodyPr>
          <a:lstStyle/>
          <a:p>
            <a:pPr algn="ctr" fontAlgn="base"/>
            <a:r>
              <a:rPr lang="en-US" sz="2800" b="1" i="0" dirty="0">
                <a:solidFill>
                  <a:srgbClr val="112D69"/>
                </a:solidFill>
                <a:effectLst/>
                <a:latin typeface="Verdana" panose="020B0604030504040204" pitchFamily="34" charset="0"/>
              </a:rPr>
              <a:t>A Big Thank You To Our Golf Committee</a:t>
            </a:r>
          </a:p>
        </p:txBody>
      </p:sp>
      <p:pic>
        <p:nvPicPr>
          <p:cNvPr id="3" name="Picture 2" descr="A blue and black logo&#10;&#10;Description automatically generated">
            <a:extLst>
              <a:ext uri="{FF2B5EF4-FFF2-40B4-BE49-F238E27FC236}">
                <a16:creationId xmlns:a16="http://schemas.microsoft.com/office/drawing/2014/main" id="{6F9CBA43-9A7C-058C-C5F8-07F879B43AE3}"/>
              </a:ext>
            </a:extLst>
          </p:cNvPr>
          <p:cNvPicPr>
            <a:picLocks noChangeAspect="1"/>
          </p:cNvPicPr>
          <p:nvPr/>
        </p:nvPicPr>
        <p:blipFill>
          <a:blip r:embed="rId2"/>
          <a:stretch>
            <a:fillRect/>
          </a:stretch>
        </p:blipFill>
        <p:spPr>
          <a:xfrm>
            <a:off x="4263886" y="4792643"/>
            <a:ext cx="2031911" cy="501675"/>
          </a:xfrm>
          <a:prstGeom prst="rect">
            <a:avLst/>
          </a:prstGeom>
        </p:spPr>
      </p:pic>
      <p:pic>
        <p:nvPicPr>
          <p:cNvPr id="4" name="Picture 2" descr="Stanco">
            <a:extLst>
              <a:ext uri="{FF2B5EF4-FFF2-40B4-BE49-F238E27FC236}">
                <a16:creationId xmlns:a16="http://schemas.microsoft.com/office/drawing/2014/main" id="{BCD88A9C-8868-6C6A-A102-45474F299D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63737" y="4265388"/>
            <a:ext cx="1583937" cy="54909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04AAD09-992D-F5E7-8623-8E9A6D2746A7}"/>
              </a:ext>
            </a:extLst>
          </p:cNvPr>
          <p:cNvPicPr>
            <a:picLocks noChangeAspect="1"/>
          </p:cNvPicPr>
          <p:nvPr/>
        </p:nvPicPr>
        <p:blipFill>
          <a:blip r:embed="rId4"/>
          <a:stretch>
            <a:fillRect/>
          </a:stretch>
        </p:blipFill>
        <p:spPr>
          <a:xfrm>
            <a:off x="861572" y="3929100"/>
            <a:ext cx="2080396" cy="573321"/>
          </a:xfrm>
          <a:prstGeom prst="rect">
            <a:avLst/>
          </a:prstGeom>
        </p:spPr>
      </p:pic>
      <p:pic>
        <p:nvPicPr>
          <p:cNvPr id="6" name="Picture 5">
            <a:extLst>
              <a:ext uri="{FF2B5EF4-FFF2-40B4-BE49-F238E27FC236}">
                <a16:creationId xmlns:a16="http://schemas.microsoft.com/office/drawing/2014/main" id="{5A9568E9-F9EC-FD8B-4953-40A2B9409C6B}"/>
              </a:ext>
            </a:extLst>
          </p:cNvPr>
          <p:cNvPicPr>
            <a:picLocks noChangeAspect="1"/>
          </p:cNvPicPr>
          <p:nvPr/>
        </p:nvPicPr>
        <p:blipFill>
          <a:blip r:embed="rId5"/>
          <a:stretch>
            <a:fillRect/>
          </a:stretch>
        </p:blipFill>
        <p:spPr>
          <a:xfrm>
            <a:off x="85356" y="57711"/>
            <a:ext cx="4426080" cy="1938696"/>
          </a:xfrm>
          <a:prstGeom prst="rect">
            <a:avLst/>
          </a:prstGeom>
        </p:spPr>
      </p:pic>
      <p:sp>
        <p:nvSpPr>
          <p:cNvPr id="8" name="TextBox 7">
            <a:extLst>
              <a:ext uri="{FF2B5EF4-FFF2-40B4-BE49-F238E27FC236}">
                <a16:creationId xmlns:a16="http://schemas.microsoft.com/office/drawing/2014/main" id="{8CA82F10-D6B2-217B-77DA-410FA924CA67}"/>
              </a:ext>
            </a:extLst>
          </p:cNvPr>
          <p:cNvSpPr txBox="1"/>
          <p:nvPr/>
        </p:nvSpPr>
        <p:spPr>
          <a:xfrm>
            <a:off x="1282440" y="3283334"/>
            <a:ext cx="2031911" cy="369332"/>
          </a:xfrm>
          <a:prstGeom prst="rect">
            <a:avLst/>
          </a:prstGeom>
          <a:noFill/>
        </p:spPr>
        <p:txBody>
          <a:bodyPr wrap="square">
            <a:spAutoFit/>
          </a:bodyPr>
          <a:lstStyle/>
          <a:p>
            <a:r>
              <a:rPr lang="en-US" sz="1800" b="1" dirty="0">
                <a:ln w="9525" cap="rnd" cmpd="sng" algn="ctr">
                  <a:solidFill>
                    <a:srgbClr val="000000"/>
                  </a:solidFill>
                  <a:prstDash val="solid"/>
                  <a:bevel/>
                </a:ln>
                <a:solidFill>
                  <a:srgbClr val="2E74B5"/>
                </a:solidFill>
                <a:effectLst>
                  <a:outerShdw blurRad="63500" dist="50800" dir="18900000" sx="0" sy="0">
                    <a:srgbClr val="000000">
                      <a:alpha val="50000"/>
                    </a:srgbClr>
                  </a:outerShdw>
                </a:effectLst>
                <a:latin typeface="Verdana" panose="020B0604030504040204" pitchFamily="34" charset="0"/>
                <a:ea typeface="Calibri" panose="020F0502020204030204" pitchFamily="34" charset="0"/>
                <a:cs typeface="Times New Roman" panose="02020603050405020304" pitchFamily="18" charset="0"/>
              </a:rPr>
              <a:t>Bob Stamp</a:t>
            </a:r>
            <a:endParaRPr lang="en-US" sz="2400" b="1" dirty="0">
              <a:solidFill>
                <a:srgbClr val="0070C0"/>
              </a:solidFill>
            </a:endParaRPr>
          </a:p>
        </p:txBody>
      </p:sp>
      <p:sp>
        <p:nvSpPr>
          <p:cNvPr id="10" name="TextBox 9">
            <a:extLst>
              <a:ext uri="{FF2B5EF4-FFF2-40B4-BE49-F238E27FC236}">
                <a16:creationId xmlns:a16="http://schemas.microsoft.com/office/drawing/2014/main" id="{58659AD5-9530-F046-AE51-84AA4524A7F8}"/>
              </a:ext>
            </a:extLst>
          </p:cNvPr>
          <p:cNvSpPr txBox="1"/>
          <p:nvPr/>
        </p:nvSpPr>
        <p:spPr>
          <a:xfrm>
            <a:off x="4387660" y="4080722"/>
            <a:ext cx="1784361" cy="369332"/>
          </a:xfrm>
          <a:prstGeom prst="rect">
            <a:avLst/>
          </a:prstGeom>
          <a:noFill/>
        </p:spPr>
        <p:txBody>
          <a:bodyPr wrap="square">
            <a:spAutoFit/>
          </a:bodyPr>
          <a:lstStyle/>
          <a:p>
            <a:r>
              <a:rPr lang="en-US" sz="1800" b="1" dirty="0">
                <a:ln w="9525" cap="rnd" cmpd="sng" algn="ctr">
                  <a:solidFill>
                    <a:srgbClr val="000000"/>
                  </a:solidFill>
                  <a:prstDash val="solid"/>
                  <a:bevel/>
                </a:ln>
                <a:solidFill>
                  <a:srgbClr val="2E74B5"/>
                </a:solidFill>
                <a:effectLst>
                  <a:outerShdw blurRad="63500" dist="50800" dir="18900000" sx="0" sy="0">
                    <a:srgbClr val="000000">
                      <a:alpha val="50000"/>
                    </a:srgbClr>
                  </a:outerShdw>
                </a:effectLst>
                <a:latin typeface="Verdana" panose="020B0604030504040204" pitchFamily="34" charset="0"/>
                <a:ea typeface="Calibri" panose="020F0502020204030204" pitchFamily="34" charset="0"/>
                <a:cs typeface="Times New Roman" panose="02020603050405020304" pitchFamily="18" charset="0"/>
              </a:rPr>
              <a:t>Rudy Haas</a:t>
            </a:r>
            <a:endParaRPr lang="en-US" sz="2400" b="1" dirty="0">
              <a:solidFill>
                <a:srgbClr val="0070C0"/>
              </a:solidFill>
            </a:endParaRPr>
          </a:p>
        </p:txBody>
      </p:sp>
      <p:sp>
        <p:nvSpPr>
          <p:cNvPr id="12" name="TextBox 11">
            <a:extLst>
              <a:ext uri="{FF2B5EF4-FFF2-40B4-BE49-F238E27FC236}">
                <a16:creationId xmlns:a16="http://schemas.microsoft.com/office/drawing/2014/main" id="{E25C156D-8BA2-1800-6C22-BDCA9A04AE07}"/>
              </a:ext>
            </a:extLst>
          </p:cNvPr>
          <p:cNvSpPr txBox="1"/>
          <p:nvPr/>
        </p:nvSpPr>
        <p:spPr>
          <a:xfrm>
            <a:off x="7786868" y="3371957"/>
            <a:ext cx="2506883" cy="646331"/>
          </a:xfrm>
          <a:prstGeom prst="rect">
            <a:avLst/>
          </a:prstGeom>
          <a:noFill/>
        </p:spPr>
        <p:txBody>
          <a:bodyPr wrap="square">
            <a:spAutoFit/>
          </a:bodyPr>
          <a:lstStyle/>
          <a:p>
            <a:r>
              <a:rPr lang="en-US" sz="1800" b="1" dirty="0">
                <a:ln w="9525" cap="rnd" cmpd="sng" algn="ctr">
                  <a:solidFill>
                    <a:srgbClr val="000000"/>
                  </a:solidFill>
                  <a:prstDash val="solid"/>
                  <a:bevel/>
                </a:ln>
                <a:solidFill>
                  <a:srgbClr val="2E74B5"/>
                </a:solidFill>
                <a:effectLst>
                  <a:outerShdw blurRad="63500" dist="50800" dir="18900000" sx="0" sy="0">
                    <a:srgbClr val="000000">
                      <a:alpha val="50000"/>
                    </a:srgbClr>
                  </a:outerShdw>
                </a:effectLst>
                <a:latin typeface="Verdana" panose="020B0604030504040204" pitchFamily="34" charset="0"/>
                <a:ea typeface="Calibri" panose="020F0502020204030204" pitchFamily="34" charset="0"/>
                <a:cs typeface="Times New Roman" panose="02020603050405020304" pitchFamily="18" charset="0"/>
              </a:rPr>
              <a:t>Paul &amp; Laura Stankiewicz</a:t>
            </a:r>
            <a:endParaRPr lang="en-US" dirty="0"/>
          </a:p>
        </p:txBody>
      </p:sp>
    </p:spTree>
    <p:extLst>
      <p:ext uri="{BB962C8B-B14F-4D97-AF65-F5344CB8AC3E}">
        <p14:creationId xmlns:p14="http://schemas.microsoft.com/office/powerpoint/2010/main" val="2836882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A9568E9-F9EC-FD8B-4953-40A2B9409C6B}"/>
              </a:ext>
            </a:extLst>
          </p:cNvPr>
          <p:cNvPicPr>
            <a:picLocks noChangeAspect="1"/>
          </p:cNvPicPr>
          <p:nvPr/>
        </p:nvPicPr>
        <p:blipFill>
          <a:blip r:embed="rId2"/>
          <a:stretch>
            <a:fillRect/>
          </a:stretch>
        </p:blipFill>
        <p:spPr>
          <a:xfrm>
            <a:off x="85356" y="57711"/>
            <a:ext cx="4426080" cy="1938696"/>
          </a:xfrm>
          <a:prstGeom prst="rect">
            <a:avLst/>
          </a:prstGeom>
        </p:spPr>
      </p:pic>
      <p:sp>
        <p:nvSpPr>
          <p:cNvPr id="7" name="TextBox 6">
            <a:extLst>
              <a:ext uri="{FF2B5EF4-FFF2-40B4-BE49-F238E27FC236}">
                <a16:creationId xmlns:a16="http://schemas.microsoft.com/office/drawing/2014/main" id="{918736B4-7B48-6CFA-44B2-C1DF94337ECC}"/>
              </a:ext>
            </a:extLst>
          </p:cNvPr>
          <p:cNvSpPr txBox="1"/>
          <p:nvPr/>
        </p:nvSpPr>
        <p:spPr>
          <a:xfrm>
            <a:off x="0" y="2117605"/>
            <a:ext cx="11830050" cy="5509200"/>
          </a:xfrm>
          <a:prstGeom prst="rect">
            <a:avLst/>
          </a:prstGeom>
          <a:noFill/>
        </p:spPr>
        <p:txBody>
          <a:bodyPr wrap="square" rtlCol="0">
            <a:spAutoFit/>
          </a:bodyPr>
          <a:lstStyle/>
          <a:p>
            <a:pPr algn="ctr"/>
            <a:endParaRPr lang="en-US" sz="2400" b="1" i="0" dirty="0">
              <a:solidFill>
                <a:srgbClr val="36495F"/>
              </a:solidFill>
              <a:effectLst/>
              <a:highlight>
                <a:srgbClr val="FFFFFF"/>
              </a:highlight>
              <a:latin typeface="Segoe UI" panose="020B0502040204020203" pitchFamily="34" charset="0"/>
            </a:endParaRPr>
          </a:p>
          <a:p>
            <a:pPr algn="ctr"/>
            <a:r>
              <a:rPr lang="en-US" sz="2800" b="1" i="0" dirty="0">
                <a:solidFill>
                  <a:srgbClr val="C03E30"/>
                </a:solidFill>
                <a:effectLst/>
                <a:highlight>
                  <a:srgbClr val="FFFFFF"/>
                </a:highlight>
                <a:latin typeface="Segoe UI" panose="020B0502040204020203" pitchFamily="34" charset="0"/>
              </a:rPr>
              <a:t>Presenter of the Year Award</a:t>
            </a:r>
            <a:r>
              <a:rPr lang="en-US" sz="2800" b="1" i="0" dirty="0">
                <a:solidFill>
                  <a:srgbClr val="36495F"/>
                </a:solidFill>
                <a:effectLst/>
                <a:highlight>
                  <a:srgbClr val="FFFFFF"/>
                </a:highlight>
                <a:latin typeface="Segoe UI" panose="020B0502040204020203" pitchFamily="34" charset="0"/>
              </a:rPr>
              <a:t> </a:t>
            </a:r>
            <a:r>
              <a:rPr lang="en-US" sz="2800" b="1" i="0" dirty="0">
                <a:solidFill>
                  <a:srgbClr val="FF0000"/>
                </a:solidFill>
                <a:effectLst/>
                <a:highlight>
                  <a:srgbClr val="FFFFFF"/>
                </a:highlight>
                <a:latin typeface="Segoe UI" panose="020B0502040204020203" pitchFamily="34" charset="0"/>
              </a:rPr>
              <a:t>– Lee Marotta, PerkinElmer</a:t>
            </a:r>
            <a:br>
              <a:rPr lang="en-US" sz="2800" b="1" i="0" dirty="0">
                <a:solidFill>
                  <a:srgbClr val="FF0000"/>
                </a:solidFill>
                <a:effectLst/>
                <a:highlight>
                  <a:srgbClr val="FFFFFF"/>
                </a:highlight>
                <a:latin typeface="Segoe UI" panose="020B0502040204020203" pitchFamily="34" charset="0"/>
              </a:rPr>
            </a:br>
            <a:br>
              <a:rPr lang="en-US" sz="2800" b="1" i="0" dirty="0">
                <a:solidFill>
                  <a:srgbClr val="FF0000"/>
                </a:solidFill>
                <a:effectLst/>
                <a:highlight>
                  <a:srgbClr val="FFFFFF"/>
                </a:highlight>
                <a:latin typeface="Segoe UI" panose="020B0502040204020203" pitchFamily="34" charset="0"/>
              </a:rPr>
            </a:br>
            <a:r>
              <a:rPr lang="en-US" sz="2800" b="1" i="0" dirty="0">
                <a:solidFill>
                  <a:srgbClr val="C03E30"/>
                </a:solidFill>
                <a:effectLst/>
                <a:highlight>
                  <a:srgbClr val="FFFFFF"/>
                </a:highlight>
                <a:latin typeface="Segoe UI" panose="020B0502040204020203" pitchFamily="34" charset="0"/>
              </a:rPr>
              <a:t>Poster of the Year Award – James </a:t>
            </a:r>
            <a:r>
              <a:rPr lang="en-US" sz="2800" b="1" i="0" dirty="0" err="1">
                <a:solidFill>
                  <a:srgbClr val="C03E30"/>
                </a:solidFill>
                <a:effectLst/>
                <a:highlight>
                  <a:srgbClr val="FFFFFF"/>
                </a:highlight>
                <a:latin typeface="Segoe UI" panose="020B0502040204020203" pitchFamily="34" charset="0"/>
              </a:rPr>
              <a:t>Pachlhofer</a:t>
            </a:r>
            <a:r>
              <a:rPr lang="en-US" sz="2800" b="1" i="0" dirty="0">
                <a:solidFill>
                  <a:srgbClr val="C03E30"/>
                </a:solidFill>
                <a:effectLst/>
                <a:highlight>
                  <a:srgbClr val="FFFFFF"/>
                </a:highlight>
                <a:latin typeface="Segoe UI" panose="020B0502040204020203" pitchFamily="34" charset="0"/>
              </a:rPr>
              <a:t>, </a:t>
            </a:r>
            <a:r>
              <a:rPr lang="en-US" sz="2800" b="1" i="0" dirty="0" err="1">
                <a:solidFill>
                  <a:srgbClr val="C03E30"/>
                </a:solidFill>
                <a:effectLst/>
                <a:highlight>
                  <a:srgbClr val="FFFFFF"/>
                </a:highlight>
                <a:latin typeface="Segoe UI" panose="020B0502040204020203" pitchFamily="34" charset="0"/>
              </a:rPr>
              <a:t>Thermo</a:t>
            </a:r>
            <a:r>
              <a:rPr lang="en-US" sz="2800" b="1" i="0" dirty="0">
                <a:solidFill>
                  <a:srgbClr val="C03E30"/>
                </a:solidFill>
                <a:effectLst/>
                <a:highlight>
                  <a:srgbClr val="FFFFFF"/>
                </a:highlight>
                <a:latin typeface="Segoe UI" panose="020B0502040204020203" pitchFamily="34" charset="0"/>
              </a:rPr>
              <a:t> Fisher Scientific </a:t>
            </a:r>
            <a:br>
              <a:rPr lang="en-US" sz="2800" b="1" i="0" dirty="0">
                <a:solidFill>
                  <a:srgbClr val="C03E30"/>
                </a:solidFill>
                <a:effectLst/>
                <a:highlight>
                  <a:srgbClr val="FFFFFF"/>
                </a:highlight>
                <a:latin typeface="Segoe UI" panose="020B0502040204020203" pitchFamily="34" charset="0"/>
              </a:rPr>
            </a:br>
            <a:r>
              <a:rPr lang="en-US" sz="2000" b="1" i="0" dirty="0">
                <a:solidFill>
                  <a:srgbClr val="C03E30"/>
                </a:solidFill>
                <a:effectLst/>
                <a:highlight>
                  <a:srgbClr val="FFFFFF"/>
                </a:highlight>
                <a:latin typeface="Segoe UI" panose="020B0502040204020203" pitchFamily="34" charset="0"/>
              </a:rPr>
              <a:t>ABSTRACT #210: </a:t>
            </a:r>
            <a:r>
              <a:rPr lang="en-US" sz="2000" dirty="0">
                <a:solidFill>
                  <a:srgbClr val="FF0000"/>
                </a:solidFill>
                <a:highlight>
                  <a:srgbClr val="FFFFFF"/>
                </a:highlight>
              </a:rPr>
              <a:t>Unveiling Microplastics: Precision Analysis Using Py-GCMS Technology</a:t>
            </a:r>
            <a:endParaRPr lang="en-US" sz="2800" b="0" i="0" dirty="0">
              <a:solidFill>
                <a:srgbClr val="FF0000"/>
              </a:solidFill>
              <a:effectLst/>
              <a:highlight>
                <a:srgbClr val="FFFFFF"/>
              </a:highlight>
              <a:latin typeface="Segoe UI" panose="020B0502040204020203" pitchFamily="34" charset="0"/>
            </a:endParaRPr>
          </a:p>
          <a:p>
            <a:pPr algn="ctr"/>
            <a:endParaRPr lang="en-US" sz="2400" b="1" i="0" dirty="0">
              <a:solidFill>
                <a:srgbClr val="C03E30"/>
              </a:solidFill>
              <a:effectLst/>
              <a:highlight>
                <a:srgbClr val="FFFFFF"/>
              </a:highlight>
              <a:latin typeface="Segoe UI" panose="020B0502040204020203" pitchFamily="34" charset="0"/>
            </a:endParaRPr>
          </a:p>
          <a:p>
            <a:pPr algn="ctr"/>
            <a:endParaRPr lang="en-US" sz="2400" b="1" dirty="0">
              <a:solidFill>
                <a:srgbClr val="C03E30"/>
              </a:solidFill>
              <a:highlight>
                <a:srgbClr val="FFFFFF"/>
              </a:highlight>
              <a:latin typeface="Segoe UI" panose="020B0502040204020203" pitchFamily="34" charset="0"/>
            </a:endParaRPr>
          </a:p>
          <a:p>
            <a:pPr algn="ctr"/>
            <a:r>
              <a:rPr lang="en-US" sz="2400" b="1" dirty="0">
                <a:solidFill>
                  <a:srgbClr val="112D69"/>
                </a:solidFill>
                <a:highlight>
                  <a:srgbClr val="FFFFFF"/>
                </a:highlight>
                <a:latin typeface="Verdana" panose="020B0604030504040204" pitchFamily="34" charset="0"/>
              </a:rPr>
              <a:t>2025 BINGO Winners</a:t>
            </a:r>
            <a:br>
              <a:rPr lang="en-US" sz="3200" b="1" dirty="0">
                <a:solidFill>
                  <a:srgbClr val="112D69"/>
                </a:solidFill>
                <a:highlight>
                  <a:srgbClr val="FFFFFF"/>
                </a:highlight>
                <a:latin typeface="Verdana" panose="020B0604030504040204" pitchFamily="34" charset="0"/>
              </a:rPr>
            </a:br>
            <a:r>
              <a:rPr lang="en-US" sz="2400" b="1" dirty="0">
                <a:solidFill>
                  <a:srgbClr val="00B050"/>
                </a:solidFill>
                <a:highlight>
                  <a:srgbClr val="FFFFFF"/>
                </a:highlight>
                <a:latin typeface="Segoe UI" panose="020B0502040204020203" pitchFamily="34" charset="0"/>
              </a:rPr>
              <a:t>1. Gabriel Murillo Morales, Prairie View A&amp;M   $150</a:t>
            </a:r>
          </a:p>
          <a:p>
            <a:pPr algn="ctr"/>
            <a:r>
              <a:rPr lang="en-US" sz="2400" b="1" dirty="0">
                <a:solidFill>
                  <a:srgbClr val="00B050"/>
                </a:solidFill>
                <a:highlight>
                  <a:srgbClr val="FFFFFF"/>
                </a:highlight>
                <a:latin typeface="Segoe UI" panose="020B0502040204020203" pitchFamily="34" charset="0"/>
              </a:rPr>
              <a:t>2. David Aguilar, Chevron   $350</a:t>
            </a:r>
          </a:p>
          <a:p>
            <a:pPr algn="ctr"/>
            <a:r>
              <a:rPr lang="en-US" sz="2400" b="1" dirty="0">
                <a:solidFill>
                  <a:srgbClr val="00B050"/>
                </a:solidFill>
                <a:highlight>
                  <a:srgbClr val="FFFFFF"/>
                </a:highlight>
                <a:latin typeface="Segoe UI" panose="020B0502040204020203" pitchFamily="34" charset="0"/>
              </a:rPr>
              <a:t>3. Anne Maples, </a:t>
            </a:r>
            <a:r>
              <a:rPr lang="en-US" sz="2400" b="1" dirty="0" err="1">
                <a:solidFill>
                  <a:srgbClr val="00B050"/>
                </a:solidFill>
                <a:highlight>
                  <a:srgbClr val="FFFFFF"/>
                </a:highlight>
                <a:latin typeface="Segoe UI" panose="020B0502040204020203" pitchFamily="34" charset="0"/>
              </a:rPr>
              <a:t>MidContinental</a:t>
            </a:r>
            <a:r>
              <a:rPr lang="en-US" sz="2400" b="1" dirty="0">
                <a:solidFill>
                  <a:srgbClr val="00B050"/>
                </a:solidFill>
                <a:highlight>
                  <a:srgbClr val="FFFFFF"/>
                </a:highlight>
                <a:latin typeface="Segoe UI" panose="020B0502040204020203" pitchFamily="34" charset="0"/>
              </a:rPr>
              <a:t> Chemical   $500</a:t>
            </a:r>
          </a:p>
          <a:p>
            <a:pPr algn="ctr"/>
            <a:endParaRPr lang="en-US" sz="2400" b="1" dirty="0">
              <a:solidFill>
                <a:srgbClr val="36495F"/>
              </a:solidFill>
              <a:highlight>
                <a:srgbClr val="FFFFFF"/>
              </a:highlight>
              <a:latin typeface="Segoe UI" panose="020B0502040204020203" pitchFamily="34" charset="0"/>
            </a:endParaRPr>
          </a:p>
          <a:p>
            <a:pPr algn="ctr"/>
            <a:endParaRPr lang="en-US" sz="2400" b="1" i="0" dirty="0">
              <a:solidFill>
                <a:srgbClr val="36495F"/>
              </a:solidFill>
              <a:effectLst/>
              <a:highlight>
                <a:srgbClr val="FFFFFF"/>
              </a:highlight>
              <a:latin typeface="Segoe UI" panose="020B0502040204020203" pitchFamily="34" charset="0"/>
            </a:endParaRPr>
          </a:p>
          <a:p>
            <a:pPr algn="ctr"/>
            <a:endParaRPr lang="en-US" sz="2400" b="1" i="0" dirty="0">
              <a:solidFill>
                <a:srgbClr val="112D69"/>
              </a:solidFill>
              <a:effectLst/>
              <a:latin typeface="Verdana" panose="020B0604030504040204" pitchFamily="34" charset="0"/>
            </a:endParaRPr>
          </a:p>
        </p:txBody>
      </p:sp>
    </p:spTree>
    <p:extLst>
      <p:ext uri="{BB962C8B-B14F-4D97-AF65-F5344CB8AC3E}">
        <p14:creationId xmlns:p14="http://schemas.microsoft.com/office/powerpoint/2010/main" val="13340975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63D6D-335D-49F0-BE48-7D32A5385F50}"/>
              </a:ext>
            </a:extLst>
          </p:cNvPr>
          <p:cNvSpPr>
            <a:spLocks noGrp="1"/>
          </p:cNvSpPr>
          <p:nvPr>
            <p:ph type="title" idx="4294967295"/>
          </p:nvPr>
        </p:nvSpPr>
        <p:spPr>
          <a:xfrm>
            <a:off x="0" y="2886075"/>
            <a:ext cx="6042025" cy="2236788"/>
          </a:xfrm>
        </p:spPr>
        <p:txBody>
          <a:bodyPr vert="horz" lIns="91440" tIns="45720" rIns="91440" bIns="45720" rtlCol="0" anchor="ctr">
            <a:normAutofit/>
          </a:bodyPr>
          <a:lstStyle/>
          <a:p>
            <a:pPr algn="r"/>
            <a:r>
              <a:rPr lang="en-US" b="1" dirty="0"/>
              <a:t>Got Questions/Comments?</a:t>
            </a:r>
            <a:endParaRPr lang="en-US" b="0" i="0" kern="1200" dirty="0">
              <a:solidFill>
                <a:srgbClr val="FFFFFF"/>
              </a:solidFill>
              <a:latin typeface="+mj-lt"/>
              <a:ea typeface="+mj-ea"/>
              <a:cs typeface="+mj-cs"/>
            </a:endParaRPr>
          </a:p>
        </p:txBody>
      </p:sp>
      <p:sp>
        <p:nvSpPr>
          <p:cNvPr id="3" name="Content Placeholder 2">
            <a:extLst>
              <a:ext uri="{FF2B5EF4-FFF2-40B4-BE49-F238E27FC236}">
                <a16:creationId xmlns:a16="http://schemas.microsoft.com/office/drawing/2014/main" id="{8CB278F4-469C-47C2-B85D-8F250F782864}"/>
              </a:ext>
            </a:extLst>
          </p:cNvPr>
          <p:cNvSpPr>
            <a:spLocks noGrp="1"/>
          </p:cNvSpPr>
          <p:nvPr>
            <p:ph idx="4294967295"/>
          </p:nvPr>
        </p:nvSpPr>
        <p:spPr>
          <a:xfrm>
            <a:off x="8993188" y="4022725"/>
            <a:ext cx="3198812" cy="2225675"/>
          </a:xfrm>
        </p:spPr>
        <p:txBody>
          <a:bodyPr vert="horz" lIns="91440" tIns="45720" rIns="91440" bIns="45720" rtlCol="0" anchor="ctr">
            <a:normAutofit/>
          </a:bodyPr>
          <a:lstStyle/>
          <a:p>
            <a:pPr marL="0" indent="0"/>
            <a:endParaRPr lang="en-US" dirty="0"/>
          </a:p>
          <a:p>
            <a:pPr marL="0" indent="0"/>
            <a:endParaRPr lang="en-US" dirty="0"/>
          </a:p>
          <a:p>
            <a:endParaRPr lang="en-US" dirty="0"/>
          </a:p>
        </p:txBody>
      </p:sp>
      <p:pic>
        <p:nvPicPr>
          <p:cNvPr id="5" name="Picture 4">
            <a:extLst>
              <a:ext uri="{FF2B5EF4-FFF2-40B4-BE49-F238E27FC236}">
                <a16:creationId xmlns:a16="http://schemas.microsoft.com/office/drawing/2014/main" id="{C6F62A7F-76AB-4E31-92CF-D113E04166A2}"/>
              </a:ext>
            </a:extLst>
          </p:cNvPr>
          <p:cNvPicPr>
            <a:picLocks noChangeAspect="1"/>
          </p:cNvPicPr>
          <p:nvPr/>
        </p:nvPicPr>
        <p:blipFill>
          <a:blip r:embed="rId2"/>
          <a:stretch>
            <a:fillRect/>
          </a:stretch>
        </p:blipFill>
        <p:spPr>
          <a:xfrm>
            <a:off x="3634033" y="292231"/>
            <a:ext cx="5742784" cy="2630079"/>
          </a:xfrm>
          <a:prstGeom prst="rect">
            <a:avLst/>
          </a:prstGeom>
        </p:spPr>
      </p:pic>
      <p:sp>
        <p:nvSpPr>
          <p:cNvPr id="4" name="TextBox 3">
            <a:extLst>
              <a:ext uri="{FF2B5EF4-FFF2-40B4-BE49-F238E27FC236}">
                <a16:creationId xmlns:a16="http://schemas.microsoft.com/office/drawing/2014/main" id="{81C76F60-FA55-41E4-BBC5-B917B4AF9B9D}"/>
              </a:ext>
            </a:extLst>
          </p:cNvPr>
          <p:cNvSpPr txBox="1"/>
          <p:nvPr/>
        </p:nvSpPr>
        <p:spPr>
          <a:xfrm>
            <a:off x="4062714" y="5254648"/>
            <a:ext cx="5953028" cy="830997"/>
          </a:xfrm>
          <a:prstGeom prst="rect">
            <a:avLst/>
          </a:prstGeom>
          <a:noFill/>
        </p:spPr>
        <p:txBody>
          <a:bodyPr wrap="square" rtlCol="0">
            <a:spAutoFit/>
          </a:bodyPr>
          <a:lstStyle/>
          <a:p>
            <a:r>
              <a:rPr lang="en-US" sz="2400" b="1" dirty="0"/>
              <a:t>Email Anita </a:t>
            </a:r>
          </a:p>
          <a:p>
            <a:r>
              <a:rPr lang="en-US" sz="2400" b="1" dirty="0"/>
              <a:t>Ametcalf@GulfCoastConference.com</a:t>
            </a:r>
          </a:p>
        </p:txBody>
      </p:sp>
    </p:spTree>
    <p:extLst>
      <p:ext uri="{BB962C8B-B14F-4D97-AF65-F5344CB8AC3E}">
        <p14:creationId xmlns:p14="http://schemas.microsoft.com/office/powerpoint/2010/main" val="859811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F2F33-EC6A-E78D-11A7-E6573612FBE9}"/>
              </a:ext>
            </a:extLst>
          </p:cNvPr>
          <p:cNvSpPr>
            <a:spLocks noGrp="1"/>
          </p:cNvSpPr>
          <p:nvPr>
            <p:ph type="title"/>
          </p:nvPr>
        </p:nvSpPr>
        <p:spPr>
          <a:xfrm>
            <a:off x="5502497" y="199449"/>
            <a:ext cx="3520720" cy="1320800"/>
          </a:xfrm>
        </p:spPr>
        <p:txBody>
          <a:bodyPr>
            <a:normAutofit/>
          </a:bodyPr>
          <a:lstStyle/>
          <a:p>
            <a:r>
              <a:rPr lang="en-US" sz="3600" b="1" dirty="0">
                <a:solidFill>
                  <a:schemeClr val="tx1"/>
                </a:solidFill>
              </a:rPr>
              <a:t>   </a:t>
            </a:r>
            <a:br>
              <a:rPr lang="en-US" sz="3600" b="1" dirty="0">
                <a:solidFill>
                  <a:schemeClr val="tx1"/>
                </a:solidFill>
              </a:rPr>
            </a:br>
            <a:endParaRPr lang="en-US" dirty="0">
              <a:solidFill>
                <a:schemeClr val="tx1"/>
              </a:solidFill>
            </a:endParaRPr>
          </a:p>
        </p:txBody>
      </p:sp>
      <p:pic>
        <p:nvPicPr>
          <p:cNvPr id="4" name="Content Placeholder 3" descr="Chemplex Industries Logo, Inc. Making Spectroscopy Work For You">
            <a:extLst>
              <a:ext uri="{FF2B5EF4-FFF2-40B4-BE49-F238E27FC236}">
                <a16:creationId xmlns:a16="http://schemas.microsoft.com/office/drawing/2014/main" id="{A5CD8FE7-2E9C-AA57-06ED-B2D757103A6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5893" y="915420"/>
            <a:ext cx="4960351" cy="1025637"/>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8">
            <a:extLst>
              <a:ext uri="{FF2B5EF4-FFF2-40B4-BE49-F238E27FC236}">
                <a16:creationId xmlns:a16="http://schemas.microsoft.com/office/drawing/2014/main" id="{11ACBEA7-8B71-0122-1DB6-79DDD1ED45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6267" y="3904824"/>
            <a:ext cx="1754893" cy="368528"/>
          </a:xfrm>
          <a:prstGeom prst="rect">
            <a:avLst/>
          </a:prstGeom>
        </p:spPr>
      </p:pic>
      <p:pic>
        <p:nvPicPr>
          <p:cNvPr id="6" name="Picture 2" descr="Agilent Technologies Logo">
            <a:extLst>
              <a:ext uri="{FF2B5EF4-FFF2-40B4-BE49-F238E27FC236}">
                <a16:creationId xmlns:a16="http://schemas.microsoft.com/office/drawing/2014/main" id="{84E52C13-025A-EF74-4996-A4EA6CAC77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660" y="2768800"/>
            <a:ext cx="1572333" cy="73992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icture containing object&#10;&#10;Description automatically generated">
            <a:extLst>
              <a:ext uri="{FF2B5EF4-FFF2-40B4-BE49-F238E27FC236}">
                <a16:creationId xmlns:a16="http://schemas.microsoft.com/office/drawing/2014/main" id="{6308FDCB-429F-3305-D25A-A02C3D24AF1D}"/>
              </a:ext>
            </a:extLst>
          </p:cNvPr>
          <p:cNvPicPr>
            <a:picLocks noChangeAspect="1"/>
          </p:cNvPicPr>
          <p:nvPr/>
        </p:nvPicPr>
        <p:blipFill>
          <a:blip r:embed="rId5"/>
          <a:stretch>
            <a:fillRect/>
          </a:stretch>
        </p:blipFill>
        <p:spPr>
          <a:xfrm>
            <a:off x="3560566" y="2897658"/>
            <a:ext cx="1377605" cy="580536"/>
          </a:xfrm>
          <a:prstGeom prst="rect">
            <a:avLst/>
          </a:prstGeom>
        </p:spPr>
      </p:pic>
      <p:pic>
        <p:nvPicPr>
          <p:cNvPr id="9" name="Picture 16" descr="Anton Paar">
            <a:extLst>
              <a:ext uri="{FF2B5EF4-FFF2-40B4-BE49-F238E27FC236}">
                <a16:creationId xmlns:a16="http://schemas.microsoft.com/office/drawing/2014/main" id="{2E976CA4-DF49-27E3-D90F-754ECC6899E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63950" y="5871372"/>
            <a:ext cx="1978222" cy="53024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E868D25C-EEAC-77D2-C970-3916B9EC5630}"/>
              </a:ext>
            </a:extLst>
          </p:cNvPr>
          <p:cNvSpPr txBox="1"/>
          <p:nvPr/>
        </p:nvSpPr>
        <p:spPr>
          <a:xfrm>
            <a:off x="837007" y="274204"/>
            <a:ext cx="2918349" cy="461665"/>
          </a:xfrm>
          <a:prstGeom prst="rect">
            <a:avLst/>
          </a:prstGeom>
          <a:noFill/>
        </p:spPr>
        <p:txBody>
          <a:bodyPr wrap="square">
            <a:spAutoFit/>
          </a:bodyPr>
          <a:lstStyle/>
          <a:p>
            <a:r>
              <a:rPr lang="en-US" sz="2400" b="1" dirty="0">
                <a:solidFill>
                  <a:schemeClr val="accent4">
                    <a:lumMod val="75000"/>
                  </a:schemeClr>
                </a:solidFill>
              </a:rPr>
              <a:t>DIAMOND SPONSOR</a:t>
            </a:r>
          </a:p>
        </p:txBody>
      </p:sp>
      <p:sp>
        <p:nvSpPr>
          <p:cNvPr id="13" name="TextBox 12">
            <a:extLst>
              <a:ext uri="{FF2B5EF4-FFF2-40B4-BE49-F238E27FC236}">
                <a16:creationId xmlns:a16="http://schemas.microsoft.com/office/drawing/2014/main" id="{64C3AEDD-BD55-F867-C89E-4FEDECCFE9EC}"/>
              </a:ext>
            </a:extLst>
          </p:cNvPr>
          <p:cNvSpPr txBox="1"/>
          <p:nvPr/>
        </p:nvSpPr>
        <p:spPr>
          <a:xfrm>
            <a:off x="1463950" y="2301666"/>
            <a:ext cx="2366682" cy="369332"/>
          </a:xfrm>
          <a:prstGeom prst="rect">
            <a:avLst/>
          </a:prstGeom>
          <a:noFill/>
        </p:spPr>
        <p:txBody>
          <a:bodyPr wrap="square" rtlCol="0">
            <a:spAutoFit/>
          </a:bodyPr>
          <a:lstStyle/>
          <a:p>
            <a:r>
              <a:rPr lang="en-US" b="1" dirty="0">
                <a:solidFill>
                  <a:srgbClr val="FFC000"/>
                </a:solidFill>
              </a:rPr>
              <a:t>GOLD SPONSORS</a:t>
            </a:r>
          </a:p>
        </p:txBody>
      </p:sp>
      <p:sp>
        <p:nvSpPr>
          <p:cNvPr id="15" name="TextBox 14">
            <a:extLst>
              <a:ext uri="{FF2B5EF4-FFF2-40B4-BE49-F238E27FC236}">
                <a16:creationId xmlns:a16="http://schemas.microsoft.com/office/drawing/2014/main" id="{4BBE58C5-C9D4-6CB8-159D-F3D02A43EA41}"/>
              </a:ext>
            </a:extLst>
          </p:cNvPr>
          <p:cNvSpPr txBox="1"/>
          <p:nvPr/>
        </p:nvSpPr>
        <p:spPr>
          <a:xfrm>
            <a:off x="7203726" y="3147230"/>
            <a:ext cx="2082410" cy="369332"/>
          </a:xfrm>
          <a:prstGeom prst="rect">
            <a:avLst/>
          </a:prstGeom>
          <a:noFill/>
        </p:spPr>
        <p:txBody>
          <a:bodyPr wrap="square">
            <a:spAutoFit/>
          </a:bodyPr>
          <a:lstStyle/>
          <a:p>
            <a:pPr algn="ctr" fontAlgn="base"/>
            <a:r>
              <a:rPr lang="en-US" b="1" i="0" dirty="0">
                <a:solidFill>
                  <a:srgbClr val="112D69"/>
                </a:solidFill>
                <a:effectLst/>
                <a:latin typeface="Trebuchet MS" panose="020B0603020202020204" pitchFamily="34" charset="0"/>
              </a:rPr>
              <a:t>SILVER SPONSORS</a:t>
            </a:r>
          </a:p>
        </p:txBody>
      </p:sp>
      <p:sp>
        <p:nvSpPr>
          <p:cNvPr id="16" name="TextBox 15">
            <a:extLst>
              <a:ext uri="{FF2B5EF4-FFF2-40B4-BE49-F238E27FC236}">
                <a16:creationId xmlns:a16="http://schemas.microsoft.com/office/drawing/2014/main" id="{855E8044-0558-6F65-6645-498C2F6DB5F9}"/>
              </a:ext>
            </a:extLst>
          </p:cNvPr>
          <p:cNvSpPr txBox="1"/>
          <p:nvPr/>
        </p:nvSpPr>
        <p:spPr>
          <a:xfrm>
            <a:off x="1718563" y="5284782"/>
            <a:ext cx="3558425" cy="338554"/>
          </a:xfrm>
          <a:prstGeom prst="rect">
            <a:avLst/>
          </a:prstGeom>
          <a:noFill/>
        </p:spPr>
        <p:txBody>
          <a:bodyPr wrap="square">
            <a:spAutoFit/>
          </a:bodyPr>
          <a:lstStyle/>
          <a:p>
            <a:r>
              <a:rPr lang="en-US" sz="1600" b="1" dirty="0">
                <a:solidFill>
                  <a:schemeClr val="accent6">
                    <a:lumMod val="75000"/>
                  </a:schemeClr>
                </a:solidFill>
              </a:rPr>
              <a:t>BRONZE COFFEE BREAK SPONSORS</a:t>
            </a:r>
          </a:p>
        </p:txBody>
      </p:sp>
      <p:pic>
        <p:nvPicPr>
          <p:cNvPr id="11" name="Picture 10">
            <a:extLst>
              <a:ext uri="{FF2B5EF4-FFF2-40B4-BE49-F238E27FC236}">
                <a16:creationId xmlns:a16="http://schemas.microsoft.com/office/drawing/2014/main" id="{48748272-20BC-6E27-1821-CBCECC822389}"/>
              </a:ext>
            </a:extLst>
          </p:cNvPr>
          <p:cNvPicPr>
            <a:picLocks noChangeAspect="1"/>
          </p:cNvPicPr>
          <p:nvPr/>
        </p:nvPicPr>
        <p:blipFill>
          <a:blip r:embed="rId7"/>
          <a:stretch>
            <a:fillRect/>
          </a:stretch>
        </p:blipFill>
        <p:spPr>
          <a:xfrm>
            <a:off x="2009119" y="2676927"/>
            <a:ext cx="1094906" cy="1095271"/>
          </a:xfrm>
          <a:prstGeom prst="rect">
            <a:avLst/>
          </a:prstGeom>
        </p:spPr>
      </p:pic>
      <p:pic>
        <p:nvPicPr>
          <p:cNvPr id="3" name="Picture 2">
            <a:extLst>
              <a:ext uri="{FF2B5EF4-FFF2-40B4-BE49-F238E27FC236}">
                <a16:creationId xmlns:a16="http://schemas.microsoft.com/office/drawing/2014/main" id="{44EA2EF8-A74F-F43B-5084-A152AB7D1B2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96380" y="4726558"/>
            <a:ext cx="1580724" cy="68561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A blue and green text on a black background&#10;&#10;Description automatically generated">
            <a:extLst>
              <a:ext uri="{FF2B5EF4-FFF2-40B4-BE49-F238E27FC236}">
                <a16:creationId xmlns:a16="http://schemas.microsoft.com/office/drawing/2014/main" id="{2DD4A2E9-0692-1D57-C3F9-730F7456E96B}"/>
              </a:ext>
            </a:extLst>
          </p:cNvPr>
          <p:cNvPicPr>
            <a:picLocks noChangeAspect="1"/>
          </p:cNvPicPr>
          <p:nvPr/>
        </p:nvPicPr>
        <p:blipFill>
          <a:blip r:embed="rId9"/>
          <a:stretch>
            <a:fillRect/>
          </a:stretch>
        </p:blipFill>
        <p:spPr>
          <a:xfrm>
            <a:off x="5426171" y="1364778"/>
            <a:ext cx="4333156" cy="1451831"/>
          </a:xfrm>
          <a:prstGeom prst="rect">
            <a:avLst/>
          </a:prstGeom>
        </p:spPr>
      </p:pic>
      <p:sp>
        <p:nvSpPr>
          <p:cNvPr id="23" name="TextBox 22">
            <a:extLst>
              <a:ext uri="{FF2B5EF4-FFF2-40B4-BE49-F238E27FC236}">
                <a16:creationId xmlns:a16="http://schemas.microsoft.com/office/drawing/2014/main" id="{7C18020E-A88C-52A7-B024-BCDC5AA138EF}"/>
              </a:ext>
            </a:extLst>
          </p:cNvPr>
          <p:cNvSpPr txBox="1"/>
          <p:nvPr/>
        </p:nvSpPr>
        <p:spPr>
          <a:xfrm>
            <a:off x="6611181" y="962824"/>
            <a:ext cx="2781784" cy="369332"/>
          </a:xfrm>
          <a:prstGeom prst="rect">
            <a:avLst/>
          </a:prstGeom>
          <a:noFill/>
        </p:spPr>
        <p:txBody>
          <a:bodyPr wrap="square">
            <a:spAutoFit/>
          </a:bodyPr>
          <a:lstStyle/>
          <a:p>
            <a:r>
              <a:rPr lang="en-US" b="1" dirty="0">
                <a:solidFill>
                  <a:schemeClr val="bg1">
                    <a:lumMod val="65000"/>
                  </a:schemeClr>
                </a:solidFill>
              </a:rPr>
              <a:t>PLATINUM</a:t>
            </a:r>
            <a:r>
              <a:rPr lang="en-US" sz="1800" b="1" dirty="0">
                <a:solidFill>
                  <a:schemeClr val="bg1">
                    <a:lumMod val="65000"/>
                  </a:schemeClr>
                </a:solidFill>
              </a:rPr>
              <a:t> SPONSOR</a:t>
            </a:r>
          </a:p>
        </p:txBody>
      </p:sp>
      <p:pic>
        <p:nvPicPr>
          <p:cNvPr id="25" name="Picture 24" descr="A black and red logo&#10;&#10;Description automatically generated">
            <a:extLst>
              <a:ext uri="{FF2B5EF4-FFF2-40B4-BE49-F238E27FC236}">
                <a16:creationId xmlns:a16="http://schemas.microsoft.com/office/drawing/2014/main" id="{3B1E8DC9-E928-B5EA-D827-FE7FCFD5092E}"/>
              </a:ext>
            </a:extLst>
          </p:cNvPr>
          <p:cNvPicPr>
            <a:picLocks noChangeAspect="1"/>
          </p:cNvPicPr>
          <p:nvPr/>
        </p:nvPicPr>
        <p:blipFill>
          <a:blip r:embed="rId10"/>
          <a:stretch>
            <a:fillRect/>
          </a:stretch>
        </p:blipFill>
        <p:spPr>
          <a:xfrm>
            <a:off x="6763882" y="3788305"/>
            <a:ext cx="1027169" cy="681117"/>
          </a:xfrm>
          <a:prstGeom prst="rect">
            <a:avLst/>
          </a:prstGeom>
        </p:spPr>
      </p:pic>
      <p:pic>
        <p:nvPicPr>
          <p:cNvPr id="17" name="Picture 2" descr="PAC">
            <a:extLst>
              <a:ext uri="{FF2B5EF4-FFF2-40B4-BE49-F238E27FC236}">
                <a16:creationId xmlns:a16="http://schemas.microsoft.com/office/drawing/2014/main" id="{9CCD9CA1-2299-4F69-DD82-C77B59EFDBB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3775" y="3772198"/>
            <a:ext cx="1491032" cy="58659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Texas Scientific Products">
            <a:extLst>
              <a:ext uri="{FF2B5EF4-FFF2-40B4-BE49-F238E27FC236}">
                <a16:creationId xmlns:a16="http://schemas.microsoft.com/office/drawing/2014/main" id="{1E4CF3CF-1A57-2244-B99E-F98803A65CA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064415" y="3812171"/>
            <a:ext cx="1938940" cy="63338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XOS better analysis counts">
            <a:extLst>
              <a:ext uri="{FF2B5EF4-FFF2-40B4-BE49-F238E27FC236}">
                <a16:creationId xmlns:a16="http://schemas.microsoft.com/office/drawing/2014/main" id="{9919E102-8D78-278D-02EE-A7A11B55D27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830632" y="5824144"/>
            <a:ext cx="1405576" cy="6247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Grabner Instruments Ametek">
            <a:extLst>
              <a:ext uri="{FF2B5EF4-FFF2-40B4-BE49-F238E27FC236}">
                <a16:creationId xmlns:a16="http://schemas.microsoft.com/office/drawing/2014/main" id="{B607BF3B-A98C-79DE-1224-27835A35724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565775" y="4704104"/>
            <a:ext cx="1428750" cy="5905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Joel USA">
            <a:extLst>
              <a:ext uri="{FF2B5EF4-FFF2-40B4-BE49-F238E27FC236}">
                <a16:creationId xmlns:a16="http://schemas.microsoft.com/office/drawing/2014/main" id="{260ACFC0-EE4E-08BA-F639-BC888A85DD1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667746" y="4758363"/>
            <a:ext cx="1428750" cy="590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98177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1" name="Rectangle 10">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1313"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0979"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17"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2568"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534"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Isosceles Triangle 20">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3425"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592"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5" name="Isosceles Triangle 24">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2758"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Freeform: Shape 26">
            <a:extLst>
              <a:ext uri="{FF2B5EF4-FFF2-40B4-BE49-F238E27FC236}">
                <a16:creationId xmlns:a16="http://schemas.microsoft.com/office/drawing/2014/main" id="{A5EC319D-0FEA-4B95-A3EA-01E35672C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7631" y="-8467"/>
            <a:ext cx="5994369"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A black background with yellow circles&#10;&#10;Description automatically generated">
            <a:extLst>
              <a:ext uri="{FF2B5EF4-FFF2-40B4-BE49-F238E27FC236}">
                <a16:creationId xmlns:a16="http://schemas.microsoft.com/office/drawing/2014/main" id="{4299A4B9-62DD-4901-9A2C-9DEE9E54EF69}"/>
              </a:ext>
            </a:extLst>
          </p:cNvPr>
          <p:cNvPicPr>
            <a:picLocks noChangeAspect="1"/>
          </p:cNvPicPr>
          <p:nvPr/>
        </p:nvPicPr>
        <p:blipFill>
          <a:blip r:embed="rId2"/>
          <a:stretch>
            <a:fillRect/>
          </a:stretch>
        </p:blipFill>
        <p:spPr>
          <a:xfrm>
            <a:off x="757251" y="2509256"/>
            <a:ext cx="3856774" cy="1928387"/>
          </a:xfrm>
          <a:prstGeom prst="rect">
            <a:avLst/>
          </a:prstGeom>
        </p:spPr>
      </p:pic>
      <p:sp>
        <p:nvSpPr>
          <p:cNvPr id="3" name="Content Placeholder 2">
            <a:extLst>
              <a:ext uri="{FF2B5EF4-FFF2-40B4-BE49-F238E27FC236}">
                <a16:creationId xmlns:a16="http://schemas.microsoft.com/office/drawing/2014/main" id="{5BC31D0D-C9E7-4E01-AE9D-55684A67DC4B}"/>
              </a:ext>
            </a:extLst>
          </p:cNvPr>
          <p:cNvSpPr>
            <a:spLocks noGrp="1"/>
          </p:cNvSpPr>
          <p:nvPr>
            <p:ph idx="1"/>
          </p:nvPr>
        </p:nvSpPr>
        <p:spPr>
          <a:xfrm>
            <a:off x="7181725" y="2837329"/>
            <a:ext cx="4512988" cy="3317938"/>
          </a:xfrm>
        </p:spPr>
        <p:txBody>
          <a:bodyPr anchor="t">
            <a:normAutofit/>
          </a:bodyPr>
          <a:lstStyle/>
          <a:p>
            <a:pPr marL="0" lvl="0" indent="0">
              <a:buNone/>
            </a:pPr>
            <a:r>
              <a:rPr lang="en-US" b="1" dirty="0">
                <a:solidFill>
                  <a:srgbClr val="FFFFFF"/>
                </a:solidFill>
              </a:rPr>
              <a:t>    </a:t>
            </a:r>
            <a:r>
              <a:rPr lang="en-US" sz="2800" b="1" dirty="0">
                <a:solidFill>
                  <a:srgbClr val="FFFFFF"/>
                </a:solidFill>
              </a:rPr>
              <a:t>2025 Keynote Speakers</a:t>
            </a:r>
          </a:p>
          <a:p>
            <a:pPr marL="0" lvl="0" indent="0">
              <a:buNone/>
            </a:pPr>
            <a:endParaRPr lang="en-US" sz="2800" b="1" dirty="0">
              <a:solidFill>
                <a:srgbClr val="FFFFFF"/>
              </a:solidFill>
            </a:endParaRPr>
          </a:p>
          <a:p>
            <a:pPr fontAlgn="base"/>
            <a:r>
              <a:rPr lang="en-US" b="1" i="0" dirty="0">
                <a:solidFill>
                  <a:srgbClr val="FFFFFF"/>
                </a:solidFill>
                <a:effectLst/>
                <a:latin typeface="Verdana" panose="020B0604030504040204" pitchFamily="34" charset="0"/>
              </a:rPr>
              <a:t>Petr </a:t>
            </a:r>
            <a:r>
              <a:rPr lang="en-US" b="1" i="0" dirty="0" err="1">
                <a:solidFill>
                  <a:srgbClr val="FFFFFF"/>
                </a:solidFill>
                <a:effectLst/>
                <a:latin typeface="Verdana" panose="020B0604030504040204" pitchFamily="34" charset="0"/>
              </a:rPr>
              <a:t>Vozka</a:t>
            </a:r>
            <a:endParaRPr lang="en-US" b="1" i="0" dirty="0">
              <a:solidFill>
                <a:schemeClr val="bg1"/>
              </a:solidFill>
              <a:effectLst/>
              <a:latin typeface="Verdana" panose="020B0604030504040204" pitchFamily="34" charset="0"/>
            </a:endParaRPr>
          </a:p>
          <a:p>
            <a:pPr fontAlgn="base"/>
            <a:r>
              <a:rPr lang="en-US" b="1" dirty="0">
                <a:solidFill>
                  <a:schemeClr val="bg1"/>
                </a:solidFill>
              </a:rPr>
              <a:t>Associate Professor of Chemistry and Biochemistry</a:t>
            </a:r>
            <a:endParaRPr lang="en-US" b="1" dirty="0">
              <a:solidFill>
                <a:schemeClr val="bg1"/>
              </a:solidFill>
              <a:latin typeface="Verdana" panose="020B0604030504040204" pitchFamily="34" charset="0"/>
            </a:endParaRPr>
          </a:p>
          <a:p>
            <a:pPr fontAlgn="base"/>
            <a:r>
              <a:rPr lang="en-US" b="1" dirty="0">
                <a:solidFill>
                  <a:schemeClr val="bg1"/>
                </a:solidFill>
                <a:highlight>
                  <a:srgbClr val="008000"/>
                </a:highlight>
              </a:rPr>
              <a:t>California State University, Los Angeles</a:t>
            </a:r>
            <a:endParaRPr lang="en-US" dirty="0">
              <a:solidFill>
                <a:srgbClr val="FFFFFF"/>
              </a:solidFill>
              <a:effectLst/>
              <a:highlight>
                <a:srgbClr val="008000"/>
              </a:highlight>
              <a:latin typeface="Verdana" panose="020B0604030504040204" pitchFamily="34" charset="0"/>
            </a:endParaRPr>
          </a:p>
        </p:txBody>
      </p:sp>
      <p:sp>
        <p:nvSpPr>
          <p:cNvPr id="5" name="TextBox 4">
            <a:extLst>
              <a:ext uri="{FF2B5EF4-FFF2-40B4-BE49-F238E27FC236}">
                <a16:creationId xmlns:a16="http://schemas.microsoft.com/office/drawing/2014/main" id="{095DFB66-0536-3E2A-FAA9-FAEB7B4258A5}"/>
              </a:ext>
            </a:extLst>
          </p:cNvPr>
          <p:cNvSpPr txBox="1"/>
          <p:nvPr/>
        </p:nvSpPr>
        <p:spPr>
          <a:xfrm>
            <a:off x="2069869" y="5186156"/>
            <a:ext cx="4421497" cy="1015663"/>
          </a:xfrm>
          <a:prstGeom prst="rect">
            <a:avLst/>
          </a:prstGeom>
          <a:noFill/>
        </p:spPr>
        <p:txBody>
          <a:bodyPr wrap="square">
            <a:spAutoFit/>
          </a:bodyPr>
          <a:lstStyle/>
          <a:p>
            <a:pPr fontAlgn="base"/>
            <a:r>
              <a:rPr lang="en-US" sz="2000" b="1" dirty="0">
                <a:latin typeface="Verdana" panose="020B0604030504040204" pitchFamily="34" charset="0"/>
              </a:rPr>
              <a:t>● Marty </a:t>
            </a:r>
            <a:r>
              <a:rPr lang="en-US" sz="2000" b="1" dirty="0" err="1">
                <a:latin typeface="Verdana" panose="020B0604030504040204" pitchFamily="34" charset="0"/>
              </a:rPr>
              <a:t>Dytrych</a:t>
            </a:r>
            <a:endParaRPr lang="en-US" sz="2000" b="1" i="0" dirty="0">
              <a:effectLst/>
              <a:latin typeface="Verdana" panose="020B0604030504040204" pitchFamily="34" charset="0"/>
            </a:endParaRPr>
          </a:p>
          <a:p>
            <a:pPr fontAlgn="base"/>
            <a:r>
              <a:rPr lang="en-US" sz="2000" b="1" dirty="0">
                <a:latin typeface="Verdana" panose="020B0604030504040204" pitchFamily="34" charset="0"/>
              </a:rPr>
              <a:t>● </a:t>
            </a:r>
            <a:r>
              <a:rPr lang="en-US" sz="2000" b="1" dirty="0"/>
              <a:t>Business Development Manager</a:t>
            </a:r>
            <a:br>
              <a:rPr lang="en-US" sz="2000" b="1" dirty="0"/>
            </a:br>
            <a:r>
              <a:rPr lang="en-US" sz="2000" b="1" dirty="0">
                <a:latin typeface="Verdana" panose="020B0604030504040204" pitchFamily="34" charset="0"/>
              </a:rPr>
              <a:t>● </a:t>
            </a:r>
            <a:r>
              <a:rPr lang="en-US" sz="2000" b="1" dirty="0"/>
              <a:t>Bolo AI</a:t>
            </a:r>
            <a:endParaRPr lang="en-US" sz="2000" b="1" dirty="0">
              <a:effectLst/>
              <a:latin typeface="Verdana" panose="020B0604030504040204" pitchFamily="34" charset="0"/>
            </a:endParaRPr>
          </a:p>
        </p:txBody>
      </p:sp>
    </p:spTree>
    <p:extLst>
      <p:ext uri="{BB962C8B-B14F-4D97-AF65-F5344CB8AC3E}">
        <p14:creationId xmlns:p14="http://schemas.microsoft.com/office/powerpoint/2010/main" val="26199991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3000"/>
            <a:duotone>
              <a:schemeClr val="bg2">
                <a:shade val="28000"/>
                <a:satMod val="94000"/>
                <a:lumMod val="20000"/>
              </a:schemeClr>
              <a:schemeClr val="bg2">
                <a:tint val="94000"/>
                <a:shade val="84000"/>
                <a:satMod val="148000"/>
                <a:lumMod val="114000"/>
              </a:schemeClr>
            </a:duotone>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BC31D0D-C9E7-4E01-AE9D-55684A67DC4B}"/>
              </a:ext>
            </a:extLst>
          </p:cNvPr>
          <p:cNvSpPr>
            <a:spLocks noGrp="1"/>
          </p:cNvSpPr>
          <p:nvPr>
            <p:ph idx="1"/>
          </p:nvPr>
        </p:nvSpPr>
        <p:spPr>
          <a:xfrm>
            <a:off x="323759" y="2344830"/>
            <a:ext cx="9489634" cy="4443168"/>
          </a:xfrm>
        </p:spPr>
        <p:txBody>
          <a:bodyPr>
            <a:normAutofit/>
          </a:bodyPr>
          <a:lstStyle/>
          <a:p>
            <a:pPr marL="0" lvl="0" indent="0">
              <a:buNone/>
            </a:pPr>
            <a:r>
              <a:rPr lang="en-US" sz="4400" b="1" dirty="0"/>
              <a:t>            </a:t>
            </a:r>
            <a:r>
              <a:rPr lang="en-US" sz="4400" b="1" dirty="0">
                <a:solidFill>
                  <a:schemeClr val="tx1">
                    <a:lumMod val="95000"/>
                    <a:lumOff val="5000"/>
                  </a:schemeClr>
                </a:solidFill>
              </a:rPr>
              <a:t>2026 Conference Dates</a:t>
            </a:r>
          </a:p>
          <a:p>
            <a:pPr marL="0" lvl="0" indent="0" algn="ctr">
              <a:buNone/>
            </a:pPr>
            <a:r>
              <a:rPr lang="en-US" sz="2400" b="1" dirty="0">
                <a:solidFill>
                  <a:schemeClr val="tx1">
                    <a:lumMod val="95000"/>
                    <a:lumOff val="5000"/>
                  </a:schemeClr>
                </a:solidFill>
              </a:rPr>
              <a:t>	</a:t>
            </a:r>
            <a:r>
              <a:rPr lang="en-US" sz="4000" b="1" dirty="0">
                <a:solidFill>
                  <a:schemeClr val="tx1">
                    <a:lumMod val="95000"/>
                    <a:lumOff val="5000"/>
                  </a:schemeClr>
                </a:solidFill>
              </a:rPr>
              <a:t>October 13-14</a:t>
            </a:r>
            <a:r>
              <a:rPr lang="en-US" sz="4000" b="1" baseline="30000" dirty="0">
                <a:solidFill>
                  <a:schemeClr val="tx1">
                    <a:lumMod val="95000"/>
                    <a:lumOff val="5000"/>
                  </a:schemeClr>
                </a:solidFill>
              </a:rPr>
              <a:t>th</a:t>
            </a:r>
            <a:endParaRPr lang="en-US" sz="4000" b="1" dirty="0">
              <a:solidFill>
                <a:schemeClr val="tx1">
                  <a:lumMod val="95000"/>
                  <a:lumOff val="5000"/>
                </a:schemeClr>
              </a:solidFill>
            </a:endParaRPr>
          </a:p>
          <a:p>
            <a:pPr marL="0" lvl="0" indent="0" algn="ctr">
              <a:buNone/>
            </a:pPr>
            <a:r>
              <a:rPr lang="en-US" sz="4000" b="1" dirty="0">
                <a:solidFill>
                  <a:schemeClr val="tx1">
                    <a:lumMod val="95000"/>
                    <a:lumOff val="5000"/>
                  </a:schemeClr>
                </a:solidFill>
              </a:rPr>
              <a:t>	Moody Gardens Convention Ctr</a:t>
            </a:r>
          </a:p>
          <a:p>
            <a:pPr marL="0" indent="0" algn="ctr">
              <a:buNone/>
            </a:pPr>
            <a:r>
              <a:rPr lang="en-US" sz="4000" b="1" dirty="0">
                <a:solidFill>
                  <a:schemeClr val="tx1">
                    <a:lumMod val="95000"/>
                    <a:lumOff val="5000"/>
                  </a:schemeClr>
                </a:solidFill>
              </a:rPr>
              <a:t>	Galveston, TX 77554</a:t>
            </a:r>
          </a:p>
          <a:p>
            <a:pPr marL="0" indent="0">
              <a:buNone/>
            </a:pPr>
            <a:endParaRPr lang="en-US" dirty="0"/>
          </a:p>
        </p:txBody>
      </p:sp>
      <p:pic>
        <p:nvPicPr>
          <p:cNvPr id="4" name="Picture 3">
            <a:extLst>
              <a:ext uri="{FF2B5EF4-FFF2-40B4-BE49-F238E27FC236}">
                <a16:creationId xmlns:a16="http://schemas.microsoft.com/office/drawing/2014/main" id="{4299A4B9-62DD-4901-9A2C-9DEE9E54EF69}"/>
              </a:ext>
            </a:extLst>
          </p:cNvPr>
          <p:cNvPicPr>
            <a:picLocks noChangeAspect="1"/>
          </p:cNvPicPr>
          <p:nvPr/>
        </p:nvPicPr>
        <p:blipFill>
          <a:blip r:embed="rId3"/>
          <a:stretch>
            <a:fillRect/>
          </a:stretch>
        </p:blipFill>
        <p:spPr>
          <a:xfrm>
            <a:off x="4326904" y="122548"/>
            <a:ext cx="4044648" cy="1852367"/>
          </a:xfrm>
          <a:prstGeom prst="rect">
            <a:avLst/>
          </a:prstGeom>
        </p:spPr>
      </p:pic>
    </p:spTree>
    <p:extLst>
      <p:ext uri="{BB962C8B-B14F-4D97-AF65-F5344CB8AC3E}">
        <p14:creationId xmlns:p14="http://schemas.microsoft.com/office/powerpoint/2010/main" val="16332237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2000"/>
            <a:duotone>
              <a:schemeClr val="bg2">
                <a:shade val="28000"/>
                <a:satMod val="94000"/>
                <a:lumMod val="20000"/>
              </a:schemeClr>
              <a:schemeClr val="bg2">
                <a:tint val="94000"/>
                <a:shade val="84000"/>
                <a:satMod val="148000"/>
                <a:lumMod val="114000"/>
              </a:schemeClr>
            </a:duotone>
            <a:lum/>
          </a:blip>
          <a:srcRect/>
          <a:stretch>
            <a:fillRect/>
          </a:stretch>
        </a:blipFill>
        <a:effectLst/>
      </p:bgPr>
    </p:bg>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44AE452B-08F3-4275-AAC9-1EE1DBE3D141}"/>
              </a:ext>
            </a:extLst>
          </p:cNvPr>
          <p:cNvSpPr>
            <a:spLocks noGrp="1"/>
          </p:cNvSpPr>
          <p:nvPr>
            <p:ph type="subTitle" idx="1"/>
          </p:nvPr>
        </p:nvSpPr>
        <p:spPr>
          <a:xfrm>
            <a:off x="1251284" y="1733204"/>
            <a:ext cx="8021563" cy="5002248"/>
          </a:xfrm>
        </p:spPr>
        <p:txBody>
          <a:bodyPr>
            <a:normAutofit fontScale="77500" lnSpcReduction="20000"/>
          </a:bodyPr>
          <a:lstStyle/>
          <a:p>
            <a:pPr fontAlgn="base"/>
            <a:r>
              <a:rPr lang="en-US" sz="5100" b="1" dirty="0">
                <a:solidFill>
                  <a:srgbClr val="FF0000"/>
                </a:solidFill>
              </a:rPr>
              <a:t>Conference Registration 2025</a:t>
            </a:r>
          </a:p>
          <a:p>
            <a:pPr fontAlgn="base"/>
            <a:endParaRPr lang="en-US" sz="2400" b="1" dirty="0">
              <a:solidFill>
                <a:srgbClr val="FFC000"/>
              </a:solidFill>
            </a:endParaRPr>
          </a:p>
          <a:p>
            <a:pPr fontAlgn="base"/>
            <a:r>
              <a:rPr lang="en-US" sz="5100" b="1" dirty="0">
                <a:solidFill>
                  <a:schemeClr val="tx1"/>
                </a:solidFill>
              </a:rPr>
              <a:t>Total Registrations: 1684 </a:t>
            </a:r>
            <a:br>
              <a:rPr lang="en-US" sz="5100" b="1" dirty="0">
                <a:solidFill>
                  <a:schemeClr val="tx1"/>
                </a:solidFill>
              </a:rPr>
            </a:br>
            <a:r>
              <a:rPr lang="en-US" sz="5100" b="1" dirty="0">
                <a:solidFill>
                  <a:schemeClr val="tx1"/>
                </a:solidFill>
              </a:rPr>
              <a:t>Attendees: 791</a:t>
            </a:r>
            <a:br>
              <a:rPr lang="en-US" sz="5100" b="1" dirty="0">
                <a:solidFill>
                  <a:schemeClr val="tx1"/>
                </a:solidFill>
              </a:rPr>
            </a:br>
            <a:r>
              <a:rPr lang="en-US" sz="5100" b="1" dirty="0">
                <a:solidFill>
                  <a:schemeClr val="tx1"/>
                </a:solidFill>
              </a:rPr>
              <a:t>Exhibits Only: 117</a:t>
            </a:r>
            <a:br>
              <a:rPr lang="en-US" sz="5100" b="1" dirty="0">
                <a:solidFill>
                  <a:schemeClr val="tx1"/>
                </a:solidFill>
              </a:rPr>
            </a:br>
            <a:r>
              <a:rPr lang="en-US" sz="5100" b="1" dirty="0">
                <a:solidFill>
                  <a:schemeClr val="tx1"/>
                </a:solidFill>
              </a:rPr>
              <a:t>Exhibitors: 753</a:t>
            </a:r>
            <a:br>
              <a:rPr lang="en-US" sz="5100" b="1" dirty="0">
                <a:solidFill>
                  <a:schemeClr val="tx1"/>
                </a:solidFill>
              </a:rPr>
            </a:br>
            <a:r>
              <a:rPr lang="en-US" sz="5100" b="1" dirty="0">
                <a:solidFill>
                  <a:schemeClr val="tx1"/>
                </a:solidFill>
              </a:rPr>
              <a:t>Students:23 </a:t>
            </a:r>
          </a:p>
          <a:p>
            <a:pPr fontAlgn="base"/>
            <a:r>
              <a:rPr lang="en-US" sz="5100" b="1" dirty="0">
                <a:solidFill>
                  <a:schemeClr val="tx1"/>
                </a:solidFill>
              </a:rPr>
              <a:t>Exhibiting Companies: 158</a:t>
            </a:r>
          </a:p>
          <a:p>
            <a:pPr fontAlgn="base"/>
            <a:r>
              <a:rPr lang="en-US" sz="5100" b="1" dirty="0">
                <a:solidFill>
                  <a:schemeClr val="tx1"/>
                </a:solidFill>
              </a:rPr>
              <a:t>Booths Sold: 241</a:t>
            </a:r>
          </a:p>
          <a:p>
            <a:pPr fontAlgn="base"/>
            <a:endParaRPr lang="en-US" sz="5100" b="1" dirty="0">
              <a:solidFill>
                <a:schemeClr val="tx1"/>
              </a:solidFill>
            </a:endParaRPr>
          </a:p>
          <a:p>
            <a:endParaRPr lang="en-US" dirty="0"/>
          </a:p>
        </p:txBody>
      </p:sp>
      <p:pic>
        <p:nvPicPr>
          <p:cNvPr id="6" name="Picture 5">
            <a:extLst>
              <a:ext uri="{FF2B5EF4-FFF2-40B4-BE49-F238E27FC236}">
                <a16:creationId xmlns:a16="http://schemas.microsoft.com/office/drawing/2014/main" id="{12C3A289-B4FC-4DEA-A237-6EA52F22FBBD}"/>
              </a:ext>
            </a:extLst>
          </p:cNvPr>
          <p:cNvPicPr>
            <a:picLocks noChangeAspect="1"/>
          </p:cNvPicPr>
          <p:nvPr/>
        </p:nvPicPr>
        <p:blipFill>
          <a:blip r:embed="rId3"/>
          <a:stretch>
            <a:fillRect/>
          </a:stretch>
        </p:blipFill>
        <p:spPr>
          <a:xfrm>
            <a:off x="4326904" y="122548"/>
            <a:ext cx="4044648" cy="1852367"/>
          </a:xfrm>
          <a:prstGeom prst="rect">
            <a:avLst/>
          </a:prstGeom>
        </p:spPr>
      </p:pic>
    </p:spTree>
    <p:extLst>
      <p:ext uri="{BB962C8B-B14F-4D97-AF65-F5344CB8AC3E}">
        <p14:creationId xmlns:p14="http://schemas.microsoft.com/office/powerpoint/2010/main" val="10112054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86000">
              <a:schemeClr val="accent4">
                <a:lumMod val="75000"/>
              </a:schemeClr>
            </a:gs>
            <a:gs pos="48000">
              <a:schemeClr val="accent1">
                <a:lumMod val="97000"/>
                <a:lumOff val="3000"/>
              </a:schemeClr>
            </a:gs>
            <a:gs pos="100000">
              <a:schemeClr val="accent1">
                <a:lumMod val="60000"/>
                <a:lumOff val="40000"/>
              </a:schemeClr>
            </a:gs>
          </a:gsLst>
          <a:lin ang="162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971F7-7C5A-10D5-1708-67F0D52423F1}"/>
              </a:ext>
            </a:extLst>
          </p:cNvPr>
          <p:cNvSpPr>
            <a:spLocks noGrp="1"/>
          </p:cNvSpPr>
          <p:nvPr>
            <p:ph type="title"/>
          </p:nvPr>
        </p:nvSpPr>
        <p:spPr>
          <a:xfrm>
            <a:off x="4329113" y="609600"/>
            <a:ext cx="5657850" cy="1905000"/>
          </a:xfrm>
        </p:spPr>
        <p:txBody>
          <a:bodyPr/>
          <a:lstStyle/>
          <a:p>
            <a:r>
              <a:rPr lang="en-US" dirty="0"/>
              <a:t>GCC Past Attendance</a:t>
            </a:r>
          </a:p>
        </p:txBody>
      </p:sp>
      <p:pic>
        <p:nvPicPr>
          <p:cNvPr id="7" name="Picture 6">
            <a:extLst>
              <a:ext uri="{FF2B5EF4-FFF2-40B4-BE49-F238E27FC236}">
                <a16:creationId xmlns:a16="http://schemas.microsoft.com/office/drawing/2014/main" id="{A1027533-E5DF-7F04-A2FE-02CE220F5A28}"/>
              </a:ext>
            </a:extLst>
          </p:cNvPr>
          <p:cNvPicPr>
            <a:picLocks noChangeAspect="1"/>
          </p:cNvPicPr>
          <p:nvPr/>
        </p:nvPicPr>
        <p:blipFill>
          <a:blip r:embed="rId2"/>
          <a:stretch>
            <a:fillRect/>
          </a:stretch>
        </p:blipFill>
        <p:spPr>
          <a:xfrm>
            <a:off x="356545" y="37599"/>
            <a:ext cx="4044648" cy="1852367"/>
          </a:xfrm>
          <a:prstGeom prst="rect">
            <a:avLst/>
          </a:prstGeom>
        </p:spPr>
      </p:pic>
      <p:graphicFrame>
        <p:nvGraphicFramePr>
          <p:cNvPr id="8" name="Content Placeholder 7">
            <a:extLst>
              <a:ext uri="{FF2B5EF4-FFF2-40B4-BE49-F238E27FC236}">
                <a16:creationId xmlns:a16="http://schemas.microsoft.com/office/drawing/2014/main" id="{FDF01291-6183-E08A-C7BB-3CBDF2A4E0D9}"/>
              </a:ext>
            </a:extLst>
          </p:cNvPr>
          <p:cNvGraphicFramePr>
            <a:graphicFrameLocks noGrp="1"/>
          </p:cNvGraphicFramePr>
          <p:nvPr>
            <p:ph idx="1"/>
            <p:extLst>
              <p:ext uri="{D42A27DB-BD31-4B8C-83A1-F6EECF244321}">
                <p14:modId xmlns:p14="http://schemas.microsoft.com/office/powerpoint/2010/main" val="2249269445"/>
              </p:ext>
            </p:extLst>
          </p:nvPr>
        </p:nvGraphicFramePr>
        <p:xfrm>
          <a:off x="677863" y="2160588"/>
          <a:ext cx="8596312" cy="388143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Table 8">
            <a:extLst>
              <a:ext uri="{FF2B5EF4-FFF2-40B4-BE49-F238E27FC236}">
                <a16:creationId xmlns:a16="http://schemas.microsoft.com/office/drawing/2014/main" id="{49802FC3-4F1D-A9D9-51E8-B3AB08B9F897}"/>
              </a:ext>
            </a:extLst>
          </p:cNvPr>
          <p:cNvGraphicFramePr>
            <a:graphicFrameLocks noGrp="1"/>
          </p:cNvGraphicFramePr>
          <p:nvPr>
            <p:extLst>
              <p:ext uri="{D42A27DB-BD31-4B8C-83A1-F6EECF244321}">
                <p14:modId xmlns:p14="http://schemas.microsoft.com/office/powerpoint/2010/main" val="4114428155"/>
              </p:ext>
            </p:extLst>
          </p:nvPr>
        </p:nvGraphicFramePr>
        <p:xfrm>
          <a:off x="567160" y="1747790"/>
          <a:ext cx="8596313" cy="4707032"/>
        </p:xfrm>
        <a:graphic>
          <a:graphicData uri="http://schemas.openxmlformats.org/drawingml/2006/table">
            <a:tbl>
              <a:tblPr>
                <a:tableStyleId>{5C22544A-7EE6-4342-B048-85BDC9FD1C3A}</a:tableStyleId>
              </a:tblPr>
              <a:tblGrid>
                <a:gridCol w="2017784">
                  <a:extLst>
                    <a:ext uri="{9D8B030D-6E8A-4147-A177-3AD203B41FA5}">
                      <a16:colId xmlns:a16="http://schemas.microsoft.com/office/drawing/2014/main" val="4165814222"/>
                    </a:ext>
                  </a:extLst>
                </a:gridCol>
                <a:gridCol w="744707">
                  <a:extLst>
                    <a:ext uri="{9D8B030D-6E8A-4147-A177-3AD203B41FA5}">
                      <a16:colId xmlns:a16="http://schemas.microsoft.com/office/drawing/2014/main" val="2397504236"/>
                    </a:ext>
                  </a:extLst>
                </a:gridCol>
                <a:gridCol w="2322653">
                  <a:extLst>
                    <a:ext uri="{9D8B030D-6E8A-4147-A177-3AD203B41FA5}">
                      <a16:colId xmlns:a16="http://schemas.microsoft.com/office/drawing/2014/main" val="2659083831"/>
                    </a:ext>
                  </a:extLst>
                </a:gridCol>
                <a:gridCol w="1794076">
                  <a:extLst>
                    <a:ext uri="{9D8B030D-6E8A-4147-A177-3AD203B41FA5}">
                      <a16:colId xmlns:a16="http://schemas.microsoft.com/office/drawing/2014/main" val="3473204395"/>
                    </a:ext>
                  </a:extLst>
                </a:gridCol>
                <a:gridCol w="1717093">
                  <a:extLst>
                    <a:ext uri="{9D8B030D-6E8A-4147-A177-3AD203B41FA5}">
                      <a16:colId xmlns:a16="http://schemas.microsoft.com/office/drawing/2014/main" val="4199158906"/>
                    </a:ext>
                  </a:extLst>
                </a:gridCol>
              </a:tblGrid>
              <a:tr h="427912">
                <a:tc>
                  <a:txBody>
                    <a:bodyPr/>
                    <a:lstStyle/>
                    <a:p>
                      <a:pPr algn="l" fontAlgn="b"/>
                      <a:endParaRPr lang="en-US" sz="1100" b="0" i="0" u="none" strike="noStrike" dirty="0">
                        <a:solidFill>
                          <a:srgbClr val="000000"/>
                        </a:solidFill>
                        <a:effectLst/>
                        <a:latin typeface="Calibri" panose="020F0502020204030204" pitchFamily="34" charset="0"/>
                      </a:endParaRPr>
                    </a:p>
                  </a:txBody>
                  <a:tcPr marL="4233" marR="4233" marT="4233" marB="0" anchor="b"/>
                </a:tc>
                <a:tc>
                  <a:txBody>
                    <a:bodyPr/>
                    <a:lstStyle/>
                    <a:p>
                      <a:pPr algn="r" fontAlgn="b"/>
                      <a:r>
                        <a:rPr lang="en-US" sz="1100" u="none" strike="noStrike" dirty="0">
                          <a:effectLst/>
                          <a:highlight>
                            <a:srgbClr val="FFFF00"/>
                          </a:highlight>
                        </a:rPr>
                        <a:t>Exhibitors</a:t>
                      </a:r>
                      <a:endParaRPr lang="en-US" sz="1100" b="1" i="0" u="none" strike="noStrike" dirty="0">
                        <a:solidFill>
                          <a:srgbClr val="FFFFFF"/>
                        </a:solidFill>
                        <a:effectLst/>
                        <a:highlight>
                          <a:srgbClr val="FFFF00"/>
                        </a:highlight>
                        <a:latin typeface="Calibri" panose="020F0502020204030204" pitchFamily="34" charset="0"/>
                      </a:endParaRPr>
                    </a:p>
                  </a:txBody>
                  <a:tcPr marL="4233" marR="4233" marT="4233" marB="0" anchor="b"/>
                </a:tc>
                <a:tc>
                  <a:txBody>
                    <a:bodyPr/>
                    <a:lstStyle/>
                    <a:p>
                      <a:pPr algn="r" fontAlgn="b"/>
                      <a:r>
                        <a:rPr lang="en-US" sz="1100" u="none" strike="noStrike" dirty="0">
                          <a:effectLst/>
                          <a:highlight>
                            <a:srgbClr val="FFFF00"/>
                          </a:highlight>
                        </a:rPr>
                        <a:t> Attendees</a:t>
                      </a:r>
                      <a:endParaRPr lang="en-US" sz="1100" b="1" i="0" u="none" strike="noStrike" dirty="0">
                        <a:solidFill>
                          <a:srgbClr val="FFFFFF"/>
                        </a:solidFill>
                        <a:effectLst/>
                        <a:highlight>
                          <a:srgbClr val="FFFF00"/>
                        </a:highlight>
                        <a:latin typeface="Calibri" panose="020F0502020204030204" pitchFamily="34" charset="0"/>
                      </a:endParaRPr>
                    </a:p>
                  </a:txBody>
                  <a:tcPr marL="4233" marR="4233" marT="4233" marB="0" anchor="b"/>
                </a:tc>
                <a:tc>
                  <a:txBody>
                    <a:bodyPr/>
                    <a:lstStyle/>
                    <a:p>
                      <a:pPr algn="r" fontAlgn="b"/>
                      <a:r>
                        <a:rPr lang="en-US" sz="1100" u="none" strike="noStrike" dirty="0">
                          <a:effectLst/>
                          <a:highlight>
                            <a:srgbClr val="FFFF00"/>
                          </a:highlight>
                        </a:rPr>
                        <a:t>Expo Only</a:t>
                      </a:r>
                      <a:endParaRPr lang="en-US" sz="1100" b="1" i="0" u="none" strike="noStrike" dirty="0">
                        <a:solidFill>
                          <a:srgbClr val="FFFFFF"/>
                        </a:solidFill>
                        <a:effectLst/>
                        <a:highlight>
                          <a:srgbClr val="FFFF00"/>
                        </a:highlight>
                        <a:latin typeface="Calibri" panose="020F0502020204030204" pitchFamily="34" charset="0"/>
                      </a:endParaRPr>
                    </a:p>
                  </a:txBody>
                  <a:tcPr marL="4233" marR="4233" marT="4233" marB="0" anchor="b"/>
                </a:tc>
                <a:tc>
                  <a:txBody>
                    <a:bodyPr/>
                    <a:lstStyle/>
                    <a:p>
                      <a:pPr algn="r" fontAlgn="b"/>
                      <a:r>
                        <a:rPr lang="en-US" sz="1100" u="none" strike="noStrike" dirty="0">
                          <a:effectLst/>
                          <a:highlight>
                            <a:srgbClr val="FFFF00"/>
                          </a:highlight>
                        </a:rPr>
                        <a:t>Students</a:t>
                      </a:r>
                      <a:endParaRPr lang="en-US" sz="1100" b="1" i="0" u="none" strike="noStrike" dirty="0">
                        <a:solidFill>
                          <a:srgbClr val="FFFFFF"/>
                        </a:solidFill>
                        <a:effectLst/>
                        <a:highlight>
                          <a:srgbClr val="FFFF00"/>
                        </a:highlight>
                        <a:latin typeface="Calibri" panose="020F0502020204030204" pitchFamily="34" charset="0"/>
                      </a:endParaRPr>
                    </a:p>
                  </a:txBody>
                  <a:tcPr marL="4233" marR="4233" marT="4233" marB="0" anchor="b"/>
                </a:tc>
                <a:extLst>
                  <a:ext uri="{0D108BD9-81ED-4DB2-BD59-A6C34878D82A}">
                    <a16:rowId xmlns:a16="http://schemas.microsoft.com/office/drawing/2014/main" val="3942895678"/>
                  </a:ext>
                </a:extLst>
              </a:tr>
              <a:tr h="427912">
                <a:tc>
                  <a:txBody>
                    <a:bodyPr/>
                    <a:lstStyle/>
                    <a:p>
                      <a:pPr algn="l" fontAlgn="b"/>
                      <a:r>
                        <a:rPr lang="en-US" sz="1100" u="none" strike="noStrike" dirty="0">
                          <a:effectLst/>
                        </a:rPr>
                        <a:t>2013-MG</a:t>
                      </a:r>
                      <a:endParaRPr lang="en-US" sz="1100" b="0" i="0" u="none" strike="noStrike" dirty="0">
                        <a:solidFill>
                          <a:srgbClr val="000000"/>
                        </a:solidFill>
                        <a:effectLst/>
                        <a:latin typeface="Calibri" panose="020F0502020204030204" pitchFamily="34" charset="0"/>
                      </a:endParaRPr>
                    </a:p>
                  </a:txBody>
                  <a:tcPr marL="4233" marR="4233" marT="4233" marB="0" anchor="b"/>
                </a:tc>
                <a:tc>
                  <a:txBody>
                    <a:bodyPr/>
                    <a:lstStyle/>
                    <a:p>
                      <a:pPr algn="r" fontAlgn="b"/>
                      <a:r>
                        <a:rPr lang="en-US" sz="1100" u="none" strike="noStrike" dirty="0">
                          <a:effectLst/>
                          <a:highlight>
                            <a:srgbClr val="D9E1F2"/>
                          </a:highlight>
                        </a:rPr>
                        <a:t>742</a:t>
                      </a:r>
                      <a:endParaRPr lang="en-US" sz="1100" b="0" i="0" u="none" strike="noStrike" dirty="0">
                        <a:solidFill>
                          <a:srgbClr val="000000"/>
                        </a:solidFill>
                        <a:effectLst/>
                        <a:highlight>
                          <a:srgbClr val="D9E1F2"/>
                        </a:highlight>
                        <a:latin typeface="Calibri" panose="020F0502020204030204" pitchFamily="34" charset="0"/>
                      </a:endParaRPr>
                    </a:p>
                  </a:txBody>
                  <a:tcPr marL="4233" marR="4233" marT="4233" marB="0" anchor="b"/>
                </a:tc>
                <a:tc>
                  <a:txBody>
                    <a:bodyPr/>
                    <a:lstStyle/>
                    <a:p>
                      <a:pPr algn="r" fontAlgn="b"/>
                      <a:r>
                        <a:rPr lang="en-US" sz="1100" u="none" strike="noStrike" dirty="0">
                          <a:effectLst/>
                          <a:highlight>
                            <a:srgbClr val="D9E1F2"/>
                          </a:highlight>
                        </a:rPr>
                        <a:t>698</a:t>
                      </a:r>
                      <a:endParaRPr lang="en-US" sz="1100" b="0" i="0" u="none" strike="noStrike" dirty="0">
                        <a:solidFill>
                          <a:srgbClr val="000000"/>
                        </a:solidFill>
                        <a:effectLst/>
                        <a:highlight>
                          <a:srgbClr val="D9E1F2"/>
                        </a:highlight>
                        <a:latin typeface="Calibri" panose="020F0502020204030204" pitchFamily="34" charset="0"/>
                      </a:endParaRPr>
                    </a:p>
                  </a:txBody>
                  <a:tcPr marL="4233" marR="4233" marT="4233" marB="0" anchor="b"/>
                </a:tc>
                <a:tc>
                  <a:txBody>
                    <a:bodyPr/>
                    <a:lstStyle/>
                    <a:p>
                      <a:pPr algn="r" fontAlgn="b"/>
                      <a:r>
                        <a:rPr lang="en-US" sz="1100" u="none" strike="noStrike" dirty="0">
                          <a:effectLst/>
                          <a:highlight>
                            <a:srgbClr val="D9E1F2"/>
                          </a:highlight>
                        </a:rPr>
                        <a:t>502</a:t>
                      </a:r>
                      <a:endParaRPr lang="en-US" sz="1100" b="0" i="0" u="none" strike="noStrike" dirty="0">
                        <a:solidFill>
                          <a:srgbClr val="000000"/>
                        </a:solidFill>
                        <a:effectLst/>
                        <a:highlight>
                          <a:srgbClr val="D9E1F2"/>
                        </a:highlight>
                        <a:latin typeface="Calibri" panose="020F0502020204030204" pitchFamily="34" charset="0"/>
                      </a:endParaRPr>
                    </a:p>
                  </a:txBody>
                  <a:tcPr marL="4233" marR="4233" marT="4233" marB="0" anchor="b"/>
                </a:tc>
                <a:tc>
                  <a:txBody>
                    <a:bodyPr/>
                    <a:lstStyle/>
                    <a:p>
                      <a:pPr algn="l" fontAlgn="b"/>
                      <a:endParaRPr lang="en-US" sz="1100" b="0" i="0" u="none" strike="noStrike" dirty="0">
                        <a:solidFill>
                          <a:srgbClr val="000000"/>
                        </a:solidFill>
                        <a:effectLst/>
                        <a:highlight>
                          <a:srgbClr val="D9E1F2"/>
                        </a:highlight>
                        <a:latin typeface="Calibri" panose="020F0502020204030204" pitchFamily="34" charset="0"/>
                      </a:endParaRPr>
                    </a:p>
                  </a:txBody>
                  <a:tcPr marL="4233" marR="4233" marT="4233" marB="0" anchor="b"/>
                </a:tc>
                <a:extLst>
                  <a:ext uri="{0D108BD9-81ED-4DB2-BD59-A6C34878D82A}">
                    <a16:rowId xmlns:a16="http://schemas.microsoft.com/office/drawing/2014/main" val="3519763301"/>
                  </a:ext>
                </a:extLst>
              </a:tr>
              <a:tr h="427912">
                <a:tc>
                  <a:txBody>
                    <a:bodyPr/>
                    <a:lstStyle/>
                    <a:p>
                      <a:pPr algn="l" fontAlgn="b"/>
                      <a:r>
                        <a:rPr lang="en-US" sz="1100" u="none" strike="noStrike" dirty="0">
                          <a:effectLst/>
                        </a:rPr>
                        <a:t>2014-MG</a:t>
                      </a:r>
                      <a:endParaRPr lang="en-US" sz="1100" b="0" i="0" u="none" strike="noStrike" dirty="0">
                        <a:solidFill>
                          <a:srgbClr val="000000"/>
                        </a:solidFill>
                        <a:effectLst/>
                        <a:latin typeface="Calibri" panose="020F0502020204030204" pitchFamily="34" charset="0"/>
                      </a:endParaRPr>
                    </a:p>
                  </a:txBody>
                  <a:tcPr marL="4233" marR="4233" marT="4233" marB="0" anchor="b"/>
                </a:tc>
                <a:tc>
                  <a:txBody>
                    <a:bodyPr/>
                    <a:lstStyle/>
                    <a:p>
                      <a:pPr algn="r" fontAlgn="b"/>
                      <a:r>
                        <a:rPr lang="en-US" sz="1100" u="none" strike="noStrike" dirty="0">
                          <a:effectLst/>
                        </a:rPr>
                        <a:t>886</a:t>
                      </a:r>
                      <a:endParaRPr lang="en-US" sz="1100" b="0" i="0" u="none" strike="noStrike" dirty="0">
                        <a:solidFill>
                          <a:srgbClr val="000000"/>
                        </a:solidFill>
                        <a:effectLst/>
                        <a:latin typeface="Calibri" panose="020F0502020204030204" pitchFamily="34" charset="0"/>
                      </a:endParaRPr>
                    </a:p>
                  </a:txBody>
                  <a:tcPr marL="4233" marR="4233" marT="4233" marB="0" anchor="b"/>
                </a:tc>
                <a:tc>
                  <a:txBody>
                    <a:bodyPr/>
                    <a:lstStyle/>
                    <a:p>
                      <a:pPr algn="r" fontAlgn="b"/>
                      <a:r>
                        <a:rPr lang="en-US" sz="1100" u="none" strike="noStrike">
                          <a:effectLst/>
                        </a:rPr>
                        <a:t>816</a:t>
                      </a:r>
                      <a:endParaRPr lang="en-US" sz="1100" b="0" i="0" u="none" strike="noStrike">
                        <a:solidFill>
                          <a:srgbClr val="000000"/>
                        </a:solidFill>
                        <a:effectLst/>
                        <a:latin typeface="Calibri" panose="020F0502020204030204" pitchFamily="34" charset="0"/>
                      </a:endParaRPr>
                    </a:p>
                  </a:txBody>
                  <a:tcPr marL="4233" marR="4233" marT="4233" marB="0" anchor="b"/>
                </a:tc>
                <a:tc>
                  <a:txBody>
                    <a:bodyPr/>
                    <a:lstStyle/>
                    <a:p>
                      <a:pPr algn="r" fontAlgn="b"/>
                      <a:r>
                        <a:rPr lang="en-US" sz="1100" u="none" strike="noStrike">
                          <a:effectLst/>
                        </a:rPr>
                        <a:t>588</a:t>
                      </a:r>
                      <a:endParaRPr lang="en-US" sz="1100" b="0" i="0" u="none" strike="noStrike">
                        <a:solidFill>
                          <a:srgbClr val="000000"/>
                        </a:solidFill>
                        <a:effectLst/>
                        <a:latin typeface="Calibri" panose="020F0502020204030204" pitchFamily="34" charset="0"/>
                      </a:endParaRPr>
                    </a:p>
                  </a:txBody>
                  <a:tcPr marL="4233" marR="4233" marT="4233"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4233" marR="4233" marT="4233" marB="0" anchor="b"/>
                </a:tc>
                <a:extLst>
                  <a:ext uri="{0D108BD9-81ED-4DB2-BD59-A6C34878D82A}">
                    <a16:rowId xmlns:a16="http://schemas.microsoft.com/office/drawing/2014/main" val="68608552"/>
                  </a:ext>
                </a:extLst>
              </a:tr>
              <a:tr h="427912">
                <a:tc>
                  <a:txBody>
                    <a:bodyPr/>
                    <a:lstStyle/>
                    <a:p>
                      <a:pPr algn="l" fontAlgn="b"/>
                      <a:r>
                        <a:rPr lang="en-US" sz="1100" u="none" strike="noStrike">
                          <a:effectLst/>
                        </a:rPr>
                        <a:t>2015-NRG</a:t>
                      </a:r>
                      <a:endParaRPr lang="en-US" sz="1100" b="0" i="0" u="none" strike="noStrike">
                        <a:solidFill>
                          <a:srgbClr val="000000"/>
                        </a:solidFill>
                        <a:effectLst/>
                        <a:latin typeface="Calibri" panose="020F0502020204030204" pitchFamily="34" charset="0"/>
                      </a:endParaRPr>
                    </a:p>
                  </a:txBody>
                  <a:tcPr marL="4233" marR="4233" marT="4233" marB="0" anchor="b"/>
                </a:tc>
                <a:tc>
                  <a:txBody>
                    <a:bodyPr/>
                    <a:lstStyle/>
                    <a:p>
                      <a:pPr algn="r" fontAlgn="b"/>
                      <a:r>
                        <a:rPr lang="en-US" sz="1100" u="none" strike="noStrike" dirty="0">
                          <a:effectLst/>
                          <a:highlight>
                            <a:srgbClr val="D9E1F2"/>
                          </a:highlight>
                        </a:rPr>
                        <a:t>982</a:t>
                      </a:r>
                      <a:endParaRPr lang="en-US" sz="1100" b="0" i="0" u="none" strike="noStrike" dirty="0">
                        <a:solidFill>
                          <a:srgbClr val="000000"/>
                        </a:solidFill>
                        <a:effectLst/>
                        <a:highlight>
                          <a:srgbClr val="D9E1F2"/>
                        </a:highlight>
                        <a:latin typeface="Calibri" panose="020F0502020204030204" pitchFamily="34" charset="0"/>
                      </a:endParaRPr>
                    </a:p>
                  </a:txBody>
                  <a:tcPr marL="4233" marR="4233" marT="4233" marB="0" anchor="b"/>
                </a:tc>
                <a:tc>
                  <a:txBody>
                    <a:bodyPr/>
                    <a:lstStyle/>
                    <a:p>
                      <a:pPr algn="r" fontAlgn="b"/>
                      <a:r>
                        <a:rPr lang="en-US" sz="1100" u="none" strike="noStrike" dirty="0">
                          <a:effectLst/>
                          <a:highlight>
                            <a:srgbClr val="D9E1F2"/>
                          </a:highlight>
                        </a:rPr>
                        <a:t>708</a:t>
                      </a:r>
                      <a:endParaRPr lang="en-US" sz="1100" b="0" i="0" u="none" strike="noStrike" dirty="0">
                        <a:solidFill>
                          <a:srgbClr val="000000"/>
                        </a:solidFill>
                        <a:effectLst/>
                        <a:highlight>
                          <a:srgbClr val="D9E1F2"/>
                        </a:highlight>
                        <a:latin typeface="Calibri" panose="020F0502020204030204" pitchFamily="34" charset="0"/>
                      </a:endParaRPr>
                    </a:p>
                  </a:txBody>
                  <a:tcPr marL="4233" marR="4233" marT="4233" marB="0" anchor="b"/>
                </a:tc>
                <a:tc>
                  <a:txBody>
                    <a:bodyPr/>
                    <a:lstStyle/>
                    <a:p>
                      <a:pPr algn="r" fontAlgn="b"/>
                      <a:r>
                        <a:rPr lang="en-US" sz="1100" u="none" strike="noStrike">
                          <a:effectLst/>
                          <a:highlight>
                            <a:srgbClr val="D9E1F2"/>
                          </a:highlight>
                        </a:rPr>
                        <a:t>543</a:t>
                      </a:r>
                      <a:endParaRPr lang="en-US" sz="1100" b="0" i="0" u="none" strike="noStrike">
                        <a:solidFill>
                          <a:srgbClr val="000000"/>
                        </a:solidFill>
                        <a:effectLst/>
                        <a:highlight>
                          <a:srgbClr val="D9E1F2"/>
                        </a:highlight>
                        <a:latin typeface="Calibri" panose="020F0502020204030204" pitchFamily="34" charset="0"/>
                      </a:endParaRPr>
                    </a:p>
                  </a:txBody>
                  <a:tcPr marL="4233" marR="4233" marT="4233" marB="0" anchor="b"/>
                </a:tc>
                <a:tc>
                  <a:txBody>
                    <a:bodyPr/>
                    <a:lstStyle/>
                    <a:p>
                      <a:pPr algn="l" fontAlgn="b"/>
                      <a:endParaRPr lang="en-US" sz="1100" b="0" i="0" u="none" strike="noStrike">
                        <a:solidFill>
                          <a:srgbClr val="000000"/>
                        </a:solidFill>
                        <a:effectLst/>
                        <a:highlight>
                          <a:srgbClr val="D9E1F2"/>
                        </a:highlight>
                        <a:latin typeface="Calibri" panose="020F0502020204030204" pitchFamily="34" charset="0"/>
                      </a:endParaRPr>
                    </a:p>
                  </a:txBody>
                  <a:tcPr marL="4233" marR="4233" marT="4233" marB="0" anchor="b"/>
                </a:tc>
                <a:extLst>
                  <a:ext uri="{0D108BD9-81ED-4DB2-BD59-A6C34878D82A}">
                    <a16:rowId xmlns:a16="http://schemas.microsoft.com/office/drawing/2014/main" val="1171687047"/>
                  </a:ext>
                </a:extLst>
              </a:tr>
              <a:tr h="427912">
                <a:tc>
                  <a:txBody>
                    <a:bodyPr/>
                    <a:lstStyle/>
                    <a:p>
                      <a:pPr algn="l" fontAlgn="b"/>
                      <a:r>
                        <a:rPr lang="en-US" sz="1100" u="none" strike="noStrike">
                          <a:effectLst/>
                        </a:rPr>
                        <a:t>2016-GRB</a:t>
                      </a:r>
                      <a:endParaRPr lang="en-US" sz="1100" b="0" i="0" u="none" strike="noStrike">
                        <a:solidFill>
                          <a:srgbClr val="000000"/>
                        </a:solidFill>
                        <a:effectLst/>
                        <a:latin typeface="Calibri" panose="020F0502020204030204" pitchFamily="34" charset="0"/>
                      </a:endParaRPr>
                    </a:p>
                  </a:txBody>
                  <a:tcPr marL="4233" marR="4233" marT="4233" marB="0" anchor="b"/>
                </a:tc>
                <a:tc>
                  <a:txBody>
                    <a:bodyPr/>
                    <a:lstStyle/>
                    <a:p>
                      <a:pPr algn="r" fontAlgn="b"/>
                      <a:r>
                        <a:rPr lang="en-US" sz="1100" u="none" strike="noStrike" dirty="0">
                          <a:effectLst/>
                        </a:rPr>
                        <a:t>863</a:t>
                      </a:r>
                      <a:endParaRPr lang="en-US" sz="1100" b="0" i="0" u="none" strike="noStrike" dirty="0">
                        <a:solidFill>
                          <a:srgbClr val="000000"/>
                        </a:solidFill>
                        <a:effectLst/>
                        <a:latin typeface="Calibri" panose="020F0502020204030204" pitchFamily="34" charset="0"/>
                      </a:endParaRPr>
                    </a:p>
                  </a:txBody>
                  <a:tcPr marL="4233" marR="4233" marT="4233" marB="0" anchor="b"/>
                </a:tc>
                <a:tc>
                  <a:txBody>
                    <a:bodyPr/>
                    <a:lstStyle/>
                    <a:p>
                      <a:pPr algn="r" fontAlgn="b"/>
                      <a:r>
                        <a:rPr lang="en-US" sz="1100" u="none" strike="noStrike">
                          <a:effectLst/>
                        </a:rPr>
                        <a:t>641</a:t>
                      </a:r>
                      <a:endParaRPr lang="en-US" sz="1100" b="0" i="0" u="none" strike="noStrike">
                        <a:solidFill>
                          <a:srgbClr val="000000"/>
                        </a:solidFill>
                        <a:effectLst/>
                        <a:latin typeface="Calibri" panose="020F0502020204030204" pitchFamily="34" charset="0"/>
                      </a:endParaRPr>
                    </a:p>
                  </a:txBody>
                  <a:tcPr marL="4233" marR="4233" marT="4233" marB="0" anchor="b"/>
                </a:tc>
                <a:tc>
                  <a:txBody>
                    <a:bodyPr/>
                    <a:lstStyle/>
                    <a:p>
                      <a:pPr algn="r" fontAlgn="b"/>
                      <a:r>
                        <a:rPr lang="en-US" sz="1100" u="none" strike="noStrike">
                          <a:effectLst/>
                        </a:rPr>
                        <a:t>586</a:t>
                      </a:r>
                      <a:endParaRPr lang="en-US" sz="1100" b="0" i="0" u="none" strike="noStrike">
                        <a:solidFill>
                          <a:srgbClr val="000000"/>
                        </a:solidFill>
                        <a:effectLst/>
                        <a:latin typeface="Calibri" panose="020F0502020204030204" pitchFamily="34" charset="0"/>
                      </a:endParaRPr>
                    </a:p>
                  </a:txBody>
                  <a:tcPr marL="4233" marR="4233" marT="4233"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4233" marR="4233" marT="4233" marB="0" anchor="b"/>
                </a:tc>
                <a:extLst>
                  <a:ext uri="{0D108BD9-81ED-4DB2-BD59-A6C34878D82A}">
                    <a16:rowId xmlns:a16="http://schemas.microsoft.com/office/drawing/2014/main" val="3403147235"/>
                  </a:ext>
                </a:extLst>
              </a:tr>
              <a:tr h="427912">
                <a:tc>
                  <a:txBody>
                    <a:bodyPr/>
                    <a:lstStyle/>
                    <a:p>
                      <a:pPr algn="l" fontAlgn="b"/>
                      <a:r>
                        <a:rPr lang="en-US" sz="1100" u="none" strike="noStrike">
                          <a:effectLst/>
                        </a:rPr>
                        <a:t>2017-GRB</a:t>
                      </a:r>
                      <a:endParaRPr lang="en-US" sz="1100" b="0" i="0" u="none" strike="noStrike">
                        <a:solidFill>
                          <a:srgbClr val="000000"/>
                        </a:solidFill>
                        <a:effectLst/>
                        <a:latin typeface="Calibri" panose="020F0502020204030204" pitchFamily="34" charset="0"/>
                      </a:endParaRPr>
                    </a:p>
                  </a:txBody>
                  <a:tcPr marL="4233" marR="4233" marT="4233" marB="0" anchor="b"/>
                </a:tc>
                <a:tc>
                  <a:txBody>
                    <a:bodyPr/>
                    <a:lstStyle/>
                    <a:p>
                      <a:pPr algn="r" fontAlgn="b"/>
                      <a:r>
                        <a:rPr lang="en-US" sz="1100" u="none" strike="noStrike" dirty="0">
                          <a:effectLst/>
                          <a:highlight>
                            <a:srgbClr val="D9E1F2"/>
                          </a:highlight>
                        </a:rPr>
                        <a:t>850</a:t>
                      </a:r>
                      <a:endParaRPr lang="en-US" sz="1100" b="0" i="0" u="none" strike="noStrike" dirty="0">
                        <a:solidFill>
                          <a:srgbClr val="000000"/>
                        </a:solidFill>
                        <a:effectLst/>
                        <a:highlight>
                          <a:srgbClr val="D9E1F2"/>
                        </a:highlight>
                        <a:latin typeface="Calibri" panose="020F0502020204030204" pitchFamily="34" charset="0"/>
                      </a:endParaRPr>
                    </a:p>
                  </a:txBody>
                  <a:tcPr marL="4233" marR="4233" marT="4233" marB="0" anchor="b"/>
                </a:tc>
                <a:tc>
                  <a:txBody>
                    <a:bodyPr/>
                    <a:lstStyle/>
                    <a:p>
                      <a:pPr algn="r" fontAlgn="b"/>
                      <a:r>
                        <a:rPr lang="en-US" sz="1100" u="none" strike="noStrike">
                          <a:effectLst/>
                          <a:highlight>
                            <a:srgbClr val="D9E1F2"/>
                          </a:highlight>
                        </a:rPr>
                        <a:t>671</a:t>
                      </a:r>
                      <a:endParaRPr lang="en-US" sz="1100" b="0" i="0" u="none" strike="noStrike">
                        <a:solidFill>
                          <a:srgbClr val="000000"/>
                        </a:solidFill>
                        <a:effectLst/>
                        <a:highlight>
                          <a:srgbClr val="D9E1F2"/>
                        </a:highlight>
                        <a:latin typeface="Calibri" panose="020F0502020204030204" pitchFamily="34" charset="0"/>
                      </a:endParaRPr>
                    </a:p>
                  </a:txBody>
                  <a:tcPr marL="4233" marR="4233" marT="4233" marB="0" anchor="b"/>
                </a:tc>
                <a:tc>
                  <a:txBody>
                    <a:bodyPr/>
                    <a:lstStyle/>
                    <a:p>
                      <a:pPr algn="r" fontAlgn="b"/>
                      <a:r>
                        <a:rPr lang="en-US" sz="1100" u="none" strike="noStrike">
                          <a:effectLst/>
                          <a:highlight>
                            <a:srgbClr val="D9E1F2"/>
                          </a:highlight>
                        </a:rPr>
                        <a:t>354</a:t>
                      </a:r>
                      <a:endParaRPr lang="en-US" sz="1100" b="0" i="0" u="none" strike="noStrike">
                        <a:solidFill>
                          <a:srgbClr val="000000"/>
                        </a:solidFill>
                        <a:effectLst/>
                        <a:highlight>
                          <a:srgbClr val="D9E1F2"/>
                        </a:highlight>
                        <a:latin typeface="Calibri" panose="020F0502020204030204" pitchFamily="34" charset="0"/>
                      </a:endParaRPr>
                    </a:p>
                  </a:txBody>
                  <a:tcPr marL="4233" marR="4233" marT="4233" marB="0" anchor="b"/>
                </a:tc>
                <a:tc>
                  <a:txBody>
                    <a:bodyPr/>
                    <a:lstStyle/>
                    <a:p>
                      <a:pPr algn="l" fontAlgn="b"/>
                      <a:endParaRPr lang="en-US" sz="1100" b="0" i="0" u="none" strike="noStrike">
                        <a:solidFill>
                          <a:srgbClr val="000000"/>
                        </a:solidFill>
                        <a:effectLst/>
                        <a:highlight>
                          <a:srgbClr val="D9E1F2"/>
                        </a:highlight>
                        <a:latin typeface="Calibri" panose="020F0502020204030204" pitchFamily="34" charset="0"/>
                      </a:endParaRPr>
                    </a:p>
                  </a:txBody>
                  <a:tcPr marL="4233" marR="4233" marT="4233" marB="0" anchor="b"/>
                </a:tc>
                <a:extLst>
                  <a:ext uri="{0D108BD9-81ED-4DB2-BD59-A6C34878D82A}">
                    <a16:rowId xmlns:a16="http://schemas.microsoft.com/office/drawing/2014/main" val="4031365164"/>
                  </a:ext>
                </a:extLst>
              </a:tr>
              <a:tr h="427912">
                <a:tc>
                  <a:txBody>
                    <a:bodyPr/>
                    <a:lstStyle/>
                    <a:p>
                      <a:pPr algn="l" fontAlgn="b"/>
                      <a:r>
                        <a:rPr lang="en-US" sz="1100" u="none" strike="noStrike">
                          <a:effectLst/>
                        </a:rPr>
                        <a:t>2018-MG</a:t>
                      </a:r>
                      <a:endParaRPr lang="en-US" sz="1100" b="0" i="0" u="none" strike="noStrike">
                        <a:solidFill>
                          <a:srgbClr val="000000"/>
                        </a:solidFill>
                        <a:effectLst/>
                        <a:latin typeface="Calibri" panose="020F0502020204030204" pitchFamily="34" charset="0"/>
                      </a:endParaRPr>
                    </a:p>
                  </a:txBody>
                  <a:tcPr marL="4233" marR="4233" marT="4233" marB="0" anchor="b"/>
                </a:tc>
                <a:tc>
                  <a:txBody>
                    <a:bodyPr/>
                    <a:lstStyle/>
                    <a:p>
                      <a:pPr algn="r" fontAlgn="b"/>
                      <a:r>
                        <a:rPr lang="en-US" sz="1100" u="none" strike="noStrike" dirty="0">
                          <a:effectLst/>
                        </a:rPr>
                        <a:t>733</a:t>
                      </a:r>
                      <a:endParaRPr lang="en-US" sz="1100" b="0" i="0" u="none" strike="noStrike" dirty="0">
                        <a:solidFill>
                          <a:srgbClr val="000000"/>
                        </a:solidFill>
                        <a:effectLst/>
                        <a:latin typeface="Calibri" panose="020F0502020204030204" pitchFamily="34" charset="0"/>
                      </a:endParaRPr>
                    </a:p>
                  </a:txBody>
                  <a:tcPr marL="4233" marR="4233" marT="4233" marB="0" anchor="b"/>
                </a:tc>
                <a:tc>
                  <a:txBody>
                    <a:bodyPr/>
                    <a:lstStyle/>
                    <a:p>
                      <a:pPr algn="r" fontAlgn="b"/>
                      <a:r>
                        <a:rPr lang="en-US" sz="1100" u="none" strike="noStrike">
                          <a:effectLst/>
                        </a:rPr>
                        <a:t>726</a:t>
                      </a:r>
                      <a:endParaRPr lang="en-US" sz="1100" b="0" i="0" u="none" strike="noStrike">
                        <a:solidFill>
                          <a:srgbClr val="000000"/>
                        </a:solidFill>
                        <a:effectLst/>
                        <a:latin typeface="Calibri" panose="020F0502020204030204" pitchFamily="34" charset="0"/>
                      </a:endParaRPr>
                    </a:p>
                  </a:txBody>
                  <a:tcPr marL="4233" marR="4233" marT="4233" marB="0" anchor="b"/>
                </a:tc>
                <a:tc>
                  <a:txBody>
                    <a:bodyPr/>
                    <a:lstStyle/>
                    <a:p>
                      <a:pPr algn="r" fontAlgn="b"/>
                      <a:r>
                        <a:rPr lang="en-US" sz="1100" u="none" strike="noStrike">
                          <a:effectLst/>
                        </a:rPr>
                        <a:t>412</a:t>
                      </a:r>
                      <a:endParaRPr lang="en-US" sz="1100" b="0" i="0" u="none" strike="noStrike">
                        <a:solidFill>
                          <a:srgbClr val="000000"/>
                        </a:solidFill>
                        <a:effectLst/>
                        <a:latin typeface="Calibri" panose="020F0502020204030204" pitchFamily="34" charset="0"/>
                      </a:endParaRPr>
                    </a:p>
                  </a:txBody>
                  <a:tcPr marL="4233" marR="4233" marT="4233"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4233" marR="4233" marT="4233" marB="0" anchor="b"/>
                </a:tc>
                <a:extLst>
                  <a:ext uri="{0D108BD9-81ED-4DB2-BD59-A6C34878D82A}">
                    <a16:rowId xmlns:a16="http://schemas.microsoft.com/office/drawing/2014/main" val="693170928"/>
                  </a:ext>
                </a:extLst>
              </a:tr>
              <a:tr h="427912">
                <a:tc>
                  <a:txBody>
                    <a:bodyPr/>
                    <a:lstStyle/>
                    <a:p>
                      <a:pPr algn="l" fontAlgn="b"/>
                      <a:r>
                        <a:rPr lang="en-US" sz="1100" u="none" strike="noStrike">
                          <a:effectLst/>
                        </a:rPr>
                        <a:t>2019-MG</a:t>
                      </a:r>
                      <a:endParaRPr lang="en-US" sz="1100" b="0" i="0" u="none" strike="noStrike">
                        <a:solidFill>
                          <a:srgbClr val="000000"/>
                        </a:solidFill>
                        <a:effectLst/>
                        <a:latin typeface="Calibri" panose="020F0502020204030204" pitchFamily="34" charset="0"/>
                      </a:endParaRPr>
                    </a:p>
                  </a:txBody>
                  <a:tcPr marL="4233" marR="4233" marT="4233" marB="0" anchor="b"/>
                </a:tc>
                <a:tc>
                  <a:txBody>
                    <a:bodyPr/>
                    <a:lstStyle/>
                    <a:p>
                      <a:pPr algn="r" fontAlgn="b"/>
                      <a:r>
                        <a:rPr lang="en-US" sz="1100" u="none" strike="noStrike" dirty="0">
                          <a:effectLst/>
                          <a:highlight>
                            <a:srgbClr val="D9E1F2"/>
                          </a:highlight>
                        </a:rPr>
                        <a:t>789</a:t>
                      </a:r>
                      <a:endParaRPr lang="en-US" sz="1100" b="0" i="0" u="none" strike="noStrike" dirty="0">
                        <a:solidFill>
                          <a:srgbClr val="000000"/>
                        </a:solidFill>
                        <a:effectLst/>
                        <a:highlight>
                          <a:srgbClr val="D9E1F2"/>
                        </a:highlight>
                        <a:latin typeface="Calibri" panose="020F0502020204030204" pitchFamily="34" charset="0"/>
                      </a:endParaRPr>
                    </a:p>
                  </a:txBody>
                  <a:tcPr marL="4233" marR="4233" marT="4233" marB="0" anchor="b"/>
                </a:tc>
                <a:tc>
                  <a:txBody>
                    <a:bodyPr/>
                    <a:lstStyle/>
                    <a:p>
                      <a:pPr algn="r" fontAlgn="b"/>
                      <a:r>
                        <a:rPr lang="en-US" sz="1100" u="none" strike="noStrike">
                          <a:effectLst/>
                          <a:highlight>
                            <a:srgbClr val="D9E1F2"/>
                          </a:highlight>
                        </a:rPr>
                        <a:t>688</a:t>
                      </a:r>
                      <a:endParaRPr lang="en-US" sz="1100" b="0" i="0" u="none" strike="noStrike">
                        <a:solidFill>
                          <a:srgbClr val="000000"/>
                        </a:solidFill>
                        <a:effectLst/>
                        <a:highlight>
                          <a:srgbClr val="D9E1F2"/>
                        </a:highlight>
                        <a:latin typeface="Calibri" panose="020F0502020204030204" pitchFamily="34" charset="0"/>
                      </a:endParaRPr>
                    </a:p>
                  </a:txBody>
                  <a:tcPr marL="4233" marR="4233" marT="4233" marB="0" anchor="b"/>
                </a:tc>
                <a:tc>
                  <a:txBody>
                    <a:bodyPr/>
                    <a:lstStyle/>
                    <a:p>
                      <a:pPr algn="r" fontAlgn="b"/>
                      <a:r>
                        <a:rPr lang="en-US" sz="1100" u="none" strike="noStrike">
                          <a:effectLst/>
                          <a:highlight>
                            <a:srgbClr val="D9E1F2"/>
                          </a:highlight>
                        </a:rPr>
                        <a:t>341</a:t>
                      </a:r>
                      <a:endParaRPr lang="en-US" sz="1100" b="0" i="0" u="none" strike="noStrike">
                        <a:solidFill>
                          <a:srgbClr val="000000"/>
                        </a:solidFill>
                        <a:effectLst/>
                        <a:highlight>
                          <a:srgbClr val="D9E1F2"/>
                        </a:highlight>
                        <a:latin typeface="Calibri" panose="020F0502020204030204" pitchFamily="34" charset="0"/>
                      </a:endParaRPr>
                    </a:p>
                  </a:txBody>
                  <a:tcPr marL="4233" marR="4233" marT="4233" marB="0" anchor="b"/>
                </a:tc>
                <a:tc>
                  <a:txBody>
                    <a:bodyPr/>
                    <a:lstStyle/>
                    <a:p>
                      <a:pPr algn="r" fontAlgn="b"/>
                      <a:r>
                        <a:rPr lang="en-US" sz="1100" u="none" strike="noStrike">
                          <a:effectLst/>
                          <a:highlight>
                            <a:srgbClr val="D9E1F2"/>
                          </a:highlight>
                        </a:rPr>
                        <a:t>8</a:t>
                      </a:r>
                      <a:endParaRPr lang="en-US" sz="1100" b="0" i="0" u="none" strike="noStrike">
                        <a:solidFill>
                          <a:srgbClr val="000000"/>
                        </a:solidFill>
                        <a:effectLst/>
                        <a:highlight>
                          <a:srgbClr val="D9E1F2"/>
                        </a:highlight>
                        <a:latin typeface="Calibri" panose="020F0502020204030204" pitchFamily="34" charset="0"/>
                      </a:endParaRPr>
                    </a:p>
                  </a:txBody>
                  <a:tcPr marL="4233" marR="4233" marT="4233" marB="0" anchor="b"/>
                </a:tc>
                <a:extLst>
                  <a:ext uri="{0D108BD9-81ED-4DB2-BD59-A6C34878D82A}">
                    <a16:rowId xmlns:a16="http://schemas.microsoft.com/office/drawing/2014/main" val="3714290857"/>
                  </a:ext>
                </a:extLst>
              </a:tr>
              <a:tr h="427912">
                <a:tc>
                  <a:txBody>
                    <a:bodyPr/>
                    <a:lstStyle/>
                    <a:p>
                      <a:pPr algn="l" fontAlgn="b"/>
                      <a:r>
                        <a:rPr lang="en-US" sz="1100" u="none" strike="noStrike">
                          <a:effectLst/>
                        </a:rPr>
                        <a:t>2021-MG</a:t>
                      </a:r>
                      <a:endParaRPr lang="en-US" sz="1100" b="0" i="0" u="none" strike="noStrike">
                        <a:solidFill>
                          <a:srgbClr val="000000"/>
                        </a:solidFill>
                        <a:effectLst/>
                        <a:latin typeface="Calibri" panose="020F0502020204030204" pitchFamily="34" charset="0"/>
                      </a:endParaRPr>
                    </a:p>
                  </a:txBody>
                  <a:tcPr marL="4233" marR="4233" marT="4233" marB="0" anchor="b"/>
                </a:tc>
                <a:tc>
                  <a:txBody>
                    <a:bodyPr/>
                    <a:lstStyle/>
                    <a:p>
                      <a:pPr algn="r" fontAlgn="b"/>
                      <a:r>
                        <a:rPr lang="en-US" sz="1100" u="none" strike="noStrike" dirty="0">
                          <a:effectLst/>
                        </a:rPr>
                        <a:t>646</a:t>
                      </a:r>
                      <a:endParaRPr lang="en-US" sz="1100" b="0" i="0" u="none" strike="noStrike" dirty="0">
                        <a:solidFill>
                          <a:srgbClr val="000000"/>
                        </a:solidFill>
                        <a:effectLst/>
                        <a:latin typeface="Calibri" panose="020F0502020204030204" pitchFamily="34" charset="0"/>
                      </a:endParaRPr>
                    </a:p>
                  </a:txBody>
                  <a:tcPr marL="4233" marR="4233" marT="4233" marB="0" anchor="b"/>
                </a:tc>
                <a:tc>
                  <a:txBody>
                    <a:bodyPr/>
                    <a:lstStyle/>
                    <a:p>
                      <a:pPr algn="r" fontAlgn="b"/>
                      <a:r>
                        <a:rPr lang="en-US" sz="1100" u="none" strike="noStrike" dirty="0">
                          <a:effectLst/>
                        </a:rPr>
                        <a:t>455</a:t>
                      </a:r>
                      <a:endParaRPr lang="en-US" sz="1100" b="0" i="0" u="none" strike="noStrike" dirty="0">
                        <a:solidFill>
                          <a:srgbClr val="000000"/>
                        </a:solidFill>
                        <a:effectLst/>
                        <a:latin typeface="Calibri" panose="020F0502020204030204" pitchFamily="34" charset="0"/>
                      </a:endParaRPr>
                    </a:p>
                  </a:txBody>
                  <a:tcPr marL="4233" marR="4233" marT="4233" marB="0" anchor="b"/>
                </a:tc>
                <a:tc>
                  <a:txBody>
                    <a:bodyPr/>
                    <a:lstStyle/>
                    <a:p>
                      <a:pPr algn="r" fontAlgn="b"/>
                      <a:r>
                        <a:rPr lang="en-US" sz="1100" u="none" strike="noStrike">
                          <a:effectLst/>
                        </a:rPr>
                        <a:t>215</a:t>
                      </a:r>
                      <a:endParaRPr lang="en-US" sz="1100" b="0" i="0" u="none" strike="noStrike">
                        <a:solidFill>
                          <a:srgbClr val="000000"/>
                        </a:solidFill>
                        <a:effectLst/>
                        <a:latin typeface="Calibri" panose="020F0502020204030204" pitchFamily="34" charset="0"/>
                      </a:endParaRPr>
                    </a:p>
                  </a:txBody>
                  <a:tcPr marL="4233" marR="4233" marT="4233"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4233" marR="4233" marT="4233" marB="0" anchor="b"/>
                </a:tc>
                <a:extLst>
                  <a:ext uri="{0D108BD9-81ED-4DB2-BD59-A6C34878D82A}">
                    <a16:rowId xmlns:a16="http://schemas.microsoft.com/office/drawing/2014/main" val="3256435095"/>
                  </a:ext>
                </a:extLst>
              </a:tr>
              <a:tr h="427912">
                <a:tc>
                  <a:txBody>
                    <a:bodyPr/>
                    <a:lstStyle/>
                    <a:p>
                      <a:pPr algn="l" fontAlgn="b"/>
                      <a:r>
                        <a:rPr lang="en-US" sz="1100" u="none" strike="noStrike">
                          <a:effectLst/>
                        </a:rPr>
                        <a:t>2023-MG</a:t>
                      </a:r>
                      <a:endParaRPr lang="en-US" sz="1100" b="0" i="0" u="none" strike="noStrike">
                        <a:solidFill>
                          <a:srgbClr val="000000"/>
                        </a:solidFill>
                        <a:effectLst/>
                        <a:latin typeface="Calibri" panose="020F0502020204030204" pitchFamily="34" charset="0"/>
                      </a:endParaRPr>
                    </a:p>
                  </a:txBody>
                  <a:tcPr marL="4233" marR="4233" marT="4233" marB="0" anchor="b"/>
                </a:tc>
                <a:tc>
                  <a:txBody>
                    <a:bodyPr/>
                    <a:lstStyle/>
                    <a:p>
                      <a:pPr algn="r" fontAlgn="b"/>
                      <a:r>
                        <a:rPr lang="en-US" sz="1100" u="none" strike="noStrike">
                          <a:effectLst/>
                          <a:highlight>
                            <a:srgbClr val="D6DCE4"/>
                          </a:highlight>
                        </a:rPr>
                        <a:t>770</a:t>
                      </a:r>
                      <a:endParaRPr lang="en-US" sz="1100" b="0" i="0" u="none" strike="noStrike">
                        <a:solidFill>
                          <a:srgbClr val="000000"/>
                        </a:solidFill>
                        <a:effectLst/>
                        <a:highlight>
                          <a:srgbClr val="D6DCE4"/>
                        </a:highlight>
                        <a:latin typeface="Calibri" panose="020F0502020204030204" pitchFamily="34" charset="0"/>
                      </a:endParaRPr>
                    </a:p>
                  </a:txBody>
                  <a:tcPr marL="4233" marR="4233" marT="4233" marB="0" anchor="b"/>
                </a:tc>
                <a:tc>
                  <a:txBody>
                    <a:bodyPr/>
                    <a:lstStyle/>
                    <a:p>
                      <a:pPr algn="r" fontAlgn="b"/>
                      <a:r>
                        <a:rPr lang="en-US" sz="1100" u="none" strike="noStrike">
                          <a:effectLst/>
                          <a:highlight>
                            <a:srgbClr val="D6DCE4"/>
                          </a:highlight>
                        </a:rPr>
                        <a:t>622</a:t>
                      </a:r>
                      <a:endParaRPr lang="en-US" sz="1100" b="0" i="0" u="none" strike="noStrike">
                        <a:solidFill>
                          <a:srgbClr val="000000"/>
                        </a:solidFill>
                        <a:effectLst/>
                        <a:highlight>
                          <a:srgbClr val="D6DCE4"/>
                        </a:highlight>
                        <a:latin typeface="Calibri" panose="020F0502020204030204" pitchFamily="34" charset="0"/>
                      </a:endParaRPr>
                    </a:p>
                  </a:txBody>
                  <a:tcPr marL="4233" marR="4233" marT="4233" marB="0" anchor="b"/>
                </a:tc>
                <a:tc>
                  <a:txBody>
                    <a:bodyPr/>
                    <a:lstStyle/>
                    <a:p>
                      <a:pPr algn="r" fontAlgn="b"/>
                      <a:r>
                        <a:rPr lang="en-US" sz="1100" u="none" strike="noStrike">
                          <a:effectLst/>
                          <a:highlight>
                            <a:srgbClr val="D6DCE4"/>
                          </a:highlight>
                        </a:rPr>
                        <a:t>313</a:t>
                      </a:r>
                      <a:endParaRPr lang="en-US" sz="1100" b="0" i="0" u="none" strike="noStrike">
                        <a:solidFill>
                          <a:srgbClr val="000000"/>
                        </a:solidFill>
                        <a:effectLst/>
                        <a:highlight>
                          <a:srgbClr val="D6DCE4"/>
                        </a:highlight>
                        <a:latin typeface="Calibri" panose="020F0502020204030204" pitchFamily="34" charset="0"/>
                      </a:endParaRPr>
                    </a:p>
                  </a:txBody>
                  <a:tcPr marL="4233" marR="4233" marT="4233" marB="0" anchor="b"/>
                </a:tc>
                <a:tc>
                  <a:txBody>
                    <a:bodyPr/>
                    <a:lstStyle/>
                    <a:p>
                      <a:pPr algn="l" fontAlgn="b"/>
                      <a:r>
                        <a:rPr lang="en-US" sz="1100" u="none" strike="noStrike">
                          <a:effectLst/>
                          <a:highlight>
                            <a:srgbClr val="D6DCE4"/>
                          </a:highlight>
                        </a:rPr>
                        <a:t> </a:t>
                      </a:r>
                      <a:endParaRPr lang="en-US" sz="1100" b="0" i="0" u="none" strike="noStrike">
                        <a:solidFill>
                          <a:srgbClr val="000000"/>
                        </a:solidFill>
                        <a:effectLst/>
                        <a:highlight>
                          <a:srgbClr val="D6DCE4"/>
                        </a:highlight>
                        <a:latin typeface="Calibri" panose="020F0502020204030204" pitchFamily="34" charset="0"/>
                      </a:endParaRPr>
                    </a:p>
                  </a:txBody>
                  <a:tcPr marL="4233" marR="4233" marT="4233" marB="0" anchor="b"/>
                </a:tc>
                <a:extLst>
                  <a:ext uri="{0D108BD9-81ED-4DB2-BD59-A6C34878D82A}">
                    <a16:rowId xmlns:a16="http://schemas.microsoft.com/office/drawing/2014/main" val="302293121"/>
                  </a:ext>
                </a:extLst>
              </a:tr>
              <a:tr h="427912">
                <a:tc>
                  <a:txBody>
                    <a:bodyPr/>
                    <a:lstStyle/>
                    <a:p>
                      <a:pPr algn="l" fontAlgn="b"/>
                      <a:r>
                        <a:rPr lang="en-US" sz="1100" b="0" i="0" u="none" strike="noStrike" dirty="0">
                          <a:solidFill>
                            <a:srgbClr val="000000"/>
                          </a:solidFill>
                          <a:effectLst/>
                          <a:latin typeface="Calibri" panose="020F0502020204030204" pitchFamily="34" charset="0"/>
                        </a:rPr>
                        <a:t>2024-MG</a:t>
                      </a:r>
                    </a:p>
                  </a:txBody>
                  <a:tcPr marL="4233" marR="4233" marT="4233" marB="0" anchor="b"/>
                </a:tc>
                <a:tc>
                  <a:txBody>
                    <a:bodyPr/>
                    <a:lstStyle/>
                    <a:p>
                      <a:pPr algn="r" fontAlgn="b"/>
                      <a:r>
                        <a:rPr lang="en-US" sz="1100" b="0" i="0" u="none" strike="noStrike" dirty="0">
                          <a:solidFill>
                            <a:srgbClr val="000000"/>
                          </a:solidFill>
                          <a:effectLst/>
                          <a:latin typeface="Calibri" panose="020F0502020204030204" pitchFamily="34" charset="0"/>
                        </a:rPr>
                        <a:t>799</a:t>
                      </a:r>
                    </a:p>
                  </a:txBody>
                  <a:tcPr marL="4233" marR="4233" marT="4233" marB="0" anchor="b"/>
                </a:tc>
                <a:tc>
                  <a:txBody>
                    <a:bodyPr/>
                    <a:lstStyle/>
                    <a:p>
                      <a:pPr algn="r" fontAlgn="b"/>
                      <a:r>
                        <a:rPr lang="en-US" sz="1100" b="0" i="0" u="none" strike="noStrike" dirty="0">
                          <a:solidFill>
                            <a:srgbClr val="000000"/>
                          </a:solidFill>
                          <a:effectLst/>
                          <a:latin typeface="Calibri" panose="020F0502020204030204" pitchFamily="34" charset="0"/>
                        </a:rPr>
                        <a:t>814</a:t>
                      </a:r>
                    </a:p>
                  </a:txBody>
                  <a:tcPr marL="4233" marR="4233" marT="4233" marB="0" anchor="b"/>
                </a:tc>
                <a:tc>
                  <a:txBody>
                    <a:bodyPr/>
                    <a:lstStyle/>
                    <a:p>
                      <a:pPr algn="r" fontAlgn="b"/>
                      <a:r>
                        <a:rPr lang="en-US" sz="1100" b="0" i="0" u="none" strike="noStrike" dirty="0">
                          <a:solidFill>
                            <a:srgbClr val="000000"/>
                          </a:solidFill>
                          <a:effectLst/>
                          <a:latin typeface="Calibri" panose="020F0502020204030204" pitchFamily="34" charset="0"/>
                        </a:rPr>
                        <a:t>346</a:t>
                      </a:r>
                    </a:p>
                  </a:txBody>
                  <a:tcPr marL="4233" marR="4233" marT="4233" marB="0" anchor="b"/>
                </a:tc>
                <a:tc>
                  <a:txBody>
                    <a:bodyPr/>
                    <a:lstStyle/>
                    <a:p>
                      <a:pPr algn="r" fontAlgn="b"/>
                      <a:r>
                        <a:rPr lang="en-US" sz="1100" b="0" i="0" u="none" strike="noStrike" dirty="0">
                          <a:solidFill>
                            <a:srgbClr val="000000"/>
                          </a:solidFill>
                          <a:effectLst/>
                          <a:latin typeface="Calibri" panose="020F0502020204030204" pitchFamily="34" charset="0"/>
                        </a:rPr>
                        <a:t>11</a:t>
                      </a:r>
                    </a:p>
                  </a:txBody>
                  <a:tcPr marL="4233" marR="4233" marT="4233" marB="0" anchor="b"/>
                </a:tc>
                <a:extLst>
                  <a:ext uri="{0D108BD9-81ED-4DB2-BD59-A6C34878D82A}">
                    <a16:rowId xmlns:a16="http://schemas.microsoft.com/office/drawing/2014/main" val="1660173714"/>
                  </a:ext>
                </a:extLst>
              </a:tr>
            </a:tbl>
          </a:graphicData>
        </a:graphic>
      </p:graphicFrame>
    </p:spTree>
    <p:extLst>
      <p:ext uri="{BB962C8B-B14F-4D97-AF65-F5344CB8AC3E}">
        <p14:creationId xmlns:p14="http://schemas.microsoft.com/office/powerpoint/2010/main" val="29515084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771360-E3BF-89DC-E004-6827AF85A2EE}"/>
              </a:ext>
            </a:extLst>
          </p:cNvPr>
          <p:cNvSpPr txBox="1"/>
          <p:nvPr/>
        </p:nvSpPr>
        <p:spPr>
          <a:xfrm>
            <a:off x="1613326" y="223929"/>
            <a:ext cx="6555023" cy="646331"/>
          </a:xfrm>
          <a:prstGeom prst="rect">
            <a:avLst/>
          </a:prstGeom>
          <a:noFill/>
        </p:spPr>
        <p:txBody>
          <a:bodyPr wrap="square">
            <a:spAutoFit/>
          </a:bodyPr>
          <a:lstStyle/>
          <a:p>
            <a:r>
              <a:rPr lang="en-US" sz="3600" dirty="0">
                <a:solidFill>
                  <a:schemeClr val="accent2">
                    <a:lumMod val="75000"/>
                  </a:schemeClr>
                </a:solidFill>
              </a:rPr>
              <a:t>New Product Showcase Entries</a:t>
            </a:r>
          </a:p>
        </p:txBody>
      </p:sp>
      <p:pic>
        <p:nvPicPr>
          <p:cNvPr id="1028" name="Picture 4" descr="Compass Instruments">
            <a:extLst>
              <a:ext uri="{FF2B5EF4-FFF2-40B4-BE49-F238E27FC236}">
                <a16:creationId xmlns:a16="http://schemas.microsoft.com/office/drawing/2014/main" id="{1E33D751-343F-18D9-DD23-18F5F7A806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8900" y="1525226"/>
            <a:ext cx="2188419" cy="605463"/>
          </a:xfrm>
          <a:prstGeom prst="rect">
            <a:avLst/>
          </a:prstGeom>
          <a:noFill/>
          <a:extLst>
            <a:ext uri="{909E8E84-426E-40DD-AFC4-6F175D3DCCD1}">
              <a14:hiddenFill xmlns:a14="http://schemas.microsoft.com/office/drawing/2010/main">
                <a:solidFill>
                  <a:srgbClr val="FFFFFF"/>
                </a:solidFill>
              </a14:hiddenFill>
            </a:ext>
          </a:extLst>
        </p:spPr>
      </p:pic>
      <p:pic>
        <p:nvPicPr>
          <p:cNvPr id="4" name="Content Placeholder 8">
            <a:extLst>
              <a:ext uri="{FF2B5EF4-FFF2-40B4-BE49-F238E27FC236}">
                <a16:creationId xmlns:a16="http://schemas.microsoft.com/office/drawing/2014/main" id="{6172AF6B-67FC-A95B-48B5-B2801FC0D1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721" y="4008244"/>
            <a:ext cx="3077763" cy="646331"/>
          </a:xfrm>
          <a:prstGeom prst="rect">
            <a:avLst/>
          </a:prstGeom>
        </p:spPr>
      </p:pic>
      <p:pic>
        <p:nvPicPr>
          <p:cNvPr id="8" name="Picture 7" descr="Bettersize Inc.">
            <a:extLst>
              <a:ext uri="{FF2B5EF4-FFF2-40B4-BE49-F238E27FC236}">
                <a16:creationId xmlns:a16="http://schemas.microsoft.com/office/drawing/2014/main" id="{4A2AE82D-D8B4-0DA8-49AB-605377A206F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46683" y="2700781"/>
            <a:ext cx="2293841" cy="646331"/>
          </a:xfrm>
          <a:prstGeom prst="rect">
            <a:avLst/>
          </a:prstGeom>
          <a:noFill/>
          <a:ln>
            <a:noFill/>
          </a:ln>
        </p:spPr>
      </p:pic>
      <p:pic>
        <p:nvPicPr>
          <p:cNvPr id="13" name="Picture 12" descr="Mettler Toledo">
            <a:extLst>
              <a:ext uri="{FF2B5EF4-FFF2-40B4-BE49-F238E27FC236}">
                <a16:creationId xmlns:a16="http://schemas.microsoft.com/office/drawing/2014/main" id="{93FE0DAD-9AB0-1EF4-D125-051D55523C4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83792" y="1623355"/>
            <a:ext cx="2882192" cy="324330"/>
          </a:xfrm>
          <a:prstGeom prst="rect">
            <a:avLst/>
          </a:prstGeom>
          <a:noFill/>
          <a:ln>
            <a:noFill/>
          </a:ln>
        </p:spPr>
      </p:pic>
      <p:pic>
        <p:nvPicPr>
          <p:cNvPr id="2050" name="Picture 2" descr="Anton Paar">
            <a:extLst>
              <a:ext uri="{FF2B5EF4-FFF2-40B4-BE49-F238E27FC236}">
                <a16:creationId xmlns:a16="http://schemas.microsoft.com/office/drawing/2014/main" id="{01175FBE-3349-8FCB-8A4E-1F7BC11F65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96715" y="2846275"/>
            <a:ext cx="3695840" cy="189719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SDevices">
            <a:extLst>
              <a:ext uri="{FF2B5EF4-FFF2-40B4-BE49-F238E27FC236}">
                <a16:creationId xmlns:a16="http://schemas.microsoft.com/office/drawing/2014/main" id="{FDE2F71E-59A5-F08C-3716-21E5B50292D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94481" y="5127399"/>
            <a:ext cx="2176968" cy="113928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Analytik Jena">
            <a:extLst>
              <a:ext uri="{FF2B5EF4-FFF2-40B4-BE49-F238E27FC236}">
                <a16:creationId xmlns:a16="http://schemas.microsoft.com/office/drawing/2014/main" id="{31A2A7A0-20FD-7485-776C-8EC133B98EF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21176" y="1456976"/>
            <a:ext cx="2258463" cy="225846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annon Instrument Company">
            <a:extLst>
              <a:ext uri="{FF2B5EF4-FFF2-40B4-BE49-F238E27FC236}">
                <a16:creationId xmlns:a16="http://schemas.microsoft.com/office/drawing/2014/main" id="{6E412D5B-5E7C-6549-E753-351EC81BC8E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60350" y="1163276"/>
            <a:ext cx="2857500" cy="36195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LK Industries Products">
            <a:extLst>
              <a:ext uri="{FF2B5EF4-FFF2-40B4-BE49-F238E27FC236}">
                <a16:creationId xmlns:a16="http://schemas.microsoft.com/office/drawing/2014/main" id="{4FF115D8-FBBC-9607-98FD-D857FD50B7E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02100" y="3907620"/>
            <a:ext cx="3831968" cy="728074"/>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Peak Scientific">
            <a:extLst>
              <a:ext uri="{FF2B5EF4-FFF2-40B4-BE49-F238E27FC236}">
                <a16:creationId xmlns:a16="http://schemas.microsoft.com/office/drawing/2014/main" id="{7EA0A95F-F858-40AB-13E1-E23D1339C30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13326" y="5468600"/>
            <a:ext cx="2495281" cy="781855"/>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Precision Analyzer Company (PAC)">
            <a:extLst>
              <a:ext uri="{FF2B5EF4-FFF2-40B4-BE49-F238E27FC236}">
                <a16:creationId xmlns:a16="http://schemas.microsoft.com/office/drawing/2014/main" id="{C9FE3F0E-2271-6095-124A-A86775D0344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008211" y="5003540"/>
            <a:ext cx="2349500" cy="798830"/>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Rigaku">
            <a:extLst>
              <a:ext uri="{FF2B5EF4-FFF2-40B4-BE49-F238E27FC236}">
                <a16:creationId xmlns:a16="http://schemas.microsoft.com/office/drawing/2014/main" id="{0FF9B47B-CFCD-8374-20F5-F2BD85A7B9F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502100" y="2541343"/>
            <a:ext cx="2857500" cy="723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76600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33" name="Rectangle 1032">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35" name="Straight Connector 1034">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1313"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37" name="Straight Connector 1036">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0979"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1039"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2568"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41"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534"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43" name="Isosceles Triangle 1042">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3425"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45"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592"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47" name="Isosceles Triangle 1046">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2758"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49" name="Freeform: Shape 1048">
            <a:extLst>
              <a:ext uri="{FF2B5EF4-FFF2-40B4-BE49-F238E27FC236}">
                <a16:creationId xmlns:a16="http://schemas.microsoft.com/office/drawing/2014/main" id="{A5EC319D-0FEA-4B95-A3EA-01E35672C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7631" y="-8467"/>
            <a:ext cx="5994369"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64ED51B-E10F-455C-AA8B-A78F88120D54}"/>
              </a:ext>
            </a:extLst>
          </p:cNvPr>
          <p:cNvSpPr>
            <a:spLocks noGrp="1"/>
          </p:cNvSpPr>
          <p:nvPr>
            <p:ph type="title"/>
          </p:nvPr>
        </p:nvSpPr>
        <p:spPr>
          <a:xfrm>
            <a:off x="5449074" y="609599"/>
            <a:ext cx="6604382" cy="5392190"/>
          </a:xfrm>
        </p:spPr>
        <p:txBody>
          <a:bodyPr vert="horz" lIns="91440" tIns="45720" rIns="91440" bIns="45720" rtlCol="0" anchor="ctr">
            <a:normAutofit fontScale="90000"/>
          </a:bodyPr>
          <a:lstStyle/>
          <a:p>
            <a:pPr>
              <a:lnSpc>
                <a:spcPct val="90000"/>
              </a:lnSpc>
            </a:pPr>
            <a:br>
              <a:rPr lang="en-US" sz="3100" b="1" dirty="0"/>
            </a:br>
            <a:br>
              <a:rPr lang="en-US" sz="3100" b="1" dirty="0">
                <a:solidFill>
                  <a:schemeClr val="tx1"/>
                </a:solidFill>
              </a:rPr>
            </a:br>
            <a:r>
              <a:rPr lang="en-US" sz="3100" b="1" dirty="0">
                <a:solidFill>
                  <a:schemeClr val="tx1"/>
                </a:solidFill>
              </a:rPr>
              <a:t>2025 New Product Showcase Winner</a:t>
            </a:r>
            <a:br>
              <a:rPr lang="en-US" sz="3100" b="1" dirty="0">
                <a:solidFill>
                  <a:schemeClr val="tx1"/>
                </a:solidFill>
              </a:rPr>
            </a:br>
            <a:br>
              <a:rPr lang="en-US" sz="3100" b="1" dirty="0">
                <a:solidFill>
                  <a:schemeClr val="tx1"/>
                </a:solidFill>
              </a:rPr>
            </a:br>
            <a:br>
              <a:rPr lang="en-US" sz="3100" b="1" dirty="0">
                <a:solidFill>
                  <a:schemeClr val="tx1"/>
                </a:solidFill>
              </a:rPr>
            </a:br>
            <a:br>
              <a:rPr lang="en-US" sz="2500" dirty="0">
                <a:solidFill>
                  <a:schemeClr val="tx1"/>
                </a:solidFill>
              </a:rPr>
            </a:br>
            <a:br>
              <a:rPr lang="en-US" sz="2500" dirty="0">
                <a:solidFill>
                  <a:schemeClr val="tx1"/>
                </a:solidFill>
              </a:rPr>
            </a:br>
            <a:r>
              <a:rPr lang="en-US" sz="3100" b="1" dirty="0">
                <a:solidFill>
                  <a:schemeClr val="tx1"/>
                </a:solidFill>
              </a:rPr>
              <a:t>2025 Best New Analytical Technique: </a:t>
            </a:r>
            <a:br>
              <a:rPr lang="en-US" sz="3100" dirty="0">
                <a:solidFill>
                  <a:schemeClr val="tx1"/>
                </a:solidFill>
              </a:rPr>
            </a:br>
            <a:r>
              <a:rPr lang="en-US" sz="3100" b="1" dirty="0">
                <a:solidFill>
                  <a:schemeClr val="tx1"/>
                </a:solidFill>
                <a:hlinkClick r:id="rId2">
                  <a:extLst>
                    <a:ext uri="{A12FA001-AC4F-418D-AE19-62706E023703}">
                      <ahyp:hlinkClr xmlns:ahyp="http://schemas.microsoft.com/office/drawing/2018/hyperlinkcolor" val="tx"/>
                    </a:ext>
                  </a:extLst>
                </a:hlinkClick>
              </a:rPr>
              <a:t>Oil Solidification</a:t>
            </a:r>
            <a:r>
              <a:rPr lang="en-US" sz="3100" b="1" dirty="0">
                <a:solidFill>
                  <a:srgbClr val="99CA3C"/>
                </a:solidFill>
                <a:hlinkClick r:id="rId2">
                  <a:extLst>
                    <a:ext uri="{A12FA001-AC4F-418D-AE19-62706E023703}">
                      <ahyp:hlinkClr xmlns:ahyp="http://schemas.microsoft.com/office/drawing/2018/hyperlinkcolor" val="tx"/>
                    </a:ext>
                  </a:extLst>
                </a:hlinkClick>
              </a:rPr>
              <a:t> </a:t>
            </a:r>
            <a:r>
              <a:rPr lang="en-US" sz="3100" b="1" dirty="0">
                <a:solidFill>
                  <a:schemeClr val="tx1"/>
                </a:solidFill>
                <a:hlinkClick r:id="rId2">
                  <a:extLst>
                    <a:ext uri="{A12FA001-AC4F-418D-AE19-62706E023703}">
                      <ahyp:hlinkClr xmlns:ahyp="http://schemas.microsoft.com/office/drawing/2018/hyperlinkcolor" val="tx"/>
                    </a:ext>
                  </a:extLst>
                </a:hlinkClick>
              </a:rPr>
              <a:t>Technique</a:t>
            </a:r>
            <a:br>
              <a:rPr lang="en-US" sz="3100" b="1" dirty="0">
                <a:solidFill>
                  <a:schemeClr val="tx1"/>
                </a:solidFill>
              </a:rPr>
            </a:br>
            <a:br>
              <a:rPr lang="en-US" sz="3100" b="1" dirty="0">
                <a:solidFill>
                  <a:schemeClr val="tx1"/>
                </a:solidFill>
              </a:rPr>
            </a:br>
            <a:r>
              <a:rPr lang="en-US" sz="3100" b="1" dirty="0">
                <a:solidFill>
                  <a:schemeClr val="tx1"/>
                </a:solidFill>
              </a:rPr>
              <a:t>$100 Gift Card Winner</a:t>
            </a:r>
            <a:br>
              <a:rPr lang="en-US" sz="3100" b="1" dirty="0">
                <a:solidFill>
                  <a:schemeClr val="tx1"/>
                </a:solidFill>
              </a:rPr>
            </a:br>
            <a:r>
              <a:rPr lang="en-US" sz="3100" b="1" dirty="0">
                <a:solidFill>
                  <a:schemeClr val="tx1"/>
                </a:solidFill>
              </a:rPr>
              <a:t> Heather Cui, Akzo Nobel</a:t>
            </a:r>
            <a:br>
              <a:rPr lang="en-US" sz="3100" b="1" dirty="0">
                <a:solidFill>
                  <a:schemeClr val="tx1"/>
                </a:solidFill>
              </a:rPr>
            </a:br>
            <a:br>
              <a:rPr lang="en-US" sz="3100" dirty="0">
                <a:solidFill>
                  <a:schemeClr val="tx1"/>
                </a:solidFill>
              </a:rPr>
            </a:br>
            <a:endParaRPr lang="en-US" sz="3100" dirty="0">
              <a:solidFill>
                <a:schemeClr val="tx1"/>
              </a:solidFill>
            </a:endParaRPr>
          </a:p>
        </p:txBody>
      </p:sp>
      <p:pic>
        <p:nvPicPr>
          <p:cNvPr id="1026" name="Picture 2" descr="Rigaku Oil Solidification Technique">
            <a:extLst>
              <a:ext uri="{FF2B5EF4-FFF2-40B4-BE49-F238E27FC236}">
                <a16:creationId xmlns:a16="http://schemas.microsoft.com/office/drawing/2014/main" id="{545167A3-731A-AB3D-22E9-F09932C335A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64648" y="1168399"/>
            <a:ext cx="3641979" cy="46101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DF33023-BA1B-8775-4255-4B43D25E8C4B}"/>
              </a:ext>
            </a:extLst>
          </p:cNvPr>
          <p:cNvSpPr txBox="1"/>
          <p:nvPr/>
        </p:nvSpPr>
        <p:spPr>
          <a:xfrm>
            <a:off x="7181725" y="2837329"/>
            <a:ext cx="4512988" cy="3317938"/>
          </a:xfrm>
          <a:prstGeom prst="rect">
            <a:avLst/>
          </a:prstGeom>
        </p:spPr>
        <p:txBody>
          <a:bodyPr vert="horz" lIns="91440" tIns="45720" rIns="91440" bIns="45720" rtlCol="0" anchor="t">
            <a:normAutofit/>
          </a:bodyPr>
          <a:lstStyle/>
          <a:p>
            <a:pPr>
              <a:spcBef>
                <a:spcPts val="1000"/>
              </a:spcBef>
              <a:buClr>
                <a:schemeClr val="accent1"/>
              </a:buClr>
              <a:buSzPct val="80000"/>
              <a:buFont typeface="Wingdings 3" charset="2"/>
              <a:buChar char=""/>
            </a:pPr>
            <a:endParaRPr lang="en-US" dirty="0">
              <a:solidFill>
                <a:srgbClr val="FFFFFF"/>
              </a:solidFill>
            </a:endParaRPr>
          </a:p>
          <a:p>
            <a:pPr>
              <a:spcBef>
                <a:spcPts val="1000"/>
              </a:spcBef>
              <a:buClr>
                <a:schemeClr val="accent1"/>
              </a:buClr>
              <a:buSzPct val="80000"/>
            </a:pPr>
            <a:r>
              <a:rPr lang="en-US" b="1" dirty="0">
                <a:solidFill>
                  <a:srgbClr val="FFFFFF"/>
                </a:solidFill>
              </a:rPr>
              <a:t> </a:t>
            </a:r>
          </a:p>
        </p:txBody>
      </p:sp>
      <p:pic>
        <p:nvPicPr>
          <p:cNvPr id="4" name="Picture 3" descr="A blue and white logo">
            <a:extLst>
              <a:ext uri="{FF2B5EF4-FFF2-40B4-BE49-F238E27FC236}">
                <a16:creationId xmlns:a16="http://schemas.microsoft.com/office/drawing/2014/main" id="{3490D9E0-762D-AED9-99AF-44BE4F08050C}"/>
              </a:ext>
            </a:extLst>
          </p:cNvPr>
          <p:cNvPicPr>
            <a:picLocks noChangeAspect="1"/>
          </p:cNvPicPr>
          <p:nvPr/>
        </p:nvPicPr>
        <p:blipFill>
          <a:blip r:embed="rId4"/>
          <a:stretch>
            <a:fillRect/>
          </a:stretch>
        </p:blipFill>
        <p:spPr>
          <a:xfrm>
            <a:off x="6167181" y="1971245"/>
            <a:ext cx="4883173" cy="971419"/>
          </a:xfrm>
          <a:prstGeom prst="rect">
            <a:avLst/>
          </a:prstGeom>
        </p:spPr>
      </p:pic>
    </p:spTree>
    <p:extLst>
      <p:ext uri="{BB962C8B-B14F-4D97-AF65-F5344CB8AC3E}">
        <p14:creationId xmlns:p14="http://schemas.microsoft.com/office/powerpoint/2010/main" val="29974093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3C507-B142-4521-A48D-D27A56843324}"/>
              </a:ext>
            </a:extLst>
          </p:cNvPr>
          <p:cNvSpPr>
            <a:spLocks noGrp="1"/>
          </p:cNvSpPr>
          <p:nvPr>
            <p:ph type="title"/>
          </p:nvPr>
        </p:nvSpPr>
        <p:spPr>
          <a:xfrm>
            <a:off x="2779059" y="609600"/>
            <a:ext cx="6750423" cy="650434"/>
          </a:xfrm>
        </p:spPr>
        <p:txBody>
          <a:bodyPr>
            <a:normAutofit/>
          </a:bodyPr>
          <a:lstStyle/>
          <a:p>
            <a:r>
              <a:rPr lang="en-US" b="1" dirty="0">
                <a:solidFill>
                  <a:srgbClr val="FF0000"/>
                </a:solidFill>
              </a:rPr>
              <a:t>       Booth Prices for 2026</a:t>
            </a:r>
          </a:p>
        </p:txBody>
      </p:sp>
      <p:graphicFrame>
        <p:nvGraphicFramePr>
          <p:cNvPr id="123" name="Content Placeholder 4">
            <a:extLst>
              <a:ext uri="{FF2B5EF4-FFF2-40B4-BE49-F238E27FC236}">
                <a16:creationId xmlns:a16="http://schemas.microsoft.com/office/drawing/2014/main" id="{4CAF2316-3234-4AD0-95C6-3B0971977BA4}"/>
              </a:ext>
            </a:extLst>
          </p:cNvPr>
          <p:cNvGraphicFramePr/>
          <p:nvPr>
            <p:extLst>
              <p:ext uri="{D42A27DB-BD31-4B8C-83A1-F6EECF244321}">
                <p14:modId xmlns:p14="http://schemas.microsoft.com/office/powerpoint/2010/main" val="982572416"/>
              </p:ext>
            </p:extLst>
          </p:nvPr>
        </p:nvGraphicFramePr>
        <p:xfrm>
          <a:off x="1110915" y="2524454"/>
          <a:ext cx="10451939" cy="38837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0BB92B7B-E279-EEE3-D010-3455021710F3}"/>
              </a:ext>
            </a:extLst>
          </p:cNvPr>
          <p:cNvSpPr txBox="1"/>
          <p:nvPr/>
        </p:nvSpPr>
        <p:spPr>
          <a:xfrm>
            <a:off x="1622074" y="1886953"/>
            <a:ext cx="7766931" cy="369332"/>
          </a:xfrm>
          <a:prstGeom prst="rect">
            <a:avLst/>
          </a:prstGeom>
          <a:noFill/>
        </p:spPr>
        <p:txBody>
          <a:bodyPr wrap="square">
            <a:spAutoFit/>
          </a:bodyPr>
          <a:lstStyle/>
          <a:p>
            <a:r>
              <a:rPr lang="en-US" b="1" dirty="0">
                <a:solidFill>
                  <a:srgbClr val="FF0000"/>
                </a:solidFill>
              </a:rPr>
              <a:t>Sign Up For Your Booth Today – Don’t Miss Out on The Discounted Rate!</a:t>
            </a:r>
            <a:endParaRPr lang="en-US" dirty="0"/>
          </a:p>
        </p:txBody>
      </p:sp>
    </p:spTree>
    <p:extLst>
      <p:ext uri="{BB962C8B-B14F-4D97-AF65-F5344CB8AC3E}">
        <p14:creationId xmlns:p14="http://schemas.microsoft.com/office/powerpoint/2010/main" val="2916850103"/>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5845</TotalTime>
  <Words>463</Words>
  <Application>Microsoft Office PowerPoint</Application>
  <PresentationFormat>Widescreen</PresentationFormat>
  <Paragraphs>127</Paragraphs>
  <Slides>15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Calibri</vt:lpstr>
      <vt:lpstr>Segoe UI</vt:lpstr>
      <vt:lpstr>Trebuchet MS</vt:lpstr>
      <vt:lpstr>Verdana</vt:lpstr>
      <vt:lpstr>Wingdings 3</vt:lpstr>
      <vt:lpstr>Facet</vt:lpstr>
      <vt:lpstr>PowerPoint Presentation</vt:lpstr>
      <vt:lpstr>    </vt:lpstr>
      <vt:lpstr>PowerPoint Presentation</vt:lpstr>
      <vt:lpstr>PowerPoint Presentation</vt:lpstr>
      <vt:lpstr>PowerPoint Presentation</vt:lpstr>
      <vt:lpstr>GCC Past Attendance</vt:lpstr>
      <vt:lpstr>PowerPoint Presentation</vt:lpstr>
      <vt:lpstr>  2025 New Product Showcase Winner     2025 Best New Analytical Technique:  Oil Solidification Technique  $100 Gift Card Winner  Heather Cui, Akzo Nobel  </vt:lpstr>
      <vt:lpstr>       Booth Prices for 2026</vt:lpstr>
      <vt:lpstr>PowerPoint Presentation</vt:lpstr>
      <vt:lpstr>PowerPoint Presentation</vt:lpstr>
      <vt:lpstr>PowerPoint Presentation</vt:lpstr>
      <vt:lpstr>PowerPoint Presentation</vt:lpstr>
      <vt:lpstr>PowerPoint Presentation</vt:lpstr>
      <vt:lpstr>Got Questions/Comments?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Anita Metcalf</dc:creator>
  <cp:lastModifiedBy>Anita Metcalf</cp:lastModifiedBy>
  <cp:revision>17</cp:revision>
  <dcterms:created xsi:type="dcterms:W3CDTF">2018-10-14T00:41:12Z</dcterms:created>
  <dcterms:modified xsi:type="dcterms:W3CDTF">2025-10-19T03:36:34Z</dcterms:modified>
</cp:coreProperties>
</file>